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>
        <p:scale>
          <a:sx n="80" d="100"/>
          <a:sy n="80" d="100"/>
        </p:scale>
        <p:origin x="33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gif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13" Type="http://schemas.openxmlformats.org/officeDocument/2006/relationships/image" Target="../media/image18.gif"/><Relationship Id="rId18" Type="http://schemas.openxmlformats.org/officeDocument/2006/relationships/image" Target="../media/image21.png"/><Relationship Id="rId3" Type="http://schemas.openxmlformats.org/officeDocument/2006/relationships/image" Target="../media/image8.gif"/><Relationship Id="rId7" Type="http://schemas.openxmlformats.org/officeDocument/2006/relationships/image" Target="../media/image12.gif"/><Relationship Id="rId12" Type="http://schemas.openxmlformats.org/officeDocument/2006/relationships/image" Target="../media/image17.gif"/><Relationship Id="rId17" Type="http://schemas.openxmlformats.org/officeDocument/2006/relationships/image" Target="../media/image20.png"/><Relationship Id="rId2" Type="http://schemas.openxmlformats.org/officeDocument/2006/relationships/image" Target="../media/image7.gif"/><Relationship Id="rId16" Type="http://schemas.openxmlformats.org/officeDocument/2006/relationships/slide" Target="../slides/slide3.xm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gif"/><Relationship Id="rId11" Type="http://schemas.openxmlformats.org/officeDocument/2006/relationships/image" Target="../media/image16.gif"/><Relationship Id="rId5" Type="http://schemas.openxmlformats.org/officeDocument/2006/relationships/image" Target="../media/image10.gif"/><Relationship Id="rId15" Type="http://schemas.openxmlformats.org/officeDocument/2006/relationships/image" Target="../media/image19.jpeg"/><Relationship Id="rId10" Type="http://schemas.openxmlformats.org/officeDocument/2006/relationships/image" Target="../media/image15.gif"/><Relationship Id="rId4" Type="http://schemas.openxmlformats.org/officeDocument/2006/relationships/image" Target="../media/image9.gif"/><Relationship Id="rId9" Type="http://schemas.openxmlformats.org/officeDocument/2006/relationships/image" Target="../media/image14.gif"/><Relationship Id="rId14" Type="http://schemas.openxmlformats.org/officeDocument/2006/relationships/image" Target="../media/image2.gi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ECA7CB2-6D2B-41CF-A4FA-2ADD9C75E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7069" b="14487"/>
          <a:stretch/>
        </p:blipFill>
        <p:spPr>
          <a:xfrm>
            <a:off x="0" y="1"/>
            <a:ext cx="12192000" cy="6354981"/>
          </a:xfrm>
          <a:custGeom>
            <a:avLst/>
            <a:gdLst>
              <a:gd name="connsiteX0" fmla="*/ 5236029 w 12192000"/>
              <a:gd name="connsiteY0" fmla="*/ 1361500 h 6354981"/>
              <a:gd name="connsiteX1" fmla="*/ 4821692 w 12192000"/>
              <a:gd name="connsiteY1" fmla="*/ 1390075 h 6354981"/>
              <a:gd name="connsiteX2" fmla="*/ 4738349 w 12192000"/>
              <a:gd name="connsiteY2" fmla="*/ 1499612 h 6354981"/>
              <a:gd name="connsiteX3" fmla="*/ 4743110 w 12192000"/>
              <a:gd name="connsiteY3" fmla="*/ 2697381 h 6354981"/>
              <a:gd name="connsiteX4" fmla="*/ 4769304 w 12192000"/>
              <a:gd name="connsiteY4" fmla="*/ 2804537 h 6354981"/>
              <a:gd name="connsiteX5" fmla="*/ 4812167 w 12192000"/>
              <a:gd name="connsiteY5" fmla="*/ 2833112 h 6354981"/>
              <a:gd name="connsiteX6" fmla="*/ 5614648 w 12192000"/>
              <a:gd name="connsiteY6" fmla="*/ 2856925 h 6354981"/>
              <a:gd name="connsiteX7" fmla="*/ 5743235 w 12192000"/>
              <a:gd name="connsiteY7" fmla="*/ 2845019 h 6354981"/>
              <a:gd name="connsiteX8" fmla="*/ 5771810 w 12192000"/>
              <a:gd name="connsiteY8" fmla="*/ 2833112 h 6354981"/>
              <a:gd name="connsiteX9" fmla="*/ 6614773 w 12192000"/>
              <a:gd name="connsiteY9" fmla="*/ 2821206 h 6354981"/>
              <a:gd name="connsiteX10" fmla="*/ 6712404 w 12192000"/>
              <a:gd name="connsiteY10" fmla="*/ 2730719 h 6354981"/>
              <a:gd name="connsiteX11" fmla="*/ 6686210 w 12192000"/>
              <a:gd name="connsiteY11" fmla="*/ 1416269 h 6354981"/>
              <a:gd name="connsiteX12" fmla="*/ 6602867 w 12192000"/>
              <a:gd name="connsiteY12" fmla="*/ 1371025 h 6354981"/>
              <a:gd name="connsiteX13" fmla="*/ 6374267 w 12192000"/>
              <a:gd name="connsiteY13" fmla="*/ 1366262 h 6354981"/>
              <a:gd name="connsiteX14" fmla="*/ 0 w 12192000"/>
              <a:gd name="connsiteY14" fmla="*/ 0 h 6354981"/>
              <a:gd name="connsiteX15" fmla="*/ 12192000 w 12192000"/>
              <a:gd name="connsiteY15" fmla="*/ 0 h 6354981"/>
              <a:gd name="connsiteX16" fmla="*/ 12192000 w 12192000"/>
              <a:gd name="connsiteY16" fmla="*/ 6354981 h 6354981"/>
              <a:gd name="connsiteX17" fmla="*/ 0 w 12192000"/>
              <a:gd name="connsiteY17" fmla="*/ 6354981 h 6354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354981">
                <a:moveTo>
                  <a:pt x="5236029" y="1361500"/>
                </a:moveTo>
                <a:lnTo>
                  <a:pt x="4821692" y="1390075"/>
                </a:lnTo>
                <a:lnTo>
                  <a:pt x="4738349" y="1499612"/>
                </a:lnTo>
                <a:cubicBezTo>
                  <a:pt x="4739936" y="1898868"/>
                  <a:pt x="4741523" y="2298125"/>
                  <a:pt x="4743110" y="2697381"/>
                </a:cubicBezTo>
                <a:lnTo>
                  <a:pt x="4769304" y="2804537"/>
                </a:lnTo>
                <a:lnTo>
                  <a:pt x="4812167" y="2833112"/>
                </a:lnTo>
                <a:lnTo>
                  <a:pt x="5614648" y="2856925"/>
                </a:lnTo>
                <a:lnTo>
                  <a:pt x="5743235" y="2845019"/>
                </a:lnTo>
                <a:lnTo>
                  <a:pt x="5771810" y="2833112"/>
                </a:lnTo>
                <a:lnTo>
                  <a:pt x="6614773" y="2821206"/>
                </a:lnTo>
                <a:lnTo>
                  <a:pt x="6712404" y="2730719"/>
                </a:lnTo>
                <a:lnTo>
                  <a:pt x="6686210" y="1416269"/>
                </a:lnTo>
                <a:lnTo>
                  <a:pt x="6602867" y="1371025"/>
                </a:lnTo>
                <a:lnTo>
                  <a:pt x="6374267" y="136626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354981"/>
                </a:lnTo>
                <a:lnTo>
                  <a:pt x="0" y="6354981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5B7FED-60B5-4C26-B432-4D3FFDDF523C}"/>
              </a:ext>
            </a:extLst>
          </p:cNvPr>
          <p:cNvSpPr/>
          <p:nvPr userDrawn="1"/>
        </p:nvSpPr>
        <p:spPr>
          <a:xfrm rot="10800000">
            <a:off x="0" y="0"/>
            <a:ext cx="12192000" cy="139984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100000">
                <a:schemeClr val="tx2">
                  <a:lumMod val="5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0AA1749-9F76-4335-9C38-2F2EA660BCE3}"/>
              </a:ext>
            </a:extLst>
          </p:cNvPr>
          <p:cNvSpPr/>
          <p:nvPr userDrawn="1"/>
        </p:nvSpPr>
        <p:spPr>
          <a:xfrm>
            <a:off x="1868458" y="30371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54000"/>
                </a:schemeClr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6F7F56-9C1D-4128-9987-DF70CA3E9247}"/>
              </a:ext>
            </a:extLst>
          </p:cNvPr>
          <p:cNvSpPr/>
          <p:nvPr userDrawn="1"/>
        </p:nvSpPr>
        <p:spPr>
          <a:xfrm>
            <a:off x="0" y="4579717"/>
            <a:ext cx="12192000" cy="2278282"/>
          </a:xfrm>
          <a:prstGeom prst="rect">
            <a:avLst/>
          </a:prstGeom>
          <a:gradFill flip="none" rotWithShape="1">
            <a:gsLst>
              <a:gs pos="26000">
                <a:schemeClr val="tx2">
                  <a:lumMod val="50000"/>
                </a:schemeClr>
              </a:gs>
              <a:gs pos="100000">
                <a:schemeClr val="tx2">
                  <a:lumMod val="5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6" descr="https://media2.giphy.com/media/Yqn9tE2E00k4U/giphy.gif">
            <a:extLst>
              <a:ext uri="{FF2B5EF4-FFF2-40B4-BE49-F238E27FC236}">
                <a16:creationId xmlns:a16="http://schemas.microsoft.com/office/drawing/2014/main" id="{06E1F4F4-99B9-47C7-82C0-0E6A01CEE543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4094" y="1284514"/>
            <a:ext cx="2186820" cy="164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E9D63D-31B0-42DF-AB4B-9D1E0DD9217D}"/>
              </a:ext>
            </a:extLst>
          </p:cNvPr>
          <p:cNvCxnSpPr>
            <a:cxnSpLocks/>
          </p:cNvCxnSpPr>
          <p:nvPr userDrawn="1"/>
        </p:nvCxnSpPr>
        <p:spPr>
          <a:xfrm flipH="1">
            <a:off x="4201886" y="1799771"/>
            <a:ext cx="1008745" cy="679346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6468D6-268E-4B3F-AD94-940CC7E6021E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4107544" y="1950187"/>
            <a:ext cx="1187199" cy="402723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B81ADE71-86ED-4475-B052-E091DAA0F4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1114" y="1584467"/>
            <a:ext cx="5669771" cy="12863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6DE18C7-A999-4F51-9A74-3DAA2686E3B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0526" y="1764792"/>
            <a:ext cx="3353091" cy="282269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E5D4F768-70AD-4CDC-B673-F419D7E249CC}"/>
              </a:ext>
            </a:extLst>
          </p:cNvPr>
          <p:cNvGrpSpPr/>
          <p:nvPr userDrawn="1"/>
        </p:nvGrpSpPr>
        <p:grpSpPr>
          <a:xfrm>
            <a:off x="0" y="4579718"/>
            <a:ext cx="12192000" cy="2278282"/>
            <a:chOff x="0" y="7865843"/>
            <a:chExt cx="12192000" cy="227828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707A56B-745A-4705-82FE-031BF41AC272}"/>
                </a:ext>
              </a:extLst>
            </p:cNvPr>
            <p:cNvSpPr/>
            <p:nvPr/>
          </p:nvSpPr>
          <p:spPr>
            <a:xfrm>
              <a:off x="0" y="7865843"/>
              <a:ext cx="12192000" cy="227828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C4EF663-FDFF-447B-9756-849AD612A26C}"/>
                </a:ext>
              </a:extLst>
            </p:cNvPr>
            <p:cNvSpPr txBox="1"/>
            <p:nvPr/>
          </p:nvSpPr>
          <p:spPr>
            <a:xfrm>
              <a:off x="211435" y="8220154"/>
              <a:ext cx="86233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  <a:latin typeface="Bodoni MT" panose="02070603080606020203" pitchFamily="18" charset="0"/>
                  <a:ea typeface="UnicornFlakes" panose="02000603000000000000" pitchFamily="2" charset="0"/>
                </a:rPr>
                <a:t>It’s the most wonderful time of the year, but let’s be honest, making all those decisions can be tricky. Not anymore!</a:t>
              </a:r>
            </a:p>
            <a:p>
              <a:pPr algn="ctr"/>
              <a:r>
                <a:rPr lang="en-GB" sz="2400" dirty="0">
                  <a:solidFill>
                    <a:schemeClr val="bg1"/>
                  </a:solidFill>
                  <a:latin typeface="Bodoni MT" panose="02070603080606020203" pitchFamily="18" charset="0"/>
                  <a:ea typeface="UnicornFlakes" panose="02000603000000000000" pitchFamily="2" charset="0"/>
                </a:rPr>
                <a:t>Use the </a:t>
              </a:r>
              <a:r>
                <a:rPr lang="en-GB" sz="2400" dirty="0" err="1">
                  <a:solidFill>
                    <a:schemeClr val="bg1"/>
                  </a:solidFill>
                  <a:latin typeface="Bodoni MT" panose="02070603080606020203" pitchFamily="18" charset="0"/>
                  <a:ea typeface="UnicornFlakes" panose="02000603000000000000" pitchFamily="2" charset="0"/>
                </a:rPr>
                <a:t>BrightCarbon</a:t>
              </a:r>
              <a:r>
                <a:rPr lang="en-GB" sz="2400" baseline="30000" dirty="0" err="1">
                  <a:solidFill>
                    <a:schemeClr val="bg1"/>
                  </a:solidFill>
                  <a:latin typeface="Bodoni MT" panose="02070603080606020203" pitchFamily="18" charset="0"/>
                  <a:ea typeface="UnicornFlakes" panose="02000603000000000000" pitchFamily="2" charset="0"/>
                </a:rPr>
                <a:t>TM</a:t>
              </a:r>
              <a:r>
                <a:rPr lang="en-GB" sz="2400" dirty="0">
                  <a:solidFill>
                    <a:schemeClr val="bg1"/>
                  </a:solidFill>
                  <a:latin typeface="Bodoni MT" panose="02070603080606020203" pitchFamily="18" charset="0"/>
                  <a:ea typeface="UnicornFlakes" panose="02000603000000000000" pitchFamily="2" charset="0"/>
                </a:rPr>
                <a:t> Yay-</a:t>
              </a:r>
              <a:r>
                <a:rPr lang="en-GB" sz="2400" baseline="30000" dirty="0">
                  <a:solidFill>
                    <a:schemeClr val="bg1"/>
                  </a:solidFill>
                  <a:latin typeface="Bodoni MT" panose="02070603080606020203" pitchFamily="18" charset="0"/>
                  <a:ea typeface="UnicornFlakes" panose="02000603000000000000" pitchFamily="2" charset="0"/>
                </a:rPr>
                <a:t>or</a:t>
              </a:r>
              <a:r>
                <a:rPr lang="en-GB" sz="2400" dirty="0">
                  <a:solidFill>
                    <a:schemeClr val="bg1"/>
                  </a:solidFill>
                  <a:latin typeface="Bodoni MT" panose="02070603080606020203" pitchFamily="18" charset="0"/>
                  <a:ea typeface="UnicornFlakes" panose="02000603000000000000" pitchFamily="2" charset="0"/>
                </a:rPr>
                <a:t>-</a:t>
              </a:r>
              <a:r>
                <a:rPr lang="en-GB" sz="2400" dirty="0" err="1">
                  <a:solidFill>
                    <a:schemeClr val="bg1"/>
                  </a:solidFill>
                  <a:latin typeface="Bodoni MT" panose="02070603080606020203" pitchFamily="18" charset="0"/>
                  <a:ea typeface="UnicornFlakes" panose="02000603000000000000" pitchFamily="2" charset="0"/>
                </a:rPr>
                <a:t>Naymeter</a:t>
              </a:r>
              <a:r>
                <a:rPr lang="en-GB" sz="2400" dirty="0">
                  <a:solidFill>
                    <a:schemeClr val="bg1"/>
                  </a:solidFill>
                  <a:latin typeface="Bodoni MT" panose="02070603080606020203" pitchFamily="18" charset="0"/>
                  <a:ea typeface="UnicornFlakes" panose="02000603000000000000" pitchFamily="2" charset="0"/>
                </a:rPr>
                <a:t> to let your loved ones know exactly how you’re feeling. </a:t>
              </a:r>
            </a:p>
          </p:txBody>
        </p:sp>
      </p:grpSp>
      <p:pic>
        <p:nvPicPr>
          <p:cNvPr id="19" name="Picture 18">
            <a:hlinkClick r:id="rId6" action="ppaction://hlinksldjump"/>
            <a:extLst>
              <a:ext uri="{FF2B5EF4-FFF2-40B4-BE49-F238E27FC236}">
                <a16:creationId xmlns:a16="http://schemas.microsoft.com/office/drawing/2014/main" id="{6D70E4BD-97B2-4FD2-B3F1-7C91477801A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0885" y="5103110"/>
            <a:ext cx="2621507" cy="1231499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6A0A2753-ED17-442A-9761-5AB148BCBE91}"/>
              </a:ext>
            </a:extLst>
          </p:cNvPr>
          <p:cNvSpPr/>
          <p:nvPr userDrawn="1"/>
        </p:nvSpPr>
        <p:spPr>
          <a:xfrm>
            <a:off x="2084424" y="521309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54000"/>
                </a:schemeClr>
              </a:gs>
              <a:gs pos="100000">
                <a:schemeClr val="accent6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6D4A579-6C24-41FB-B82F-9FE1A816DE13}"/>
              </a:ext>
            </a:extLst>
          </p:cNvPr>
          <p:cNvSpPr/>
          <p:nvPr userDrawn="1"/>
        </p:nvSpPr>
        <p:spPr>
          <a:xfrm>
            <a:off x="-145143" y="50800"/>
            <a:ext cx="12576629" cy="704786"/>
          </a:xfrm>
          <a:custGeom>
            <a:avLst/>
            <a:gdLst>
              <a:gd name="connsiteX0" fmla="*/ 0 w 12576629"/>
              <a:gd name="connsiteY0" fmla="*/ 145143 h 704786"/>
              <a:gd name="connsiteX1" fmla="*/ 979714 w 12576629"/>
              <a:gd name="connsiteY1" fmla="*/ 399143 h 704786"/>
              <a:gd name="connsiteX2" fmla="*/ 2068286 w 12576629"/>
              <a:gd name="connsiteY2" fmla="*/ 268514 h 704786"/>
              <a:gd name="connsiteX3" fmla="*/ 2641600 w 12576629"/>
              <a:gd name="connsiteY3" fmla="*/ 290286 h 704786"/>
              <a:gd name="connsiteX4" fmla="*/ 3106057 w 12576629"/>
              <a:gd name="connsiteY4" fmla="*/ 703943 h 704786"/>
              <a:gd name="connsiteX5" fmla="*/ 4361543 w 12576629"/>
              <a:gd name="connsiteY5" fmla="*/ 166914 h 704786"/>
              <a:gd name="connsiteX6" fmla="*/ 5174343 w 12576629"/>
              <a:gd name="connsiteY6" fmla="*/ 101600 h 704786"/>
              <a:gd name="connsiteX7" fmla="*/ 5646057 w 12576629"/>
              <a:gd name="connsiteY7" fmla="*/ 166914 h 704786"/>
              <a:gd name="connsiteX8" fmla="*/ 6408057 w 12576629"/>
              <a:gd name="connsiteY8" fmla="*/ 406400 h 704786"/>
              <a:gd name="connsiteX9" fmla="*/ 7482114 w 12576629"/>
              <a:gd name="connsiteY9" fmla="*/ 101600 h 704786"/>
              <a:gd name="connsiteX10" fmla="*/ 8265886 w 12576629"/>
              <a:gd name="connsiteY10" fmla="*/ 290286 h 704786"/>
              <a:gd name="connsiteX11" fmla="*/ 10907486 w 12576629"/>
              <a:gd name="connsiteY11" fmla="*/ 580571 h 704786"/>
              <a:gd name="connsiteX12" fmla="*/ 11509829 w 12576629"/>
              <a:gd name="connsiteY12" fmla="*/ 268514 h 704786"/>
              <a:gd name="connsiteX13" fmla="*/ 12576629 w 12576629"/>
              <a:gd name="connsiteY13" fmla="*/ 0 h 70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576629" h="704786">
                <a:moveTo>
                  <a:pt x="0" y="145143"/>
                </a:moveTo>
                <a:cubicBezTo>
                  <a:pt x="317500" y="261862"/>
                  <a:pt x="635000" y="378581"/>
                  <a:pt x="979714" y="399143"/>
                </a:cubicBezTo>
                <a:cubicBezTo>
                  <a:pt x="1324428" y="419705"/>
                  <a:pt x="1791305" y="286657"/>
                  <a:pt x="2068286" y="268514"/>
                </a:cubicBezTo>
                <a:cubicBezTo>
                  <a:pt x="2345267" y="250371"/>
                  <a:pt x="2468638" y="217715"/>
                  <a:pt x="2641600" y="290286"/>
                </a:cubicBezTo>
                <a:cubicBezTo>
                  <a:pt x="2814562" y="362857"/>
                  <a:pt x="2819400" y="724505"/>
                  <a:pt x="3106057" y="703943"/>
                </a:cubicBezTo>
                <a:cubicBezTo>
                  <a:pt x="3392714" y="683381"/>
                  <a:pt x="4016829" y="267304"/>
                  <a:pt x="4361543" y="166914"/>
                </a:cubicBezTo>
                <a:cubicBezTo>
                  <a:pt x="4706257" y="66524"/>
                  <a:pt x="4960257" y="101600"/>
                  <a:pt x="5174343" y="101600"/>
                </a:cubicBezTo>
                <a:cubicBezTo>
                  <a:pt x="5388429" y="101600"/>
                  <a:pt x="5440438" y="116114"/>
                  <a:pt x="5646057" y="166914"/>
                </a:cubicBezTo>
                <a:cubicBezTo>
                  <a:pt x="5851676" y="217714"/>
                  <a:pt x="6102048" y="417286"/>
                  <a:pt x="6408057" y="406400"/>
                </a:cubicBezTo>
                <a:cubicBezTo>
                  <a:pt x="6714067" y="395514"/>
                  <a:pt x="7172476" y="120952"/>
                  <a:pt x="7482114" y="101600"/>
                </a:cubicBezTo>
                <a:cubicBezTo>
                  <a:pt x="7791752" y="82248"/>
                  <a:pt x="7694991" y="210458"/>
                  <a:pt x="8265886" y="290286"/>
                </a:cubicBezTo>
                <a:cubicBezTo>
                  <a:pt x="8836781" y="370114"/>
                  <a:pt x="10366829" y="584200"/>
                  <a:pt x="10907486" y="580571"/>
                </a:cubicBezTo>
                <a:cubicBezTo>
                  <a:pt x="11448143" y="576942"/>
                  <a:pt x="11231639" y="365276"/>
                  <a:pt x="11509829" y="268514"/>
                </a:cubicBezTo>
                <a:cubicBezTo>
                  <a:pt x="11788019" y="171752"/>
                  <a:pt x="12182324" y="85876"/>
                  <a:pt x="12576629" y="0"/>
                </a:cubicBezTo>
              </a:path>
            </a:pathLst>
          </a:cu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A7F1CB8-3C30-4AB1-931E-00468D15D1C2}"/>
              </a:ext>
            </a:extLst>
          </p:cNvPr>
          <p:cNvSpPr/>
          <p:nvPr userDrawn="1"/>
        </p:nvSpPr>
        <p:spPr>
          <a:xfrm>
            <a:off x="-124482" y="45341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1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A69B938-A7CC-4FFB-993D-6B1E81C61A17}"/>
              </a:ext>
            </a:extLst>
          </p:cNvPr>
          <p:cNvSpPr/>
          <p:nvPr userDrawn="1"/>
        </p:nvSpPr>
        <p:spPr>
          <a:xfrm>
            <a:off x="457663" y="503018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7AEC602-A9E8-4498-8FDD-2892C0AE20B5}"/>
              </a:ext>
            </a:extLst>
          </p:cNvPr>
          <p:cNvSpPr/>
          <p:nvPr userDrawn="1"/>
        </p:nvSpPr>
        <p:spPr>
          <a:xfrm>
            <a:off x="1030121" y="446099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7000"/>
                </a:schemeClr>
              </a:gs>
              <a:gs pos="100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3DF39FC-714E-44BC-94EB-D1D8B9DA5ADE}"/>
              </a:ext>
            </a:extLst>
          </p:cNvPr>
          <p:cNvSpPr/>
          <p:nvPr userDrawn="1"/>
        </p:nvSpPr>
        <p:spPr>
          <a:xfrm>
            <a:off x="1495956" y="394480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56000"/>
                </a:schemeClr>
              </a:gs>
              <a:gs pos="100000">
                <a:schemeClr val="accent4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D9B4292-88BE-4D17-A503-E86B9DED2ACC}"/>
              </a:ext>
            </a:extLst>
          </p:cNvPr>
          <p:cNvGrpSpPr/>
          <p:nvPr userDrawn="1"/>
        </p:nvGrpSpPr>
        <p:grpSpPr>
          <a:xfrm rot="765627">
            <a:off x="231457" y="354311"/>
            <a:ext cx="221979" cy="516514"/>
            <a:chOff x="1971821" y="-2034212"/>
            <a:chExt cx="221979" cy="516514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5EFDCD2-B46B-476E-9799-9C2B7E3A3702}"/>
                </a:ext>
              </a:extLst>
            </p:cNvPr>
            <p:cNvSpPr/>
            <p:nvPr/>
          </p:nvSpPr>
          <p:spPr>
            <a:xfrm>
              <a:off x="1971821" y="-1914005"/>
              <a:ext cx="221979" cy="396307"/>
            </a:xfrm>
            <a:prstGeom prst="ellipse">
              <a:avLst/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F8EDBB1-346C-46D4-B083-24177CEC6E68}"/>
                </a:ext>
              </a:extLst>
            </p:cNvPr>
            <p:cNvSpPr/>
            <p:nvPr/>
          </p:nvSpPr>
          <p:spPr>
            <a:xfrm>
              <a:off x="1990735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DD289CC-CECC-4489-BF4F-AF728B6CCD07}"/>
              </a:ext>
            </a:extLst>
          </p:cNvPr>
          <p:cNvGrpSpPr/>
          <p:nvPr userDrawn="1"/>
        </p:nvGrpSpPr>
        <p:grpSpPr>
          <a:xfrm>
            <a:off x="745504" y="427444"/>
            <a:ext cx="221979" cy="516514"/>
            <a:chOff x="2329008" y="-2034212"/>
            <a:chExt cx="221979" cy="516514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426A8A6-4721-49C3-B38B-3FDC0E90B8A5}"/>
                </a:ext>
              </a:extLst>
            </p:cNvPr>
            <p:cNvSpPr/>
            <p:nvPr/>
          </p:nvSpPr>
          <p:spPr>
            <a:xfrm>
              <a:off x="2329008" y="-1914005"/>
              <a:ext cx="221979" cy="3963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725734C-0674-42FB-B387-266F3D72161F}"/>
                </a:ext>
              </a:extLst>
            </p:cNvPr>
            <p:cNvSpPr/>
            <p:nvPr/>
          </p:nvSpPr>
          <p:spPr>
            <a:xfrm>
              <a:off x="2347922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2CE0C2-CE72-4172-A718-EE1878A1FDEE}"/>
              </a:ext>
            </a:extLst>
          </p:cNvPr>
          <p:cNvGrpSpPr/>
          <p:nvPr userDrawn="1"/>
        </p:nvGrpSpPr>
        <p:grpSpPr>
          <a:xfrm rot="20895576">
            <a:off x="1253093" y="412930"/>
            <a:ext cx="221979" cy="516514"/>
            <a:chOff x="2003424" y="-1006584"/>
            <a:chExt cx="221979" cy="516514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9872F0D-6D3A-4EFC-BDF0-B5B6B3A515D8}"/>
                </a:ext>
              </a:extLst>
            </p:cNvPr>
            <p:cNvSpPr/>
            <p:nvPr/>
          </p:nvSpPr>
          <p:spPr>
            <a:xfrm>
              <a:off x="2003424" y="-886377"/>
              <a:ext cx="221979" cy="3963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3DE6B71-C385-4DB3-980A-6C1C43BE440F}"/>
                </a:ext>
              </a:extLst>
            </p:cNvPr>
            <p:cNvSpPr/>
            <p:nvPr/>
          </p:nvSpPr>
          <p:spPr>
            <a:xfrm>
              <a:off x="2022338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8732AA7-1A17-4DF1-80C1-396FB4AA9B24}"/>
              </a:ext>
            </a:extLst>
          </p:cNvPr>
          <p:cNvGrpSpPr/>
          <p:nvPr userDrawn="1"/>
        </p:nvGrpSpPr>
        <p:grpSpPr>
          <a:xfrm rot="21155714">
            <a:off x="1721170" y="313426"/>
            <a:ext cx="221979" cy="516514"/>
            <a:chOff x="2360611" y="-1006584"/>
            <a:chExt cx="221979" cy="516514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47360B3-10CF-4327-95DD-EB8B228754E9}"/>
                </a:ext>
              </a:extLst>
            </p:cNvPr>
            <p:cNvSpPr/>
            <p:nvPr/>
          </p:nvSpPr>
          <p:spPr>
            <a:xfrm>
              <a:off x="2360611" y="-886377"/>
              <a:ext cx="221979" cy="3963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BCDED3A-AA15-4374-91E2-C5E290359BB4}"/>
                </a:ext>
              </a:extLst>
            </p:cNvPr>
            <p:cNvSpPr/>
            <p:nvPr/>
          </p:nvSpPr>
          <p:spPr>
            <a:xfrm>
              <a:off x="2379525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78940CB-2064-4ED1-9D0C-23C89ED63B85}"/>
              </a:ext>
            </a:extLst>
          </p:cNvPr>
          <p:cNvGrpSpPr/>
          <p:nvPr userDrawn="1"/>
        </p:nvGrpSpPr>
        <p:grpSpPr>
          <a:xfrm rot="372841">
            <a:off x="2174073" y="305760"/>
            <a:ext cx="221979" cy="516514"/>
            <a:chOff x="2717798" y="-1006584"/>
            <a:chExt cx="221979" cy="516514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4B07F82-13B7-4E70-A208-3A038C86F2D4}"/>
                </a:ext>
              </a:extLst>
            </p:cNvPr>
            <p:cNvSpPr/>
            <p:nvPr/>
          </p:nvSpPr>
          <p:spPr>
            <a:xfrm>
              <a:off x="2717798" y="-886377"/>
              <a:ext cx="221979" cy="3963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04D1291-7A02-4B85-BCED-039BFE3C21F9}"/>
                </a:ext>
              </a:extLst>
            </p:cNvPr>
            <p:cNvSpPr/>
            <p:nvPr/>
          </p:nvSpPr>
          <p:spPr>
            <a:xfrm>
              <a:off x="2736712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F8D7AD4-8BC9-4C35-B1D6-D7361E772B6E}"/>
              </a:ext>
            </a:extLst>
          </p:cNvPr>
          <p:cNvGrpSpPr/>
          <p:nvPr userDrawn="1"/>
        </p:nvGrpSpPr>
        <p:grpSpPr>
          <a:xfrm rot="2766191">
            <a:off x="2452528" y="600257"/>
            <a:ext cx="221979" cy="516514"/>
            <a:chOff x="3074985" y="-1006584"/>
            <a:chExt cx="221979" cy="516514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9DF68E2-D570-48E8-BA35-1696281A2B1D}"/>
                </a:ext>
              </a:extLst>
            </p:cNvPr>
            <p:cNvSpPr/>
            <p:nvPr/>
          </p:nvSpPr>
          <p:spPr>
            <a:xfrm>
              <a:off x="3074985" y="-886377"/>
              <a:ext cx="221979" cy="3963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D7BC951-93C6-4A80-82B9-5473A0002760}"/>
                </a:ext>
              </a:extLst>
            </p:cNvPr>
            <p:cNvSpPr/>
            <p:nvPr/>
          </p:nvSpPr>
          <p:spPr>
            <a:xfrm>
              <a:off x="3093899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B8503AEB-FF51-442D-AA43-18E381BB881A}"/>
              </a:ext>
            </a:extLst>
          </p:cNvPr>
          <p:cNvSpPr/>
          <p:nvPr userDrawn="1"/>
        </p:nvSpPr>
        <p:spPr>
          <a:xfrm>
            <a:off x="4749050" y="258280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54000"/>
                </a:schemeClr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14CF9E4-6608-49F7-9956-5D1971272D3C}"/>
              </a:ext>
            </a:extLst>
          </p:cNvPr>
          <p:cNvSpPr/>
          <p:nvPr userDrawn="1"/>
        </p:nvSpPr>
        <p:spPr>
          <a:xfrm>
            <a:off x="5220653" y="381131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54000"/>
                </a:schemeClr>
              </a:gs>
              <a:gs pos="100000">
                <a:schemeClr val="accent6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75C2C48-15B0-48FC-ADE7-A36E3D79F22B}"/>
              </a:ext>
            </a:extLst>
          </p:cNvPr>
          <p:cNvSpPr/>
          <p:nvPr userDrawn="1"/>
        </p:nvSpPr>
        <p:spPr>
          <a:xfrm>
            <a:off x="2699640" y="75112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1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6B87810-8231-415A-85FB-404817D38AB5}"/>
              </a:ext>
            </a:extLst>
          </p:cNvPr>
          <p:cNvSpPr/>
          <p:nvPr userDrawn="1"/>
        </p:nvSpPr>
        <p:spPr>
          <a:xfrm>
            <a:off x="3142911" y="592500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80B6031-B87B-4832-8A31-B5AD9F890B5A}"/>
              </a:ext>
            </a:extLst>
          </p:cNvPr>
          <p:cNvSpPr/>
          <p:nvPr userDrawn="1"/>
        </p:nvSpPr>
        <p:spPr>
          <a:xfrm>
            <a:off x="3677056" y="358033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7000"/>
                </a:schemeClr>
              </a:gs>
              <a:gs pos="100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2E40E952-948D-4136-8A1D-9ECB1D2682B4}"/>
              </a:ext>
            </a:extLst>
          </p:cNvPr>
          <p:cNvSpPr/>
          <p:nvPr userDrawn="1"/>
        </p:nvSpPr>
        <p:spPr>
          <a:xfrm>
            <a:off x="4212622" y="219027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56000"/>
                </a:schemeClr>
              </a:gs>
              <a:gs pos="100000">
                <a:schemeClr val="accent4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2D4D9D2-352C-4F50-A4D5-CF3B7852EC06}"/>
              </a:ext>
            </a:extLst>
          </p:cNvPr>
          <p:cNvGrpSpPr/>
          <p:nvPr userDrawn="1"/>
        </p:nvGrpSpPr>
        <p:grpSpPr>
          <a:xfrm rot="20910032">
            <a:off x="2962312" y="739634"/>
            <a:ext cx="221979" cy="516514"/>
            <a:chOff x="1971821" y="-2034212"/>
            <a:chExt cx="221979" cy="516514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D6FBF4E-14BE-4465-9C2F-5158D3967A96}"/>
                </a:ext>
              </a:extLst>
            </p:cNvPr>
            <p:cNvSpPr/>
            <p:nvPr/>
          </p:nvSpPr>
          <p:spPr>
            <a:xfrm>
              <a:off x="1971821" y="-1914005"/>
              <a:ext cx="221979" cy="396307"/>
            </a:xfrm>
            <a:prstGeom prst="ellipse">
              <a:avLst/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02BA991-3B21-4EE4-A8B7-7A4328535565}"/>
                </a:ext>
              </a:extLst>
            </p:cNvPr>
            <p:cNvSpPr/>
            <p:nvPr/>
          </p:nvSpPr>
          <p:spPr>
            <a:xfrm>
              <a:off x="1990735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41B6E6C-6279-497F-AF11-B337F665D096}"/>
              </a:ext>
            </a:extLst>
          </p:cNvPr>
          <p:cNvGrpSpPr/>
          <p:nvPr userDrawn="1"/>
        </p:nvGrpSpPr>
        <p:grpSpPr>
          <a:xfrm rot="19685346">
            <a:off x="3374743" y="571683"/>
            <a:ext cx="221979" cy="516514"/>
            <a:chOff x="2329008" y="-2034212"/>
            <a:chExt cx="221979" cy="51651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652AD12-E043-48C9-81EB-CF5C499B4F85}"/>
                </a:ext>
              </a:extLst>
            </p:cNvPr>
            <p:cNvSpPr/>
            <p:nvPr/>
          </p:nvSpPr>
          <p:spPr>
            <a:xfrm>
              <a:off x="2329008" y="-1914005"/>
              <a:ext cx="221979" cy="3963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AF0B55A-CD38-41C5-8BC4-7B2F09FBF3B6}"/>
                </a:ext>
              </a:extLst>
            </p:cNvPr>
            <p:cNvSpPr/>
            <p:nvPr/>
          </p:nvSpPr>
          <p:spPr>
            <a:xfrm>
              <a:off x="2347922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CBFD687-CF08-463B-B80B-7175ED2EEA7E}"/>
              </a:ext>
            </a:extLst>
          </p:cNvPr>
          <p:cNvGrpSpPr/>
          <p:nvPr userDrawn="1"/>
        </p:nvGrpSpPr>
        <p:grpSpPr>
          <a:xfrm rot="19652117">
            <a:off x="3853660" y="317165"/>
            <a:ext cx="221979" cy="516514"/>
            <a:chOff x="2003424" y="-1006584"/>
            <a:chExt cx="221979" cy="516514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008F2A7-9253-4DD2-B605-1FA24459D4D4}"/>
                </a:ext>
              </a:extLst>
            </p:cNvPr>
            <p:cNvSpPr/>
            <p:nvPr/>
          </p:nvSpPr>
          <p:spPr>
            <a:xfrm>
              <a:off x="2003424" y="-886377"/>
              <a:ext cx="221979" cy="3963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AE2E986-6BB9-4E45-BE72-6335E11ACF8F}"/>
                </a:ext>
              </a:extLst>
            </p:cNvPr>
            <p:cNvSpPr/>
            <p:nvPr/>
          </p:nvSpPr>
          <p:spPr>
            <a:xfrm>
              <a:off x="2022338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2DE8A13-7FE0-4793-9B90-E4546391D797}"/>
              </a:ext>
            </a:extLst>
          </p:cNvPr>
          <p:cNvGrpSpPr/>
          <p:nvPr userDrawn="1"/>
        </p:nvGrpSpPr>
        <p:grpSpPr>
          <a:xfrm rot="21155714">
            <a:off x="4450922" y="167648"/>
            <a:ext cx="221979" cy="516514"/>
            <a:chOff x="2360611" y="-1006584"/>
            <a:chExt cx="221979" cy="516514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7FA4F5E-ECB0-477A-9ACB-3F4C9B86C75D}"/>
                </a:ext>
              </a:extLst>
            </p:cNvPr>
            <p:cNvSpPr/>
            <p:nvPr/>
          </p:nvSpPr>
          <p:spPr>
            <a:xfrm>
              <a:off x="2360611" y="-886377"/>
              <a:ext cx="221979" cy="3963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2D0B848-84BC-49E7-9D80-76137F3A5BAA}"/>
                </a:ext>
              </a:extLst>
            </p:cNvPr>
            <p:cNvSpPr/>
            <p:nvPr/>
          </p:nvSpPr>
          <p:spPr>
            <a:xfrm>
              <a:off x="2379525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3B97224-F79C-4819-8D99-BC303A4DDEFB}"/>
              </a:ext>
            </a:extLst>
          </p:cNvPr>
          <p:cNvGrpSpPr/>
          <p:nvPr userDrawn="1"/>
        </p:nvGrpSpPr>
        <p:grpSpPr>
          <a:xfrm rot="372841">
            <a:off x="5089329" y="152518"/>
            <a:ext cx="221979" cy="516514"/>
            <a:chOff x="2717798" y="-1006584"/>
            <a:chExt cx="221979" cy="516514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EFB3721-CE88-4A31-B2DB-9DD3435C327C}"/>
                </a:ext>
              </a:extLst>
            </p:cNvPr>
            <p:cNvSpPr/>
            <p:nvPr/>
          </p:nvSpPr>
          <p:spPr>
            <a:xfrm>
              <a:off x="2717798" y="-886377"/>
              <a:ext cx="221979" cy="3963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E5D60C8-60C2-4845-8390-E73F6059CD51}"/>
                </a:ext>
              </a:extLst>
            </p:cNvPr>
            <p:cNvSpPr/>
            <p:nvPr/>
          </p:nvSpPr>
          <p:spPr>
            <a:xfrm>
              <a:off x="2736712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544669E-9F3A-420E-BDBD-92E0185085CC}"/>
              </a:ext>
            </a:extLst>
          </p:cNvPr>
          <p:cNvGrpSpPr/>
          <p:nvPr userDrawn="1"/>
        </p:nvGrpSpPr>
        <p:grpSpPr>
          <a:xfrm rot="1649091">
            <a:off x="5616223" y="305354"/>
            <a:ext cx="221979" cy="516514"/>
            <a:chOff x="3074985" y="-1006584"/>
            <a:chExt cx="221979" cy="516514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B5D8C77-E686-4BF4-9162-A27B5CDD2865}"/>
                </a:ext>
              </a:extLst>
            </p:cNvPr>
            <p:cNvSpPr/>
            <p:nvPr/>
          </p:nvSpPr>
          <p:spPr>
            <a:xfrm>
              <a:off x="3074985" y="-886377"/>
              <a:ext cx="221979" cy="3963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F7D8EB9-ED81-45AC-A3DD-0C74B6F8B931}"/>
                </a:ext>
              </a:extLst>
            </p:cNvPr>
            <p:cNvSpPr/>
            <p:nvPr/>
          </p:nvSpPr>
          <p:spPr>
            <a:xfrm>
              <a:off x="3093899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8" name="Oval 67">
            <a:extLst>
              <a:ext uri="{FF2B5EF4-FFF2-40B4-BE49-F238E27FC236}">
                <a16:creationId xmlns:a16="http://schemas.microsoft.com/office/drawing/2014/main" id="{C36EEFA1-2BBC-49EB-A6B9-0498642C7FCD}"/>
              </a:ext>
            </a:extLst>
          </p:cNvPr>
          <p:cNvSpPr/>
          <p:nvPr userDrawn="1"/>
        </p:nvSpPr>
        <p:spPr>
          <a:xfrm>
            <a:off x="7938054" y="469401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54000"/>
                </a:schemeClr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365CB0A-5B08-4E82-AADA-43CE12B3566C}"/>
              </a:ext>
            </a:extLst>
          </p:cNvPr>
          <p:cNvSpPr/>
          <p:nvPr userDrawn="1"/>
        </p:nvSpPr>
        <p:spPr>
          <a:xfrm>
            <a:off x="8377583" y="506944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54000"/>
                </a:schemeClr>
              </a:gs>
              <a:gs pos="100000">
                <a:schemeClr val="accent6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CCAC826-1D49-4774-B70B-2F856A005678}"/>
              </a:ext>
            </a:extLst>
          </p:cNvPr>
          <p:cNvSpPr/>
          <p:nvPr userDrawn="1"/>
        </p:nvSpPr>
        <p:spPr>
          <a:xfrm>
            <a:off x="5966398" y="487588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1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16709CC0-11EE-42B6-A0C4-25882B658B36}"/>
              </a:ext>
            </a:extLst>
          </p:cNvPr>
          <p:cNvSpPr/>
          <p:nvPr userDrawn="1"/>
        </p:nvSpPr>
        <p:spPr>
          <a:xfrm>
            <a:off x="6470888" y="327458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9F3BCF6-99B3-4970-86F2-7281C76A81E8}"/>
              </a:ext>
            </a:extLst>
          </p:cNvPr>
          <p:cNvSpPr/>
          <p:nvPr userDrawn="1"/>
        </p:nvSpPr>
        <p:spPr>
          <a:xfrm>
            <a:off x="7006630" y="18425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7000"/>
                </a:schemeClr>
              </a:gs>
              <a:gs pos="100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E412C39E-5A8B-4A06-AFEA-7EC7B3F5CDEF}"/>
              </a:ext>
            </a:extLst>
          </p:cNvPr>
          <p:cNvSpPr/>
          <p:nvPr userDrawn="1"/>
        </p:nvSpPr>
        <p:spPr>
          <a:xfrm>
            <a:off x="7402312" y="30371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56000"/>
                </a:schemeClr>
              </a:gs>
              <a:gs pos="100000">
                <a:schemeClr val="accent4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B4433D0-02C1-4ABA-84B9-555C541006D1}"/>
              </a:ext>
            </a:extLst>
          </p:cNvPr>
          <p:cNvGrpSpPr/>
          <p:nvPr userDrawn="1"/>
        </p:nvGrpSpPr>
        <p:grpSpPr>
          <a:xfrm rot="20333619">
            <a:off x="6726925" y="294890"/>
            <a:ext cx="221979" cy="516514"/>
            <a:chOff x="2329008" y="-2034212"/>
            <a:chExt cx="221979" cy="516514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43A8AD2-623B-4A8F-BACB-77DC95E41016}"/>
                </a:ext>
              </a:extLst>
            </p:cNvPr>
            <p:cNvSpPr/>
            <p:nvPr/>
          </p:nvSpPr>
          <p:spPr>
            <a:xfrm>
              <a:off x="2329008" y="-1914005"/>
              <a:ext cx="221979" cy="3963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D73BAC97-C50E-4CE3-8442-EF41BFA9870F}"/>
                </a:ext>
              </a:extLst>
            </p:cNvPr>
            <p:cNvSpPr/>
            <p:nvPr/>
          </p:nvSpPr>
          <p:spPr>
            <a:xfrm>
              <a:off x="2347922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B8990AD-E3EA-4AB3-AE11-71E59848E696}"/>
              </a:ext>
            </a:extLst>
          </p:cNvPr>
          <p:cNvGrpSpPr/>
          <p:nvPr userDrawn="1"/>
        </p:nvGrpSpPr>
        <p:grpSpPr>
          <a:xfrm rot="20895576">
            <a:off x="7253179" y="136062"/>
            <a:ext cx="221979" cy="516514"/>
            <a:chOff x="2003424" y="-1006584"/>
            <a:chExt cx="221979" cy="516514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21AAEA5-13A4-4C06-8042-6F35E13F330F}"/>
                </a:ext>
              </a:extLst>
            </p:cNvPr>
            <p:cNvSpPr/>
            <p:nvPr/>
          </p:nvSpPr>
          <p:spPr>
            <a:xfrm>
              <a:off x="2003424" y="-886377"/>
              <a:ext cx="221979" cy="3963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85C539F-7834-453E-8853-81CA8238FDE7}"/>
                </a:ext>
              </a:extLst>
            </p:cNvPr>
            <p:cNvSpPr/>
            <p:nvPr/>
          </p:nvSpPr>
          <p:spPr>
            <a:xfrm>
              <a:off x="2022338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84A33FD-A8CD-4EEA-A2B1-A6CA4278F20D}"/>
              </a:ext>
            </a:extLst>
          </p:cNvPr>
          <p:cNvGrpSpPr/>
          <p:nvPr userDrawn="1"/>
        </p:nvGrpSpPr>
        <p:grpSpPr>
          <a:xfrm rot="765501">
            <a:off x="7777845" y="293920"/>
            <a:ext cx="221979" cy="516514"/>
            <a:chOff x="2360611" y="-1006584"/>
            <a:chExt cx="221979" cy="516514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2E4FE42-B0B8-4CED-BC9D-6DE1730CDE1A}"/>
                </a:ext>
              </a:extLst>
            </p:cNvPr>
            <p:cNvSpPr/>
            <p:nvPr/>
          </p:nvSpPr>
          <p:spPr>
            <a:xfrm>
              <a:off x="2360611" y="-886377"/>
              <a:ext cx="221979" cy="3963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12EB4E96-245E-4F64-A031-0EAF58F41ADF}"/>
                </a:ext>
              </a:extLst>
            </p:cNvPr>
            <p:cNvSpPr/>
            <p:nvPr/>
          </p:nvSpPr>
          <p:spPr>
            <a:xfrm>
              <a:off x="2379525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8B9B49D-DF79-44A9-BCCE-15E1B13CC1B4}"/>
              </a:ext>
            </a:extLst>
          </p:cNvPr>
          <p:cNvGrpSpPr/>
          <p:nvPr userDrawn="1"/>
        </p:nvGrpSpPr>
        <p:grpSpPr>
          <a:xfrm rot="372841">
            <a:off x="8272818" y="368529"/>
            <a:ext cx="221979" cy="516514"/>
            <a:chOff x="2717798" y="-1006584"/>
            <a:chExt cx="221979" cy="516514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12CCB5B-1607-4DAE-8611-B83ADFDABCFD}"/>
                </a:ext>
              </a:extLst>
            </p:cNvPr>
            <p:cNvSpPr/>
            <p:nvPr/>
          </p:nvSpPr>
          <p:spPr>
            <a:xfrm>
              <a:off x="2717798" y="-886377"/>
              <a:ext cx="221979" cy="3963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554B3E19-B38C-49D8-81CA-70D77D0F5558}"/>
                </a:ext>
              </a:extLst>
            </p:cNvPr>
            <p:cNvSpPr/>
            <p:nvPr/>
          </p:nvSpPr>
          <p:spPr>
            <a:xfrm>
              <a:off x="2736712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D3F2BB8-A468-4CEE-A752-098572C332A9}"/>
              </a:ext>
            </a:extLst>
          </p:cNvPr>
          <p:cNvGrpSpPr/>
          <p:nvPr userDrawn="1"/>
        </p:nvGrpSpPr>
        <p:grpSpPr>
          <a:xfrm rot="510728">
            <a:off x="8732642" y="426089"/>
            <a:ext cx="221979" cy="516514"/>
            <a:chOff x="3074985" y="-1006584"/>
            <a:chExt cx="221979" cy="516514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E45142CE-DC13-466C-AF99-25BA2D4CB3C7}"/>
                </a:ext>
              </a:extLst>
            </p:cNvPr>
            <p:cNvSpPr/>
            <p:nvPr/>
          </p:nvSpPr>
          <p:spPr>
            <a:xfrm>
              <a:off x="3074985" y="-886377"/>
              <a:ext cx="221979" cy="3963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D5A58CF1-662D-421B-8704-01890055702C}"/>
                </a:ext>
              </a:extLst>
            </p:cNvPr>
            <p:cNvSpPr/>
            <p:nvPr/>
          </p:nvSpPr>
          <p:spPr>
            <a:xfrm>
              <a:off x="3093899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9" name="Oval 88">
            <a:extLst>
              <a:ext uri="{FF2B5EF4-FFF2-40B4-BE49-F238E27FC236}">
                <a16:creationId xmlns:a16="http://schemas.microsoft.com/office/drawing/2014/main" id="{44A8A430-3479-4198-BE00-D35EB8D9F003}"/>
              </a:ext>
            </a:extLst>
          </p:cNvPr>
          <p:cNvSpPr/>
          <p:nvPr userDrawn="1"/>
        </p:nvSpPr>
        <p:spPr>
          <a:xfrm>
            <a:off x="11086112" y="374975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54000"/>
                </a:schemeClr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DAA75642-F9BC-42CF-B44C-D45B7F87C59B}"/>
              </a:ext>
            </a:extLst>
          </p:cNvPr>
          <p:cNvSpPr/>
          <p:nvPr userDrawn="1"/>
        </p:nvSpPr>
        <p:spPr>
          <a:xfrm>
            <a:off x="11563634" y="114024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54000"/>
                </a:schemeClr>
              </a:gs>
              <a:gs pos="100000">
                <a:schemeClr val="accent6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1CBBFF3A-30FB-40EB-9503-DBDC036D59DD}"/>
              </a:ext>
            </a:extLst>
          </p:cNvPr>
          <p:cNvSpPr/>
          <p:nvPr userDrawn="1"/>
        </p:nvSpPr>
        <p:spPr>
          <a:xfrm>
            <a:off x="8883561" y="582020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1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B2F0601E-E16A-4F60-9E55-A73838787CEC}"/>
              </a:ext>
            </a:extLst>
          </p:cNvPr>
          <p:cNvSpPr/>
          <p:nvPr userDrawn="1"/>
        </p:nvSpPr>
        <p:spPr>
          <a:xfrm>
            <a:off x="9397549" y="587151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F370324E-304D-4E06-B299-FE369E52E62A}"/>
              </a:ext>
            </a:extLst>
          </p:cNvPr>
          <p:cNvSpPr/>
          <p:nvPr userDrawn="1"/>
        </p:nvSpPr>
        <p:spPr>
          <a:xfrm>
            <a:off x="9930844" y="642184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7000"/>
                </a:schemeClr>
              </a:gs>
              <a:gs pos="100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7917D325-7121-4859-8337-C7B8E238F580}"/>
              </a:ext>
            </a:extLst>
          </p:cNvPr>
          <p:cNvSpPr/>
          <p:nvPr userDrawn="1"/>
        </p:nvSpPr>
        <p:spPr>
          <a:xfrm>
            <a:off x="10468735" y="626316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56000"/>
                </a:schemeClr>
              </a:gs>
              <a:gs pos="100000">
                <a:schemeClr val="accent4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1F63B18-05F6-42F1-848A-A988BC3F32F1}"/>
              </a:ext>
            </a:extLst>
          </p:cNvPr>
          <p:cNvGrpSpPr/>
          <p:nvPr userDrawn="1"/>
        </p:nvGrpSpPr>
        <p:grpSpPr>
          <a:xfrm rot="549862">
            <a:off x="9195541" y="513434"/>
            <a:ext cx="221979" cy="516514"/>
            <a:chOff x="1971821" y="-2034212"/>
            <a:chExt cx="221979" cy="516514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898F5CAC-3889-48F4-9EE5-D26326855430}"/>
                </a:ext>
              </a:extLst>
            </p:cNvPr>
            <p:cNvSpPr/>
            <p:nvPr/>
          </p:nvSpPr>
          <p:spPr>
            <a:xfrm>
              <a:off x="1971821" y="-1914005"/>
              <a:ext cx="221979" cy="396307"/>
            </a:xfrm>
            <a:prstGeom prst="ellipse">
              <a:avLst/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CD529E37-F64E-4341-93D5-7A77CAFC6BC2}"/>
                </a:ext>
              </a:extLst>
            </p:cNvPr>
            <p:cNvSpPr/>
            <p:nvPr/>
          </p:nvSpPr>
          <p:spPr>
            <a:xfrm>
              <a:off x="1990735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7B30461-2E18-433F-A323-EF97DAF80344}"/>
              </a:ext>
            </a:extLst>
          </p:cNvPr>
          <p:cNvGrpSpPr/>
          <p:nvPr userDrawn="1"/>
        </p:nvGrpSpPr>
        <p:grpSpPr>
          <a:xfrm rot="456124">
            <a:off x="9706387" y="536255"/>
            <a:ext cx="221979" cy="516514"/>
            <a:chOff x="2329008" y="-2034212"/>
            <a:chExt cx="221979" cy="516514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61228F48-FAB4-4A41-B766-09BD3736F8C3}"/>
                </a:ext>
              </a:extLst>
            </p:cNvPr>
            <p:cNvSpPr/>
            <p:nvPr/>
          </p:nvSpPr>
          <p:spPr>
            <a:xfrm>
              <a:off x="2329008" y="-1914005"/>
              <a:ext cx="221979" cy="3963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808273A-D040-4348-AA30-D0F59931DBB2}"/>
                </a:ext>
              </a:extLst>
            </p:cNvPr>
            <p:cNvSpPr/>
            <p:nvPr/>
          </p:nvSpPr>
          <p:spPr>
            <a:xfrm>
              <a:off x="2347922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98EEBF3-DEBA-4F72-AE33-9082A97F0E09}"/>
              </a:ext>
            </a:extLst>
          </p:cNvPr>
          <p:cNvGrpSpPr/>
          <p:nvPr userDrawn="1"/>
        </p:nvGrpSpPr>
        <p:grpSpPr>
          <a:xfrm rot="248603">
            <a:off x="10273402" y="591602"/>
            <a:ext cx="221979" cy="516514"/>
            <a:chOff x="2003424" y="-1006584"/>
            <a:chExt cx="221979" cy="516514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E9E46DE-2186-4184-9E8C-08F337E07086}"/>
                </a:ext>
              </a:extLst>
            </p:cNvPr>
            <p:cNvSpPr/>
            <p:nvPr/>
          </p:nvSpPr>
          <p:spPr>
            <a:xfrm>
              <a:off x="2003424" y="-886377"/>
              <a:ext cx="221979" cy="3963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0C186ED3-7798-437B-9527-31A35E925A59}"/>
                </a:ext>
              </a:extLst>
            </p:cNvPr>
            <p:cNvSpPr/>
            <p:nvPr/>
          </p:nvSpPr>
          <p:spPr>
            <a:xfrm>
              <a:off x="2022338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9C49A9D-E9E4-454C-92B9-A150600D35A1}"/>
              </a:ext>
            </a:extLst>
          </p:cNvPr>
          <p:cNvGrpSpPr/>
          <p:nvPr userDrawn="1"/>
        </p:nvGrpSpPr>
        <p:grpSpPr>
          <a:xfrm rot="21155714">
            <a:off x="10776922" y="601310"/>
            <a:ext cx="221979" cy="516514"/>
            <a:chOff x="2360611" y="-1006584"/>
            <a:chExt cx="221979" cy="516514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746F1DC6-B93B-4E00-BC15-47071FD7A90B}"/>
                </a:ext>
              </a:extLst>
            </p:cNvPr>
            <p:cNvSpPr/>
            <p:nvPr/>
          </p:nvSpPr>
          <p:spPr>
            <a:xfrm>
              <a:off x="2360611" y="-886377"/>
              <a:ext cx="221979" cy="3963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5D5F14E-EF8A-4984-9B10-F83C1614F48F}"/>
                </a:ext>
              </a:extLst>
            </p:cNvPr>
            <p:cNvSpPr/>
            <p:nvPr/>
          </p:nvSpPr>
          <p:spPr>
            <a:xfrm>
              <a:off x="2379525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DCF121E-20F4-4816-A149-3C14698EF1D0}"/>
              </a:ext>
            </a:extLst>
          </p:cNvPr>
          <p:cNvGrpSpPr/>
          <p:nvPr userDrawn="1"/>
        </p:nvGrpSpPr>
        <p:grpSpPr>
          <a:xfrm rot="19673968">
            <a:off x="11291464" y="337064"/>
            <a:ext cx="221979" cy="516514"/>
            <a:chOff x="2717798" y="-1006584"/>
            <a:chExt cx="221979" cy="516514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A8B39CB9-DAC0-4FA4-B2B4-61BDD999B273}"/>
                </a:ext>
              </a:extLst>
            </p:cNvPr>
            <p:cNvSpPr/>
            <p:nvPr/>
          </p:nvSpPr>
          <p:spPr>
            <a:xfrm>
              <a:off x="2717798" y="-886377"/>
              <a:ext cx="221979" cy="3963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B8A8E456-E348-42AF-A98E-0EDBAD3B223D}"/>
                </a:ext>
              </a:extLst>
            </p:cNvPr>
            <p:cNvSpPr/>
            <p:nvPr/>
          </p:nvSpPr>
          <p:spPr>
            <a:xfrm>
              <a:off x="2736712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0DBFBF2D-9479-4F0A-A1E3-2C62627655AD}"/>
              </a:ext>
            </a:extLst>
          </p:cNvPr>
          <p:cNvGrpSpPr/>
          <p:nvPr userDrawn="1"/>
        </p:nvGrpSpPr>
        <p:grpSpPr>
          <a:xfrm rot="20825490">
            <a:off x="11822399" y="161883"/>
            <a:ext cx="221979" cy="516514"/>
            <a:chOff x="3074985" y="-1006584"/>
            <a:chExt cx="221979" cy="516514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47C141ED-28C8-46EE-8788-506E2946B031}"/>
                </a:ext>
              </a:extLst>
            </p:cNvPr>
            <p:cNvSpPr/>
            <p:nvPr/>
          </p:nvSpPr>
          <p:spPr>
            <a:xfrm>
              <a:off x="3074985" y="-886377"/>
              <a:ext cx="221979" cy="3963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DBD067F-8C2F-4F18-97A7-ACEAAFD43BB8}"/>
                </a:ext>
              </a:extLst>
            </p:cNvPr>
            <p:cNvSpPr/>
            <p:nvPr/>
          </p:nvSpPr>
          <p:spPr>
            <a:xfrm>
              <a:off x="3093899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3" name="Picture 112">
            <a:extLst>
              <a:ext uri="{FF2B5EF4-FFF2-40B4-BE49-F238E27FC236}">
                <a16:creationId xmlns:a16="http://schemas.microsoft.com/office/drawing/2014/main" id="{2DE492EF-78B3-43F2-B07E-FDE782D5BBD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4451" y="-446242"/>
            <a:ext cx="3670110" cy="3164098"/>
          </a:xfrm>
          <a:prstGeom prst="rect">
            <a:avLst/>
          </a:prstGeom>
        </p:spPr>
      </p:pic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403FBC5-75EF-450F-AB06-5E42330F8A68}"/>
              </a:ext>
            </a:extLst>
          </p:cNvPr>
          <p:cNvGrpSpPr/>
          <p:nvPr userDrawn="1"/>
        </p:nvGrpSpPr>
        <p:grpSpPr>
          <a:xfrm rot="20918240">
            <a:off x="6242444" y="455313"/>
            <a:ext cx="221979" cy="516514"/>
            <a:chOff x="1971821" y="-2034212"/>
            <a:chExt cx="221979" cy="516514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9EA4B788-61F9-4DB0-974C-FC58D3182C5B}"/>
                </a:ext>
              </a:extLst>
            </p:cNvPr>
            <p:cNvSpPr/>
            <p:nvPr/>
          </p:nvSpPr>
          <p:spPr>
            <a:xfrm>
              <a:off x="1971821" y="-1914005"/>
              <a:ext cx="221979" cy="396307"/>
            </a:xfrm>
            <a:prstGeom prst="ellipse">
              <a:avLst/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2CD1947E-A181-4A95-A094-8E02E105ADCC}"/>
                </a:ext>
              </a:extLst>
            </p:cNvPr>
            <p:cNvSpPr/>
            <p:nvPr/>
          </p:nvSpPr>
          <p:spPr>
            <a:xfrm>
              <a:off x="1990735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7819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43 0.0676 L 2.29167E-6 -2.96296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338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5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5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50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50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50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50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50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50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50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50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50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50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50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50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50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47 0.14143 L 2.5E-6 7.40741E-7 " pathEditMode="relative" rAng="0" ptsTypes="AA">
                                      <p:cBhvr>
                                        <p:cTn id="9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7083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146 -0.1493 L -8.33333E-7 -4.44444E-6 " pathEditMode="relative" rAng="0" ptsTypes="AA">
                                      <p:cBhvr>
                                        <p:cTn id="1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3" y="7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000"/>
                            </p:stCondLst>
                            <p:childTnLst>
                              <p:par>
                                <p:cTn id="10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9" dur="2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media3.giphy.com/media/ErFoSzJp8wWB2/giphy.gif">
            <a:extLst>
              <a:ext uri="{FF2B5EF4-FFF2-40B4-BE49-F238E27FC236}">
                <a16:creationId xmlns:a16="http://schemas.microsoft.com/office/drawing/2014/main" id="{535867EB-89ED-4712-A957-86CE6BB6EE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6409" y="1261923"/>
            <a:ext cx="3164668" cy="174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s://media0.giphy.com/media/13ZHjidRzoi7n2/giphy.gif">
            <a:extLst>
              <a:ext uri="{FF2B5EF4-FFF2-40B4-BE49-F238E27FC236}">
                <a16:creationId xmlns:a16="http://schemas.microsoft.com/office/drawing/2014/main" id="{4BFC594C-CF0C-4F4C-9096-0CE89EFE6FD6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8507" y="1259152"/>
            <a:ext cx="2002307" cy="206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https://media0.giphy.com/media/XdzAYATLJjSNO/giphy.gif">
            <a:extLst>
              <a:ext uri="{FF2B5EF4-FFF2-40B4-BE49-F238E27FC236}">
                <a16:creationId xmlns:a16="http://schemas.microsoft.com/office/drawing/2014/main" id="{5907870B-7972-439A-92FB-16DD95F20574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6779" y="1202841"/>
            <a:ext cx="2016416" cy="176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media2.giphy.com/media/Is1O1TWV0LEJi/giphy.gif">
            <a:extLst>
              <a:ext uri="{FF2B5EF4-FFF2-40B4-BE49-F238E27FC236}">
                <a16:creationId xmlns:a16="http://schemas.microsoft.com/office/drawing/2014/main" id="{010A36F8-04B7-46BD-8332-8D1012588CAB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3986" y="1360012"/>
            <a:ext cx="2642024" cy="149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s://media1.giphy.com/media/3ornjXIIShZ2MgyyHu/giphy.gif">
            <a:extLst>
              <a:ext uri="{FF2B5EF4-FFF2-40B4-BE49-F238E27FC236}">
                <a16:creationId xmlns:a16="http://schemas.microsoft.com/office/drawing/2014/main" id="{2419043A-04AD-489C-B925-1ECD3930AA81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1492" y="1220966"/>
            <a:ext cx="3002690" cy="168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s://media3.giphy.com/media/yoJC2GnSClbPOkV0eA/giphy.gif">
            <a:extLst>
              <a:ext uri="{FF2B5EF4-FFF2-40B4-BE49-F238E27FC236}">
                <a16:creationId xmlns:a16="http://schemas.microsoft.com/office/drawing/2014/main" id="{A2484B95-854B-4950-AA88-2700627D08E3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8507" y="1301194"/>
            <a:ext cx="2018988" cy="168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s://media0.giphy.com/media/AmDzMmCJZABsk/giphy.gif">
            <a:extLst>
              <a:ext uri="{FF2B5EF4-FFF2-40B4-BE49-F238E27FC236}">
                <a16:creationId xmlns:a16="http://schemas.microsoft.com/office/drawing/2014/main" id="{D202BDA3-A02A-46A5-9B57-849EEC308C47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8419" y="1284513"/>
            <a:ext cx="2103266" cy="162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media2.giphy.com/media/cqKCIUQw7Apyg/giphy.gif">
            <a:extLst>
              <a:ext uri="{FF2B5EF4-FFF2-40B4-BE49-F238E27FC236}">
                <a16:creationId xmlns:a16="http://schemas.microsoft.com/office/drawing/2014/main" id="{39493B17-F229-40EC-B6F8-AB977E38E8E4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2415" y="1348111"/>
            <a:ext cx="2139270" cy="157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media2.giphy.com/media/12XMGIWtrHBl5e/giphy.gif">
            <a:extLst>
              <a:ext uri="{FF2B5EF4-FFF2-40B4-BE49-F238E27FC236}">
                <a16:creationId xmlns:a16="http://schemas.microsoft.com/office/drawing/2014/main" id="{75CEEC98-BB46-4D77-9670-F27D301BC215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5986" y="1235734"/>
            <a:ext cx="1984828" cy="162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media3.giphy.com/media/14rT69tN6q7PEs/giphy.gif">
            <a:extLst>
              <a:ext uri="{FF2B5EF4-FFF2-40B4-BE49-F238E27FC236}">
                <a16:creationId xmlns:a16="http://schemas.microsoft.com/office/drawing/2014/main" id="{15982A8F-880C-4877-8391-8A1618A204A0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4428" y="1259377"/>
            <a:ext cx="3291247" cy="168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media1.giphy.com/media/6h4z4b3v6XWxO/giphy.gif">
            <a:extLst>
              <a:ext uri="{FF2B5EF4-FFF2-40B4-BE49-F238E27FC236}">
                <a16:creationId xmlns:a16="http://schemas.microsoft.com/office/drawing/2014/main" id="{82975630-183C-4A10-8F4C-4461C025F48B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8825" y="1313839"/>
            <a:ext cx="2901848" cy="154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E89783E-FE12-47E1-A036-1C9A96684304}"/>
              </a:ext>
            </a:extLst>
          </p:cNvPr>
          <p:cNvGrpSpPr/>
          <p:nvPr userDrawn="1"/>
        </p:nvGrpSpPr>
        <p:grpSpPr>
          <a:xfrm>
            <a:off x="4185401" y="1042941"/>
            <a:ext cx="3032580" cy="2382871"/>
            <a:chOff x="4245428" y="1403803"/>
            <a:chExt cx="3032580" cy="2382871"/>
          </a:xfrm>
        </p:grpSpPr>
        <p:pic>
          <p:nvPicPr>
            <p:cNvPr id="19" name="Picture 2" descr="GIF Image">
              <a:extLst>
                <a:ext uri="{FF2B5EF4-FFF2-40B4-BE49-F238E27FC236}">
                  <a16:creationId xmlns:a16="http://schemas.microsoft.com/office/drawing/2014/main" id="{E235AD41-F7BD-4320-B209-5AC7BC14BECF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4514" y="1403803"/>
              <a:ext cx="1334408" cy="23828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E4B6255-016D-4C68-AD9F-36A29824EC98}"/>
                </a:ext>
              </a:extLst>
            </p:cNvPr>
            <p:cNvSpPr/>
            <p:nvPr/>
          </p:nvSpPr>
          <p:spPr>
            <a:xfrm>
              <a:off x="4245428" y="1494971"/>
              <a:ext cx="849086" cy="20973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269F82F-DF6F-4E79-8A14-54A935E527EE}"/>
                </a:ext>
              </a:extLst>
            </p:cNvPr>
            <p:cNvSpPr/>
            <p:nvPr/>
          </p:nvSpPr>
          <p:spPr>
            <a:xfrm>
              <a:off x="6428922" y="1494971"/>
              <a:ext cx="849086" cy="20973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2" name="Picture 6" descr="https://media2.giphy.com/media/Yqn9tE2E00k4U/giphy.gif">
            <a:extLst>
              <a:ext uri="{FF2B5EF4-FFF2-40B4-BE49-F238E27FC236}">
                <a16:creationId xmlns:a16="http://schemas.microsoft.com/office/drawing/2014/main" id="{D4AA0CE6-2644-451B-9B80-0ACDEFBB77FE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2423" y="1313074"/>
            <a:ext cx="2186820" cy="164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F1744FC-C226-4281-A463-939443C876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354981"/>
          </a:xfrm>
          <a:custGeom>
            <a:avLst/>
            <a:gdLst>
              <a:gd name="connsiteX0" fmla="*/ 5236029 w 12192000"/>
              <a:gd name="connsiteY0" fmla="*/ 1361500 h 6354981"/>
              <a:gd name="connsiteX1" fmla="*/ 4821692 w 12192000"/>
              <a:gd name="connsiteY1" fmla="*/ 1390075 h 6354981"/>
              <a:gd name="connsiteX2" fmla="*/ 4738349 w 12192000"/>
              <a:gd name="connsiteY2" fmla="*/ 1499612 h 6354981"/>
              <a:gd name="connsiteX3" fmla="*/ 4743110 w 12192000"/>
              <a:gd name="connsiteY3" fmla="*/ 2697381 h 6354981"/>
              <a:gd name="connsiteX4" fmla="*/ 4769304 w 12192000"/>
              <a:gd name="connsiteY4" fmla="*/ 2804537 h 6354981"/>
              <a:gd name="connsiteX5" fmla="*/ 4812167 w 12192000"/>
              <a:gd name="connsiteY5" fmla="*/ 2833112 h 6354981"/>
              <a:gd name="connsiteX6" fmla="*/ 5614648 w 12192000"/>
              <a:gd name="connsiteY6" fmla="*/ 2856925 h 6354981"/>
              <a:gd name="connsiteX7" fmla="*/ 5743235 w 12192000"/>
              <a:gd name="connsiteY7" fmla="*/ 2845019 h 6354981"/>
              <a:gd name="connsiteX8" fmla="*/ 5771810 w 12192000"/>
              <a:gd name="connsiteY8" fmla="*/ 2833112 h 6354981"/>
              <a:gd name="connsiteX9" fmla="*/ 6614773 w 12192000"/>
              <a:gd name="connsiteY9" fmla="*/ 2821206 h 6354981"/>
              <a:gd name="connsiteX10" fmla="*/ 6712404 w 12192000"/>
              <a:gd name="connsiteY10" fmla="*/ 2730719 h 6354981"/>
              <a:gd name="connsiteX11" fmla="*/ 6686210 w 12192000"/>
              <a:gd name="connsiteY11" fmla="*/ 1416269 h 6354981"/>
              <a:gd name="connsiteX12" fmla="*/ 6602867 w 12192000"/>
              <a:gd name="connsiteY12" fmla="*/ 1371025 h 6354981"/>
              <a:gd name="connsiteX13" fmla="*/ 6374267 w 12192000"/>
              <a:gd name="connsiteY13" fmla="*/ 1366262 h 6354981"/>
              <a:gd name="connsiteX14" fmla="*/ 0 w 12192000"/>
              <a:gd name="connsiteY14" fmla="*/ 0 h 6354981"/>
              <a:gd name="connsiteX15" fmla="*/ 12192000 w 12192000"/>
              <a:gd name="connsiteY15" fmla="*/ 0 h 6354981"/>
              <a:gd name="connsiteX16" fmla="*/ 12192000 w 12192000"/>
              <a:gd name="connsiteY16" fmla="*/ 6354981 h 6354981"/>
              <a:gd name="connsiteX17" fmla="*/ 0 w 12192000"/>
              <a:gd name="connsiteY17" fmla="*/ 6354981 h 6354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354981">
                <a:moveTo>
                  <a:pt x="5236029" y="1361500"/>
                </a:moveTo>
                <a:lnTo>
                  <a:pt x="4821692" y="1390075"/>
                </a:lnTo>
                <a:lnTo>
                  <a:pt x="4738349" y="1499612"/>
                </a:lnTo>
                <a:cubicBezTo>
                  <a:pt x="4739936" y="1898868"/>
                  <a:pt x="4741523" y="2298125"/>
                  <a:pt x="4743110" y="2697381"/>
                </a:cubicBezTo>
                <a:lnTo>
                  <a:pt x="4769304" y="2804537"/>
                </a:lnTo>
                <a:lnTo>
                  <a:pt x="4812167" y="2833112"/>
                </a:lnTo>
                <a:lnTo>
                  <a:pt x="5614648" y="2856925"/>
                </a:lnTo>
                <a:lnTo>
                  <a:pt x="5743235" y="2845019"/>
                </a:lnTo>
                <a:lnTo>
                  <a:pt x="5771810" y="2833112"/>
                </a:lnTo>
                <a:lnTo>
                  <a:pt x="6614773" y="2821206"/>
                </a:lnTo>
                <a:lnTo>
                  <a:pt x="6712404" y="2730719"/>
                </a:lnTo>
                <a:lnTo>
                  <a:pt x="6686210" y="1416269"/>
                </a:lnTo>
                <a:lnTo>
                  <a:pt x="6602867" y="1371025"/>
                </a:lnTo>
                <a:lnTo>
                  <a:pt x="6374267" y="136626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354981"/>
                </a:lnTo>
                <a:lnTo>
                  <a:pt x="0" y="6354981"/>
                </a:lnTo>
                <a:close/>
              </a:path>
            </a:pathLst>
          </a:cu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B1CE006-672D-4DAF-8AC1-7291D0FB89F0}"/>
              </a:ext>
            </a:extLst>
          </p:cNvPr>
          <p:cNvSpPr/>
          <p:nvPr userDrawn="1"/>
        </p:nvSpPr>
        <p:spPr>
          <a:xfrm>
            <a:off x="0" y="4579718"/>
            <a:ext cx="12192000" cy="227828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D459FD4-020E-4DDD-A80D-6D67235C7D2D}"/>
              </a:ext>
            </a:extLst>
          </p:cNvPr>
          <p:cNvSpPr/>
          <p:nvPr userDrawn="1"/>
        </p:nvSpPr>
        <p:spPr>
          <a:xfrm rot="10800000">
            <a:off x="0" y="0"/>
            <a:ext cx="12192000" cy="139984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100000">
                <a:schemeClr val="tx2">
                  <a:lumMod val="5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EF681E2-4F22-4FA9-ACA5-C6E5AFAB5E3F}"/>
              </a:ext>
            </a:extLst>
          </p:cNvPr>
          <p:cNvSpPr/>
          <p:nvPr userDrawn="1"/>
        </p:nvSpPr>
        <p:spPr>
          <a:xfrm>
            <a:off x="1868458" y="30371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54000"/>
                </a:schemeClr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760442C-8AC4-4214-8EB4-20327FBD704F}"/>
              </a:ext>
            </a:extLst>
          </p:cNvPr>
          <p:cNvSpPr/>
          <p:nvPr userDrawn="1"/>
        </p:nvSpPr>
        <p:spPr>
          <a:xfrm>
            <a:off x="2084424" y="521309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54000"/>
                </a:schemeClr>
              </a:gs>
              <a:gs pos="100000">
                <a:schemeClr val="accent6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D80A6AF-CC3D-487E-9747-FF438ADCFEAA}"/>
              </a:ext>
            </a:extLst>
          </p:cNvPr>
          <p:cNvSpPr/>
          <p:nvPr userDrawn="1"/>
        </p:nvSpPr>
        <p:spPr>
          <a:xfrm>
            <a:off x="-145143" y="50800"/>
            <a:ext cx="12576629" cy="704786"/>
          </a:xfrm>
          <a:custGeom>
            <a:avLst/>
            <a:gdLst>
              <a:gd name="connsiteX0" fmla="*/ 0 w 12576629"/>
              <a:gd name="connsiteY0" fmla="*/ 145143 h 704786"/>
              <a:gd name="connsiteX1" fmla="*/ 979714 w 12576629"/>
              <a:gd name="connsiteY1" fmla="*/ 399143 h 704786"/>
              <a:gd name="connsiteX2" fmla="*/ 2068286 w 12576629"/>
              <a:gd name="connsiteY2" fmla="*/ 268514 h 704786"/>
              <a:gd name="connsiteX3" fmla="*/ 2641600 w 12576629"/>
              <a:gd name="connsiteY3" fmla="*/ 290286 h 704786"/>
              <a:gd name="connsiteX4" fmla="*/ 3106057 w 12576629"/>
              <a:gd name="connsiteY4" fmla="*/ 703943 h 704786"/>
              <a:gd name="connsiteX5" fmla="*/ 4361543 w 12576629"/>
              <a:gd name="connsiteY5" fmla="*/ 166914 h 704786"/>
              <a:gd name="connsiteX6" fmla="*/ 5174343 w 12576629"/>
              <a:gd name="connsiteY6" fmla="*/ 101600 h 704786"/>
              <a:gd name="connsiteX7" fmla="*/ 5646057 w 12576629"/>
              <a:gd name="connsiteY7" fmla="*/ 166914 h 704786"/>
              <a:gd name="connsiteX8" fmla="*/ 6408057 w 12576629"/>
              <a:gd name="connsiteY8" fmla="*/ 406400 h 704786"/>
              <a:gd name="connsiteX9" fmla="*/ 7482114 w 12576629"/>
              <a:gd name="connsiteY9" fmla="*/ 101600 h 704786"/>
              <a:gd name="connsiteX10" fmla="*/ 8265886 w 12576629"/>
              <a:gd name="connsiteY10" fmla="*/ 290286 h 704786"/>
              <a:gd name="connsiteX11" fmla="*/ 10907486 w 12576629"/>
              <a:gd name="connsiteY11" fmla="*/ 580571 h 704786"/>
              <a:gd name="connsiteX12" fmla="*/ 11509829 w 12576629"/>
              <a:gd name="connsiteY12" fmla="*/ 268514 h 704786"/>
              <a:gd name="connsiteX13" fmla="*/ 12576629 w 12576629"/>
              <a:gd name="connsiteY13" fmla="*/ 0 h 70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576629" h="704786">
                <a:moveTo>
                  <a:pt x="0" y="145143"/>
                </a:moveTo>
                <a:cubicBezTo>
                  <a:pt x="317500" y="261862"/>
                  <a:pt x="635000" y="378581"/>
                  <a:pt x="979714" y="399143"/>
                </a:cubicBezTo>
                <a:cubicBezTo>
                  <a:pt x="1324428" y="419705"/>
                  <a:pt x="1791305" y="286657"/>
                  <a:pt x="2068286" y="268514"/>
                </a:cubicBezTo>
                <a:cubicBezTo>
                  <a:pt x="2345267" y="250371"/>
                  <a:pt x="2468638" y="217715"/>
                  <a:pt x="2641600" y="290286"/>
                </a:cubicBezTo>
                <a:cubicBezTo>
                  <a:pt x="2814562" y="362857"/>
                  <a:pt x="2819400" y="724505"/>
                  <a:pt x="3106057" y="703943"/>
                </a:cubicBezTo>
                <a:cubicBezTo>
                  <a:pt x="3392714" y="683381"/>
                  <a:pt x="4016829" y="267304"/>
                  <a:pt x="4361543" y="166914"/>
                </a:cubicBezTo>
                <a:cubicBezTo>
                  <a:pt x="4706257" y="66524"/>
                  <a:pt x="4960257" y="101600"/>
                  <a:pt x="5174343" y="101600"/>
                </a:cubicBezTo>
                <a:cubicBezTo>
                  <a:pt x="5388429" y="101600"/>
                  <a:pt x="5440438" y="116114"/>
                  <a:pt x="5646057" y="166914"/>
                </a:cubicBezTo>
                <a:cubicBezTo>
                  <a:pt x="5851676" y="217714"/>
                  <a:pt x="6102048" y="417286"/>
                  <a:pt x="6408057" y="406400"/>
                </a:cubicBezTo>
                <a:cubicBezTo>
                  <a:pt x="6714067" y="395514"/>
                  <a:pt x="7172476" y="120952"/>
                  <a:pt x="7482114" y="101600"/>
                </a:cubicBezTo>
                <a:cubicBezTo>
                  <a:pt x="7791752" y="82248"/>
                  <a:pt x="7694991" y="210458"/>
                  <a:pt x="8265886" y="290286"/>
                </a:cubicBezTo>
                <a:cubicBezTo>
                  <a:pt x="8836781" y="370114"/>
                  <a:pt x="10366829" y="584200"/>
                  <a:pt x="10907486" y="580571"/>
                </a:cubicBezTo>
                <a:cubicBezTo>
                  <a:pt x="11448143" y="576942"/>
                  <a:pt x="11231639" y="365276"/>
                  <a:pt x="11509829" y="268514"/>
                </a:cubicBezTo>
                <a:cubicBezTo>
                  <a:pt x="11788019" y="171752"/>
                  <a:pt x="12182324" y="85876"/>
                  <a:pt x="12576629" y="0"/>
                </a:cubicBezTo>
              </a:path>
            </a:pathLst>
          </a:cu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96B9930-FCD4-4EFA-8ACA-3DA6FDA880D8}"/>
              </a:ext>
            </a:extLst>
          </p:cNvPr>
          <p:cNvSpPr/>
          <p:nvPr userDrawn="1"/>
        </p:nvSpPr>
        <p:spPr>
          <a:xfrm>
            <a:off x="-124482" y="45341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1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A741D25-CBA5-4A23-BD79-E17FD28F6653}"/>
              </a:ext>
            </a:extLst>
          </p:cNvPr>
          <p:cNvSpPr/>
          <p:nvPr userDrawn="1"/>
        </p:nvSpPr>
        <p:spPr>
          <a:xfrm>
            <a:off x="457663" y="503018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0B7F746-5691-4B22-97F2-53A670569437}"/>
              </a:ext>
            </a:extLst>
          </p:cNvPr>
          <p:cNvSpPr/>
          <p:nvPr userDrawn="1"/>
        </p:nvSpPr>
        <p:spPr>
          <a:xfrm>
            <a:off x="1030121" y="446099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7000"/>
                </a:schemeClr>
              </a:gs>
              <a:gs pos="100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651FB41-CDCA-4FE7-8E4B-52DD31AF024C}"/>
              </a:ext>
            </a:extLst>
          </p:cNvPr>
          <p:cNvSpPr/>
          <p:nvPr userDrawn="1"/>
        </p:nvSpPr>
        <p:spPr>
          <a:xfrm>
            <a:off x="1495956" y="394480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56000"/>
                </a:schemeClr>
              </a:gs>
              <a:gs pos="100000">
                <a:schemeClr val="accent4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1981237-EFFF-4AFA-8CCF-A188FA57B6EE}"/>
              </a:ext>
            </a:extLst>
          </p:cNvPr>
          <p:cNvGrpSpPr/>
          <p:nvPr userDrawn="1"/>
        </p:nvGrpSpPr>
        <p:grpSpPr>
          <a:xfrm rot="765627">
            <a:off x="231457" y="354311"/>
            <a:ext cx="221979" cy="516514"/>
            <a:chOff x="1971821" y="-2034212"/>
            <a:chExt cx="221979" cy="516514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7495BB8-889E-4E33-BC0B-D5B22B1454E4}"/>
                </a:ext>
              </a:extLst>
            </p:cNvPr>
            <p:cNvSpPr/>
            <p:nvPr/>
          </p:nvSpPr>
          <p:spPr>
            <a:xfrm>
              <a:off x="1971821" y="-1914005"/>
              <a:ext cx="221979" cy="396307"/>
            </a:xfrm>
            <a:prstGeom prst="ellipse">
              <a:avLst/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AF636CE-4A09-4425-9C0C-6233B747AF37}"/>
                </a:ext>
              </a:extLst>
            </p:cNvPr>
            <p:cNvSpPr/>
            <p:nvPr/>
          </p:nvSpPr>
          <p:spPr>
            <a:xfrm>
              <a:off x="1990735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CC9AC38-9BDD-47FA-AA49-5CC21BA5A205}"/>
              </a:ext>
            </a:extLst>
          </p:cNvPr>
          <p:cNvGrpSpPr/>
          <p:nvPr userDrawn="1"/>
        </p:nvGrpSpPr>
        <p:grpSpPr>
          <a:xfrm>
            <a:off x="745504" y="427444"/>
            <a:ext cx="221979" cy="516514"/>
            <a:chOff x="2329008" y="-2034212"/>
            <a:chExt cx="221979" cy="516514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81838F5-9602-4C21-B813-03513EA25B64}"/>
                </a:ext>
              </a:extLst>
            </p:cNvPr>
            <p:cNvSpPr/>
            <p:nvPr/>
          </p:nvSpPr>
          <p:spPr>
            <a:xfrm>
              <a:off x="2329008" y="-1914005"/>
              <a:ext cx="221979" cy="3963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4D47689-F911-4EC6-B548-84E0C4610E2C}"/>
                </a:ext>
              </a:extLst>
            </p:cNvPr>
            <p:cNvSpPr/>
            <p:nvPr/>
          </p:nvSpPr>
          <p:spPr>
            <a:xfrm>
              <a:off x="2347922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37B9686-C8D2-499F-AE00-8143E119CC0D}"/>
              </a:ext>
            </a:extLst>
          </p:cNvPr>
          <p:cNvGrpSpPr/>
          <p:nvPr userDrawn="1"/>
        </p:nvGrpSpPr>
        <p:grpSpPr>
          <a:xfrm rot="20895576">
            <a:off x="1253093" y="412930"/>
            <a:ext cx="221979" cy="516514"/>
            <a:chOff x="2003424" y="-1006584"/>
            <a:chExt cx="221979" cy="516514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B007449-BF3A-4977-B809-9D5321FBBEB1}"/>
                </a:ext>
              </a:extLst>
            </p:cNvPr>
            <p:cNvSpPr/>
            <p:nvPr/>
          </p:nvSpPr>
          <p:spPr>
            <a:xfrm>
              <a:off x="2003424" y="-886377"/>
              <a:ext cx="221979" cy="3963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4C8488B-5AE4-46C1-883E-0896B610C2F6}"/>
                </a:ext>
              </a:extLst>
            </p:cNvPr>
            <p:cNvSpPr/>
            <p:nvPr/>
          </p:nvSpPr>
          <p:spPr>
            <a:xfrm>
              <a:off x="2022338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237B1C3-B8B5-4640-A420-3D8A817727A4}"/>
              </a:ext>
            </a:extLst>
          </p:cNvPr>
          <p:cNvGrpSpPr/>
          <p:nvPr userDrawn="1"/>
        </p:nvGrpSpPr>
        <p:grpSpPr>
          <a:xfrm rot="21155714">
            <a:off x="1721170" y="313426"/>
            <a:ext cx="221979" cy="516514"/>
            <a:chOff x="2360611" y="-1006584"/>
            <a:chExt cx="221979" cy="516514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BF3C103-16EF-498C-942A-6C2213432330}"/>
                </a:ext>
              </a:extLst>
            </p:cNvPr>
            <p:cNvSpPr/>
            <p:nvPr/>
          </p:nvSpPr>
          <p:spPr>
            <a:xfrm>
              <a:off x="2360611" y="-886377"/>
              <a:ext cx="221979" cy="3963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88C9065-1A29-4EB4-8D9D-A0162C774CC6}"/>
                </a:ext>
              </a:extLst>
            </p:cNvPr>
            <p:cNvSpPr/>
            <p:nvPr/>
          </p:nvSpPr>
          <p:spPr>
            <a:xfrm>
              <a:off x="2379525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D07841D-BA11-4C31-A0F1-073A615753E2}"/>
              </a:ext>
            </a:extLst>
          </p:cNvPr>
          <p:cNvGrpSpPr/>
          <p:nvPr userDrawn="1"/>
        </p:nvGrpSpPr>
        <p:grpSpPr>
          <a:xfrm rot="372841">
            <a:off x="2174073" y="305760"/>
            <a:ext cx="221979" cy="516514"/>
            <a:chOff x="2717798" y="-1006584"/>
            <a:chExt cx="221979" cy="516514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2804280-8EED-4919-8557-D2EE2937B861}"/>
                </a:ext>
              </a:extLst>
            </p:cNvPr>
            <p:cNvSpPr/>
            <p:nvPr/>
          </p:nvSpPr>
          <p:spPr>
            <a:xfrm>
              <a:off x="2717798" y="-886377"/>
              <a:ext cx="221979" cy="3963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C5058FC-7C3A-4A94-9141-9BC142446CBA}"/>
                </a:ext>
              </a:extLst>
            </p:cNvPr>
            <p:cNvSpPr/>
            <p:nvPr/>
          </p:nvSpPr>
          <p:spPr>
            <a:xfrm>
              <a:off x="2736712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B409E3A-83CC-4774-8246-FF2314DB13D1}"/>
              </a:ext>
            </a:extLst>
          </p:cNvPr>
          <p:cNvGrpSpPr/>
          <p:nvPr userDrawn="1"/>
        </p:nvGrpSpPr>
        <p:grpSpPr>
          <a:xfrm rot="2766191">
            <a:off x="2452528" y="600257"/>
            <a:ext cx="221979" cy="516514"/>
            <a:chOff x="3074985" y="-1006584"/>
            <a:chExt cx="221979" cy="516514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850251E0-D64D-4981-80EC-E846CA1B0122}"/>
                </a:ext>
              </a:extLst>
            </p:cNvPr>
            <p:cNvSpPr/>
            <p:nvPr/>
          </p:nvSpPr>
          <p:spPr>
            <a:xfrm>
              <a:off x="3074985" y="-886377"/>
              <a:ext cx="221979" cy="3963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8C08EAD-9D32-418A-80E6-234F1D43EF96}"/>
                </a:ext>
              </a:extLst>
            </p:cNvPr>
            <p:cNvSpPr/>
            <p:nvPr/>
          </p:nvSpPr>
          <p:spPr>
            <a:xfrm>
              <a:off x="3093899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EE2722B5-D2C4-4074-B9DE-715DF6E94DD0}"/>
              </a:ext>
            </a:extLst>
          </p:cNvPr>
          <p:cNvSpPr/>
          <p:nvPr userDrawn="1"/>
        </p:nvSpPr>
        <p:spPr>
          <a:xfrm>
            <a:off x="4749050" y="258280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54000"/>
                </a:schemeClr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B297F08-CAEF-4A02-9251-F43196E17B3F}"/>
              </a:ext>
            </a:extLst>
          </p:cNvPr>
          <p:cNvSpPr/>
          <p:nvPr userDrawn="1"/>
        </p:nvSpPr>
        <p:spPr>
          <a:xfrm>
            <a:off x="5220653" y="381131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54000"/>
                </a:schemeClr>
              </a:gs>
              <a:gs pos="100000">
                <a:schemeClr val="accent6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35C25C1-F900-4A6C-AB83-54AD63FDA0C4}"/>
              </a:ext>
            </a:extLst>
          </p:cNvPr>
          <p:cNvSpPr/>
          <p:nvPr userDrawn="1"/>
        </p:nvSpPr>
        <p:spPr>
          <a:xfrm>
            <a:off x="2699640" y="75112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1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54081D7-3E34-4119-B5DE-938BF3B9614C}"/>
              </a:ext>
            </a:extLst>
          </p:cNvPr>
          <p:cNvSpPr/>
          <p:nvPr userDrawn="1"/>
        </p:nvSpPr>
        <p:spPr>
          <a:xfrm>
            <a:off x="3142911" y="592500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F32C997-6C29-4104-9EBB-EF5E92393341}"/>
              </a:ext>
            </a:extLst>
          </p:cNvPr>
          <p:cNvSpPr/>
          <p:nvPr userDrawn="1"/>
        </p:nvSpPr>
        <p:spPr>
          <a:xfrm>
            <a:off x="3677056" y="358033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7000"/>
                </a:schemeClr>
              </a:gs>
              <a:gs pos="100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EE02556-5BC9-4447-88E6-8B4CB7C5B86C}"/>
              </a:ext>
            </a:extLst>
          </p:cNvPr>
          <p:cNvSpPr/>
          <p:nvPr userDrawn="1"/>
        </p:nvSpPr>
        <p:spPr>
          <a:xfrm>
            <a:off x="4212622" y="219027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56000"/>
                </a:schemeClr>
              </a:gs>
              <a:gs pos="100000">
                <a:schemeClr val="accent4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B1C18A1-B455-4363-BEF9-8D300E8B0438}"/>
              </a:ext>
            </a:extLst>
          </p:cNvPr>
          <p:cNvGrpSpPr/>
          <p:nvPr userDrawn="1"/>
        </p:nvGrpSpPr>
        <p:grpSpPr>
          <a:xfrm rot="20910032">
            <a:off x="2962312" y="739634"/>
            <a:ext cx="221979" cy="516514"/>
            <a:chOff x="1971821" y="-2034212"/>
            <a:chExt cx="221979" cy="516514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2561548-9F1E-41F5-8E47-1377D854B125}"/>
                </a:ext>
              </a:extLst>
            </p:cNvPr>
            <p:cNvSpPr/>
            <p:nvPr/>
          </p:nvSpPr>
          <p:spPr>
            <a:xfrm>
              <a:off x="1971821" y="-1914005"/>
              <a:ext cx="221979" cy="396307"/>
            </a:xfrm>
            <a:prstGeom prst="ellipse">
              <a:avLst/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A0CCA82-77C8-4190-BFCD-3634CAA92774}"/>
                </a:ext>
              </a:extLst>
            </p:cNvPr>
            <p:cNvSpPr/>
            <p:nvPr/>
          </p:nvSpPr>
          <p:spPr>
            <a:xfrm>
              <a:off x="1990735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341B5D8-F32E-4188-B93E-C1631A72E7F5}"/>
              </a:ext>
            </a:extLst>
          </p:cNvPr>
          <p:cNvGrpSpPr/>
          <p:nvPr userDrawn="1"/>
        </p:nvGrpSpPr>
        <p:grpSpPr>
          <a:xfrm rot="19685346">
            <a:off x="3374743" y="571683"/>
            <a:ext cx="221979" cy="516514"/>
            <a:chOff x="2329008" y="-2034212"/>
            <a:chExt cx="221979" cy="516514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607979F-1E1B-4A20-96BB-E6D25BD7D1EE}"/>
                </a:ext>
              </a:extLst>
            </p:cNvPr>
            <p:cNvSpPr/>
            <p:nvPr/>
          </p:nvSpPr>
          <p:spPr>
            <a:xfrm>
              <a:off x="2329008" y="-1914005"/>
              <a:ext cx="221979" cy="3963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BF105FB-F1F5-4242-A711-75F0AAFF7350}"/>
                </a:ext>
              </a:extLst>
            </p:cNvPr>
            <p:cNvSpPr/>
            <p:nvPr/>
          </p:nvSpPr>
          <p:spPr>
            <a:xfrm>
              <a:off x="2347922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3AC06C1-AF78-4AE7-A997-C63E5DC98585}"/>
              </a:ext>
            </a:extLst>
          </p:cNvPr>
          <p:cNvGrpSpPr/>
          <p:nvPr userDrawn="1"/>
        </p:nvGrpSpPr>
        <p:grpSpPr>
          <a:xfrm rot="19652117">
            <a:off x="3853660" y="317165"/>
            <a:ext cx="221979" cy="516514"/>
            <a:chOff x="2003424" y="-1006584"/>
            <a:chExt cx="221979" cy="516514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5FD2144-E02E-4D72-B714-B562F1DB7A14}"/>
                </a:ext>
              </a:extLst>
            </p:cNvPr>
            <p:cNvSpPr/>
            <p:nvPr/>
          </p:nvSpPr>
          <p:spPr>
            <a:xfrm>
              <a:off x="2003424" y="-886377"/>
              <a:ext cx="221979" cy="3963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3DE2620-247D-482B-B37E-1D89252AD9B7}"/>
                </a:ext>
              </a:extLst>
            </p:cNvPr>
            <p:cNvSpPr/>
            <p:nvPr/>
          </p:nvSpPr>
          <p:spPr>
            <a:xfrm>
              <a:off x="2022338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C8ECC8E-853F-47D7-A36F-50828927663A}"/>
              </a:ext>
            </a:extLst>
          </p:cNvPr>
          <p:cNvGrpSpPr/>
          <p:nvPr userDrawn="1"/>
        </p:nvGrpSpPr>
        <p:grpSpPr>
          <a:xfrm rot="21155714">
            <a:off x="4450922" y="167648"/>
            <a:ext cx="221979" cy="516514"/>
            <a:chOff x="2360611" y="-1006584"/>
            <a:chExt cx="221979" cy="516514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C1304FE-D0E9-4985-B337-A70E0F9FEB0A}"/>
                </a:ext>
              </a:extLst>
            </p:cNvPr>
            <p:cNvSpPr/>
            <p:nvPr/>
          </p:nvSpPr>
          <p:spPr>
            <a:xfrm>
              <a:off x="2360611" y="-886377"/>
              <a:ext cx="221979" cy="3963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80861699-DF51-4A01-B1A1-C28CF48D0968}"/>
                </a:ext>
              </a:extLst>
            </p:cNvPr>
            <p:cNvSpPr/>
            <p:nvPr/>
          </p:nvSpPr>
          <p:spPr>
            <a:xfrm>
              <a:off x="2379525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6FBDB28-DF28-4820-8D37-1FF534F31959}"/>
              </a:ext>
            </a:extLst>
          </p:cNvPr>
          <p:cNvGrpSpPr/>
          <p:nvPr userDrawn="1"/>
        </p:nvGrpSpPr>
        <p:grpSpPr>
          <a:xfrm rot="372841">
            <a:off x="5089329" y="152518"/>
            <a:ext cx="221979" cy="516514"/>
            <a:chOff x="2717798" y="-1006584"/>
            <a:chExt cx="221979" cy="516514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0746CA8-D6F1-4FAC-B315-717212224299}"/>
                </a:ext>
              </a:extLst>
            </p:cNvPr>
            <p:cNvSpPr/>
            <p:nvPr/>
          </p:nvSpPr>
          <p:spPr>
            <a:xfrm>
              <a:off x="2717798" y="-886377"/>
              <a:ext cx="221979" cy="3963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FDD7D8F-309C-4233-BC10-2F7D0BCB0E7E}"/>
                </a:ext>
              </a:extLst>
            </p:cNvPr>
            <p:cNvSpPr/>
            <p:nvPr/>
          </p:nvSpPr>
          <p:spPr>
            <a:xfrm>
              <a:off x="2736712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4C2D695-1320-4A4B-8AD5-60F0900BFB0D}"/>
              </a:ext>
            </a:extLst>
          </p:cNvPr>
          <p:cNvGrpSpPr/>
          <p:nvPr userDrawn="1"/>
        </p:nvGrpSpPr>
        <p:grpSpPr>
          <a:xfrm rot="1649091">
            <a:off x="5616223" y="305354"/>
            <a:ext cx="221979" cy="516514"/>
            <a:chOff x="3074985" y="-1006584"/>
            <a:chExt cx="221979" cy="516514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824D412-0E39-442E-ACB1-A0A0BD897761}"/>
                </a:ext>
              </a:extLst>
            </p:cNvPr>
            <p:cNvSpPr/>
            <p:nvPr/>
          </p:nvSpPr>
          <p:spPr>
            <a:xfrm>
              <a:off x="3074985" y="-886377"/>
              <a:ext cx="221979" cy="3963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7A8E9E7-70AC-4673-A363-2473D1103BAD}"/>
                </a:ext>
              </a:extLst>
            </p:cNvPr>
            <p:cNvSpPr/>
            <p:nvPr/>
          </p:nvSpPr>
          <p:spPr>
            <a:xfrm>
              <a:off x="3093899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5" name="Oval 74">
            <a:extLst>
              <a:ext uri="{FF2B5EF4-FFF2-40B4-BE49-F238E27FC236}">
                <a16:creationId xmlns:a16="http://schemas.microsoft.com/office/drawing/2014/main" id="{E1D1E3A7-82C9-4DD3-82E2-54739DF43121}"/>
              </a:ext>
            </a:extLst>
          </p:cNvPr>
          <p:cNvSpPr/>
          <p:nvPr userDrawn="1"/>
        </p:nvSpPr>
        <p:spPr>
          <a:xfrm>
            <a:off x="7938054" y="469401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54000"/>
                </a:schemeClr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94125A9-CD3B-467E-976D-02DCF90CC102}"/>
              </a:ext>
            </a:extLst>
          </p:cNvPr>
          <p:cNvSpPr/>
          <p:nvPr userDrawn="1"/>
        </p:nvSpPr>
        <p:spPr>
          <a:xfrm>
            <a:off x="8377583" y="506944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54000"/>
                </a:schemeClr>
              </a:gs>
              <a:gs pos="100000">
                <a:schemeClr val="accent6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5A47C587-4FAC-40D3-A6B9-8741ED67F3CF}"/>
              </a:ext>
            </a:extLst>
          </p:cNvPr>
          <p:cNvSpPr/>
          <p:nvPr userDrawn="1"/>
        </p:nvSpPr>
        <p:spPr>
          <a:xfrm>
            <a:off x="5966398" y="487588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1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D50197C-E69E-405E-982E-D96BDA0F16BB}"/>
              </a:ext>
            </a:extLst>
          </p:cNvPr>
          <p:cNvSpPr/>
          <p:nvPr userDrawn="1"/>
        </p:nvSpPr>
        <p:spPr>
          <a:xfrm>
            <a:off x="6470888" y="327458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15433E9-A32F-4A35-99FA-9039B91735C8}"/>
              </a:ext>
            </a:extLst>
          </p:cNvPr>
          <p:cNvSpPr/>
          <p:nvPr userDrawn="1"/>
        </p:nvSpPr>
        <p:spPr>
          <a:xfrm>
            <a:off x="7006630" y="18425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7000"/>
                </a:schemeClr>
              </a:gs>
              <a:gs pos="100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42F6A4D-9068-4A12-B6B9-BF7A670F23A9}"/>
              </a:ext>
            </a:extLst>
          </p:cNvPr>
          <p:cNvSpPr/>
          <p:nvPr userDrawn="1"/>
        </p:nvSpPr>
        <p:spPr>
          <a:xfrm>
            <a:off x="7402312" y="30371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56000"/>
                </a:schemeClr>
              </a:gs>
              <a:gs pos="100000">
                <a:schemeClr val="accent4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6A53857-814D-47AA-AACD-D534F6B2222E}"/>
              </a:ext>
            </a:extLst>
          </p:cNvPr>
          <p:cNvGrpSpPr/>
          <p:nvPr userDrawn="1"/>
        </p:nvGrpSpPr>
        <p:grpSpPr>
          <a:xfrm rot="20333619">
            <a:off x="6726925" y="294890"/>
            <a:ext cx="221979" cy="516514"/>
            <a:chOff x="2329008" y="-2034212"/>
            <a:chExt cx="221979" cy="516514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287D7DA-406B-47D8-AEE1-F38AF83846BF}"/>
                </a:ext>
              </a:extLst>
            </p:cNvPr>
            <p:cNvSpPr/>
            <p:nvPr/>
          </p:nvSpPr>
          <p:spPr>
            <a:xfrm>
              <a:off x="2329008" y="-1914005"/>
              <a:ext cx="221979" cy="3963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7FB13B6C-4CF7-4C65-A0EA-4C34E3C30CD4}"/>
                </a:ext>
              </a:extLst>
            </p:cNvPr>
            <p:cNvSpPr/>
            <p:nvPr/>
          </p:nvSpPr>
          <p:spPr>
            <a:xfrm>
              <a:off x="2347922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2BF454C-A1BB-4C11-9022-C41F413587B9}"/>
              </a:ext>
            </a:extLst>
          </p:cNvPr>
          <p:cNvGrpSpPr/>
          <p:nvPr userDrawn="1"/>
        </p:nvGrpSpPr>
        <p:grpSpPr>
          <a:xfrm rot="20895576">
            <a:off x="7253179" y="136062"/>
            <a:ext cx="221979" cy="516514"/>
            <a:chOff x="2003424" y="-1006584"/>
            <a:chExt cx="221979" cy="516514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15003AE2-8A58-4807-97B9-F7E93A18945B}"/>
                </a:ext>
              </a:extLst>
            </p:cNvPr>
            <p:cNvSpPr/>
            <p:nvPr/>
          </p:nvSpPr>
          <p:spPr>
            <a:xfrm>
              <a:off x="2003424" y="-886377"/>
              <a:ext cx="221979" cy="3963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62BE8C80-0D76-414C-9EA3-243BA9E87852}"/>
                </a:ext>
              </a:extLst>
            </p:cNvPr>
            <p:cNvSpPr/>
            <p:nvPr/>
          </p:nvSpPr>
          <p:spPr>
            <a:xfrm>
              <a:off x="2022338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754740C-16BB-4C75-B8C0-042B74F75817}"/>
              </a:ext>
            </a:extLst>
          </p:cNvPr>
          <p:cNvGrpSpPr/>
          <p:nvPr userDrawn="1"/>
        </p:nvGrpSpPr>
        <p:grpSpPr>
          <a:xfrm rot="765501">
            <a:off x="7777845" y="293920"/>
            <a:ext cx="221979" cy="516514"/>
            <a:chOff x="2360611" y="-1006584"/>
            <a:chExt cx="221979" cy="516514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CB0C8B5-C566-4BBE-9974-1F47B3747777}"/>
                </a:ext>
              </a:extLst>
            </p:cNvPr>
            <p:cNvSpPr/>
            <p:nvPr/>
          </p:nvSpPr>
          <p:spPr>
            <a:xfrm>
              <a:off x="2360611" y="-886377"/>
              <a:ext cx="221979" cy="3963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632717AB-C365-44B2-B33B-065A0548BFFA}"/>
                </a:ext>
              </a:extLst>
            </p:cNvPr>
            <p:cNvSpPr/>
            <p:nvPr/>
          </p:nvSpPr>
          <p:spPr>
            <a:xfrm>
              <a:off x="2379525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447FFD6-0E72-4CFA-AB09-209176895E25}"/>
              </a:ext>
            </a:extLst>
          </p:cNvPr>
          <p:cNvGrpSpPr/>
          <p:nvPr userDrawn="1"/>
        </p:nvGrpSpPr>
        <p:grpSpPr>
          <a:xfrm rot="372841">
            <a:off x="8272818" y="368529"/>
            <a:ext cx="221979" cy="516514"/>
            <a:chOff x="2717798" y="-1006584"/>
            <a:chExt cx="221979" cy="516514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72EDA3AC-2607-4944-95A4-2681F3C0FB73}"/>
                </a:ext>
              </a:extLst>
            </p:cNvPr>
            <p:cNvSpPr/>
            <p:nvPr/>
          </p:nvSpPr>
          <p:spPr>
            <a:xfrm>
              <a:off x="2717798" y="-886377"/>
              <a:ext cx="221979" cy="3963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90A4727B-4AD0-4192-9EF8-B0FCB432B3D0}"/>
                </a:ext>
              </a:extLst>
            </p:cNvPr>
            <p:cNvSpPr/>
            <p:nvPr/>
          </p:nvSpPr>
          <p:spPr>
            <a:xfrm>
              <a:off x="2736712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84BC377-6FEE-4A59-A0F8-5940F44A5B6F}"/>
              </a:ext>
            </a:extLst>
          </p:cNvPr>
          <p:cNvGrpSpPr/>
          <p:nvPr userDrawn="1"/>
        </p:nvGrpSpPr>
        <p:grpSpPr>
          <a:xfrm rot="510728">
            <a:off x="8732642" y="426089"/>
            <a:ext cx="221979" cy="516514"/>
            <a:chOff x="3074985" y="-1006584"/>
            <a:chExt cx="221979" cy="516514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2D80D1B2-CBE0-4E8C-9C51-6F9C5EEC906D}"/>
                </a:ext>
              </a:extLst>
            </p:cNvPr>
            <p:cNvSpPr/>
            <p:nvPr/>
          </p:nvSpPr>
          <p:spPr>
            <a:xfrm>
              <a:off x="3074985" y="-886377"/>
              <a:ext cx="221979" cy="3963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F00531FE-7C00-404E-8C86-D7C8192047FC}"/>
                </a:ext>
              </a:extLst>
            </p:cNvPr>
            <p:cNvSpPr/>
            <p:nvPr/>
          </p:nvSpPr>
          <p:spPr>
            <a:xfrm>
              <a:off x="3093899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6" name="Oval 95">
            <a:extLst>
              <a:ext uri="{FF2B5EF4-FFF2-40B4-BE49-F238E27FC236}">
                <a16:creationId xmlns:a16="http://schemas.microsoft.com/office/drawing/2014/main" id="{7B0ADC19-FB1B-4BC5-9738-43B3215D835E}"/>
              </a:ext>
            </a:extLst>
          </p:cNvPr>
          <p:cNvSpPr/>
          <p:nvPr userDrawn="1"/>
        </p:nvSpPr>
        <p:spPr>
          <a:xfrm>
            <a:off x="11086112" y="374975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54000"/>
                </a:schemeClr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8026156F-06CF-40A3-8E66-1B7E05F797A6}"/>
              </a:ext>
            </a:extLst>
          </p:cNvPr>
          <p:cNvSpPr/>
          <p:nvPr userDrawn="1"/>
        </p:nvSpPr>
        <p:spPr>
          <a:xfrm>
            <a:off x="11563634" y="114024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54000"/>
                </a:schemeClr>
              </a:gs>
              <a:gs pos="100000">
                <a:schemeClr val="accent6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ACCAC51D-A6C0-4915-8940-8047DC2D1D1A}"/>
              </a:ext>
            </a:extLst>
          </p:cNvPr>
          <p:cNvSpPr/>
          <p:nvPr userDrawn="1"/>
        </p:nvSpPr>
        <p:spPr>
          <a:xfrm>
            <a:off x="8883561" y="582020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1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28076BC-2208-4AF1-A198-5B32D5A35557}"/>
              </a:ext>
            </a:extLst>
          </p:cNvPr>
          <p:cNvSpPr/>
          <p:nvPr userDrawn="1"/>
        </p:nvSpPr>
        <p:spPr>
          <a:xfrm>
            <a:off x="9397549" y="587151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1950FBA5-ACB4-41D9-B6C5-D290272F3D72}"/>
              </a:ext>
            </a:extLst>
          </p:cNvPr>
          <p:cNvSpPr/>
          <p:nvPr userDrawn="1"/>
        </p:nvSpPr>
        <p:spPr>
          <a:xfrm>
            <a:off x="9930844" y="642184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7000"/>
                </a:schemeClr>
              </a:gs>
              <a:gs pos="100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1D8BAC7A-A2C9-4397-9A9F-4E5CB6FBC12D}"/>
              </a:ext>
            </a:extLst>
          </p:cNvPr>
          <p:cNvSpPr/>
          <p:nvPr userDrawn="1"/>
        </p:nvSpPr>
        <p:spPr>
          <a:xfrm>
            <a:off x="10468735" y="626316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56000"/>
                </a:schemeClr>
              </a:gs>
              <a:gs pos="100000">
                <a:schemeClr val="accent4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BB612065-0326-4223-B7E1-A1EF352E2BDA}"/>
              </a:ext>
            </a:extLst>
          </p:cNvPr>
          <p:cNvGrpSpPr/>
          <p:nvPr userDrawn="1"/>
        </p:nvGrpSpPr>
        <p:grpSpPr>
          <a:xfrm rot="549862">
            <a:off x="9195541" y="513434"/>
            <a:ext cx="221979" cy="516514"/>
            <a:chOff x="1971821" y="-2034212"/>
            <a:chExt cx="221979" cy="516514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70FFBF6-2DDF-4EBD-941E-37E43ACDC30B}"/>
                </a:ext>
              </a:extLst>
            </p:cNvPr>
            <p:cNvSpPr/>
            <p:nvPr/>
          </p:nvSpPr>
          <p:spPr>
            <a:xfrm>
              <a:off x="1971821" y="-1914005"/>
              <a:ext cx="221979" cy="396307"/>
            </a:xfrm>
            <a:prstGeom prst="ellipse">
              <a:avLst/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7C4A193E-13EB-4AD0-ACBE-7444544DBC82}"/>
                </a:ext>
              </a:extLst>
            </p:cNvPr>
            <p:cNvSpPr/>
            <p:nvPr/>
          </p:nvSpPr>
          <p:spPr>
            <a:xfrm>
              <a:off x="1990735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0276B05B-E07E-4E6A-88D1-FF637980CFD1}"/>
              </a:ext>
            </a:extLst>
          </p:cNvPr>
          <p:cNvGrpSpPr/>
          <p:nvPr userDrawn="1"/>
        </p:nvGrpSpPr>
        <p:grpSpPr>
          <a:xfrm rot="456124">
            <a:off x="9706387" y="536255"/>
            <a:ext cx="221979" cy="516514"/>
            <a:chOff x="2329008" y="-2034212"/>
            <a:chExt cx="221979" cy="516514"/>
          </a:xfrm>
        </p:grpSpPr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50344868-B36B-4161-96FC-2C080D9CF8DB}"/>
                </a:ext>
              </a:extLst>
            </p:cNvPr>
            <p:cNvSpPr/>
            <p:nvPr/>
          </p:nvSpPr>
          <p:spPr>
            <a:xfrm>
              <a:off x="2329008" y="-1914005"/>
              <a:ext cx="221979" cy="3963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E36936B4-B186-4A4D-B7B6-F208745C7244}"/>
                </a:ext>
              </a:extLst>
            </p:cNvPr>
            <p:cNvSpPr/>
            <p:nvPr/>
          </p:nvSpPr>
          <p:spPr>
            <a:xfrm>
              <a:off x="2347922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5B383F5-2CD6-48B6-9045-CFAA07BFF47E}"/>
              </a:ext>
            </a:extLst>
          </p:cNvPr>
          <p:cNvGrpSpPr/>
          <p:nvPr userDrawn="1"/>
        </p:nvGrpSpPr>
        <p:grpSpPr>
          <a:xfrm rot="248603">
            <a:off x="10273402" y="591602"/>
            <a:ext cx="221979" cy="516514"/>
            <a:chOff x="2003424" y="-1006584"/>
            <a:chExt cx="221979" cy="516514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8F3C6EA4-F3D5-4248-AF31-A47AE34837CE}"/>
                </a:ext>
              </a:extLst>
            </p:cNvPr>
            <p:cNvSpPr/>
            <p:nvPr/>
          </p:nvSpPr>
          <p:spPr>
            <a:xfrm>
              <a:off x="2003424" y="-886377"/>
              <a:ext cx="221979" cy="3963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F09FB745-4520-4405-A099-2BB722A13AD2}"/>
                </a:ext>
              </a:extLst>
            </p:cNvPr>
            <p:cNvSpPr/>
            <p:nvPr/>
          </p:nvSpPr>
          <p:spPr>
            <a:xfrm>
              <a:off x="2022338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9E4740E-BEC5-4CB0-8F79-01F301D68931}"/>
              </a:ext>
            </a:extLst>
          </p:cNvPr>
          <p:cNvGrpSpPr/>
          <p:nvPr userDrawn="1"/>
        </p:nvGrpSpPr>
        <p:grpSpPr>
          <a:xfrm rot="21155714">
            <a:off x="10776922" y="601310"/>
            <a:ext cx="221979" cy="516514"/>
            <a:chOff x="2360611" y="-1006584"/>
            <a:chExt cx="221979" cy="516514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A0DB36BB-9ADC-487D-BFFD-B46BDE46E86C}"/>
                </a:ext>
              </a:extLst>
            </p:cNvPr>
            <p:cNvSpPr/>
            <p:nvPr/>
          </p:nvSpPr>
          <p:spPr>
            <a:xfrm>
              <a:off x="2360611" y="-886377"/>
              <a:ext cx="221979" cy="3963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F5870DD9-4C40-4A36-846B-5E506FAD1D29}"/>
                </a:ext>
              </a:extLst>
            </p:cNvPr>
            <p:cNvSpPr/>
            <p:nvPr/>
          </p:nvSpPr>
          <p:spPr>
            <a:xfrm>
              <a:off x="2379525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703BEBA8-85C2-4544-985C-6865CFDF900B}"/>
              </a:ext>
            </a:extLst>
          </p:cNvPr>
          <p:cNvGrpSpPr/>
          <p:nvPr userDrawn="1"/>
        </p:nvGrpSpPr>
        <p:grpSpPr>
          <a:xfrm rot="19673968">
            <a:off x="11291464" y="337064"/>
            <a:ext cx="221979" cy="516514"/>
            <a:chOff x="2717798" y="-1006584"/>
            <a:chExt cx="221979" cy="516514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868DCCAE-4478-4C82-B301-6D7533D94296}"/>
                </a:ext>
              </a:extLst>
            </p:cNvPr>
            <p:cNvSpPr/>
            <p:nvPr/>
          </p:nvSpPr>
          <p:spPr>
            <a:xfrm>
              <a:off x="2717798" y="-886377"/>
              <a:ext cx="221979" cy="3963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08C1DD6-E45C-4869-B3F0-20E0A7E22E72}"/>
                </a:ext>
              </a:extLst>
            </p:cNvPr>
            <p:cNvSpPr/>
            <p:nvPr/>
          </p:nvSpPr>
          <p:spPr>
            <a:xfrm>
              <a:off x="2736712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6F77CAC3-8FFC-4D8C-948B-B3A6545ECB00}"/>
              </a:ext>
            </a:extLst>
          </p:cNvPr>
          <p:cNvGrpSpPr/>
          <p:nvPr userDrawn="1"/>
        </p:nvGrpSpPr>
        <p:grpSpPr>
          <a:xfrm rot="20825490">
            <a:off x="11822399" y="161883"/>
            <a:ext cx="221979" cy="516514"/>
            <a:chOff x="3074985" y="-1006584"/>
            <a:chExt cx="221979" cy="516514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97DFF7BC-9DE2-4077-9DF7-00213AC6F777}"/>
                </a:ext>
              </a:extLst>
            </p:cNvPr>
            <p:cNvSpPr/>
            <p:nvPr/>
          </p:nvSpPr>
          <p:spPr>
            <a:xfrm>
              <a:off x="3074985" y="-886377"/>
              <a:ext cx="221979" cy="3963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44396150-E20F-4221-BB51-F54799E40CBC}"/>
                </a:ext>
              </a:extLst>
            </p:cNvPr>
            <p:cNvSpPr/>
            <p:nvPr/>
          </p:nvSpPr>
          <p:spPr>
            <a:xfrm>
              <a:off x="3093899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9D3AF098-7D71-42B3-9558-E4D884C87F6C}"/>
              </a:ext>
            </a:extLst>
          </p:cNvPr>
          <p:cNvGrpSpPr/>
          <p:nvPr userDrawn="1"/>
        </p:nvGrpSpPr>
        <p:grpSpPr>
          <a:xfrm rot="20918240">
            <a:off x="6242444" y="455313"/>
            <a:ext cx="221979" cy="516514"/>
            <a:chOff x="1971821" y="-2034212"/>
            <a:chExt cx="221979" cy="516514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0503886F-383E-4F73-AD05-6E718CCB4ABB}"/>
                </a:ext>
              </a:extLst>
            </p:cNvPr>
            <p:cNvSpPr/>
            <p:nvPr/>
          </p:nvSpPr>
          <p:spPr>
            <a:xfrm>
              <a:off x="1971821" y="-1914005"/>
              <a:ext cx="221979" cy="396307"/>
            </a:xfrm>
            <a:prstGeom prst="ellipse">
              <a:avLst/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D7D4AC0C-D795-4FF4-A0F7-A0BB57B2835C}"/>
                </a:ext>
              </a:extLst>
            </p:cNvPr>
            <p:cNvSpPr/>
            <p:nvPr/>
          </p:nvSpPr>
          <p:spPr>
            <a:xfrm>
              <a:off x="1990735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23" name="Picture 122">
            <a:hlinkClick r:id="rId16" action="ppaction://hlinksldjump"/>
            <a:extLst>
              <a:ext uri="{FF2B5EF4-FFF2-40B4-BE49-F238E27FC236}">
                <a16:creationId xmlns:a16="http://schemas.microsoft.com/office/drawing/2014/main" id="{6244AFE1-21A2-4A06-9125-921A1F42729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4401" y="1239348"/>
            <a:ext cx="1664352" cy="969348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036BEB97-72C4-48B4-B029-B67D6568B333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401842" y="4425485"/>
            <a:ext cx="11388315" cy="2432515"/>
          </a:xfrm>
          <a:prstGeom prst="rect">
            <a:avLst/>
          </a:prstGeom>
        </p:spPr>
      </p:pic>
      <p:grpSp>
        <p:nvGrpSpPr>
          <p:cNvPr id="125" name="Group 124">
            <a:extLst>
              <a:ext uri="{FF2B5EF4-FFF2-40B4-BE49-F238E27FC236}">
                <a16:creationId xmlns:a16="http://schemas.microsoft.com/office/drawing/2014/main" id="{A6554C91-752D-4381-9848-130FAC3AE7D2}"/>
              </a:ext>
            </a:extLst>
          </p:cNvPr>
          <p:cNvGrpSpPr/>
          <p:nvPr userDrawn="1"/>
        </p:nvGrpSpPr>
        <p:grpSpPr>
          <a:xfrm>
            <a:off x="678543" y="5465856"/>
            <a:ext cx="10834914" cy="384629"/>
            <a:chOff x="678543" y="5465856"/>
            <a:chExt cx="10834914" cy="384629"/>
          </a:xfrm>
        </p:grpSpPr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3CB7BCB5-A8B3-41E8-8F4B-C433BD92FB21}"/>
                </a:ext>
              </a:extLst>
            </p:cNvPr>
            <p:cNvSpPr/>
            <p:nvPr/>
          </p:nvSpPr>
          <p:spPr>
            <a:xfrm>
              <a:off x="678543" y="5465856"/>
              <a:ext cx="10834914" cy="384629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F4A77080-CC62-4F2D-8CF1-78576C82E7E1}"/>
                </a:ext>
              </a:extLst>
            </p:cNvPr>
            <p:cNvSpPr/>
            <p:nvPr/>
          </p:nvSpPr>
          <p:spPr>
            <a:xfrm>
              <a:off x="809171" y="5560199"/>
              <a:ext cx="10573658" cy="19594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/>
                </a:gs>
                <a:gs pos="100000">
                  <a:schemeClr val="accent1"/>
                </a:gs>
              </a:gsLst>
              <a:lin ang="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Isosceles Triangle 127">
              <a:extLst>
                <a:ext uri="{FF2B5EF4-FFF2-40B4-BE49-F238E27FC236}">
                  <a16:creationId xmlns:a16="http://schemas.microsoft.com/office/drawing/2014/main" id="{69FA9660-9CAC-4285-9CF9-85B91660B908}"/>
                </a:ext>
              </a:extLst>
            </p:cNvPr>
            <p:cNvSpPr/>
            <p:nvPr/>
          </p:nvSpPr>
          <p:spPr>
            <a:xfrm rot="10800000">
              <a:off x="1030516" y="5503048"/>
              <a:ext cx="86290" cy="213519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29" name="Isosceles Triangle 128">
              <a:extLst>
                <a:ext uri="{FF2B5EF4-FFF2-40B4-BE49-F238E27FC236}">
                  <a16:creationId xmlns:a16="http://schemas.microsoft.com/office/drawing/2014/main" id="{E93D99D8-F0A7-4745-B180-05D900D84D68}"/>
                </a:ext>
              </a:extLst>
            </p:cNvPr>
            <p:cNvSpPr/>
            <p:nvPr/>
          </p:nvSpPr>
          <p:spPr>
            <a:xfrm rot="10800000">
              <a:off x="1947591" y="5503048"/>
              <a:ext cx="86290" cy="213519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0" name="Isosceles Triangle 129">
              <a:extLst>
                <a:ext uri="{FF2B5EF4-FFF2-40B4-BE49-F238E27FC236}">
                  <a16:creationId xmlns:a16="http://schemas.microsoft.com/office/drawing/2014/main" id="{35350B57-75D2-4CC9-B987-298AE376C189}"/>
                </a:ext>
              </a:extLst>
            </p:cNvPr>
            <p:cNvSpPr/>
            <p:nvPr/>
          </p:nvSpPr>
          <p:spPr>
            <a:xfrm rot="10800000">
              <a:off x="2864666" y="5503048"/>
              <a:ext cx="86290" cy="213519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1" name="Isosceles Triangle 130">
              <a:extLst>
                <a:ext uri="{FF2B5EF4-FFF2-40B4-BE49-F238E27FC236}">
                  <a16:creationId xmlns:a16="http://schemas.microsoft.com/office/drawing/2014/main" id="{F1B72162-1183-4499-8AEB-4381515E007D}"/>
                </a:ext>
              </a:extLst>
            </p:cNvPr>
            <p:cNvSpPr/>
            <p:nvPr/>
          </p:nvSpPr>
          <p:spPr>
            <a:xfrm rot="10800000">
              <a:off x="3781741" y="5503048"/>
              <a:ext cx="86290" cy="213519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2" name="Isosceles Triangle 131">
              <a:extLst>
                <a:ext uri="{FF2B5EF4-FFF2-40B4-BE49-F238E27FC236}">
                  <a16:creationId xmlns:a16="http://schemas.microsoft.com/office/drawing/2014/main" id="{E87333AC-A068-47AC-9B45-24F77300FD64}"/>
                </a:ext>
              </a:extLst>
            </p:cNvPr>
            <p:cNvSpPr/>
            <p:nvPr/>
          </p:nvSpPr>
          <p:spPr>
            <a:xfrm rot="10800000">
              <a:off x="4698816" y="5503048"/>
              <a:ext cx="86290" cy="213519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3" name="Isosceles Triangle 132">
              <a:extLst>
                <a:ext uri="{FF2B5EF4-FFF2-40B4-BE49-F238E27FC236}">
                  <a16:creationId xmlns:a16="http://schemas.microsoft.com/office/drawing/2014/main" id="{E9AF6C69-0FFE-499E-A9E8-CBF881C0BE56}"/>
                </a:ext>
              </a:extLst>
            </p:cNvPr>
            <p:cNvSpPr/>
            <p:nvPr/>
          </p:nvSpPr>
          <p:spPr>
            <a:xfrm rot="10800000">
              <a:off x="5615891" y="5503048"/>
              <a:ext cx="86290" cy="213519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4" name="Isosceles Triangle 133">
              <a:extLst>
                <a:ext uri="{FF2B5EF4-FFF2-40B4-BE49-F238E27FC236}">
                  <a16:creationId xmlns:a16="http://schemas.microsoft.com/office/drawing/2014/main" id="{762246F2-DC5E-4AEB-AD72-6EAFDEDE9D56}"/>
                </a:ext>
              </a:extLst>
            </p:cNvPr>
            <p:cNvSpPr/>
            <p:nvPr/>
          </p:nvSpPr>
          <p:spPr>
            <a:xfrm rot="10800000">
              <a:off x="6532966" y="5503048"/>
              <a:ext cx="86290" cy="213519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5" name="Isosceles Triangle 134">
              <a:extLst>
                <a:ext uri="{FF2B5EF4-FFF2-40B4-BE49-F238E27FC236}">
                  <a16:creationId xmlns:a16="http://schemas.microsoft.com/office/drawing/2014/main" id="{D2698049-7D6C-4B24-9538-FD06E9CD3E16}"/>
                </a:ext>
              </a:extLst>
            </p:cNvPr>
            <p:cNvSpPr/>
            <p:nvPr/>
          </p:nvSpPr>
          <p:spPr>
            <a:xfrm rot="10800000">
              <a:off x="7450041" y="5503048"/>
              <a:ext cx="86290" cy="213519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6" name="Isosceles Triangle 135">
              <a:extLst>
                <a:ext uri="{FF2B5EF4-FFF2-40B4-BE49-F238E27FC236}">
                  <a16:creationId xmlns:a16="http://schemas.microsoft.com/office/drawing/2014/main" id="{DBE03A5E-97CE-4E8A-81EE-B2D9883FD1E1}"/>
                </a:ext>
              </a:extLst>
            </p:cNvPr>
            <p:cNvSpPr/>
            <p:nvPr/>
          </p:nvSpPr>
          <p:spPr>
            <a:xfrm rot="10800000">
              <a:off x="8367116" y="5503048"/>
              <a:ext cx="86290" cy="213519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7" name="Isosceles Triangle 136">
              <a:extLst>
                <a:ext uri="{FF2B5EF4-FFF2-40B4-BE49-F238E27FC236}">
                  <a16:creationId xmlns:a16="http://schemas.microsoft.com/office/drawing/2014/main" id="{960B7D0B-B74A-41E8-B6C5-BBE673B0F4FA}"/>
                </a:ext>
              </a:extLst>
            </p:cNvPr>
            <p:cNvSpPr/>
            <p:nvPr/>
          </p:nvSpPr>
          <p:spPr>
            <a:xfrm rot="10800000">
              <a:off x="9284191" y="5503048"/>
              <a:ext cx="86290" cy="213519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8" name="Isosceles Triangle 137">
              <a:extLst>
                <a:ext uri="{FF2B5EF4-FFF2-40B4-BE49-F238E27FC236}">
                  <a16:creationId xmlns:a16="http://schemas.microsoft.com/office/drawing/2014/main" id="{D28A7928-1B30-4F96-B923-A1FF536B1ABE}"/>
                </a:ext>
              </a:extLst>
            </p:cNvPr>
            <p:cNvSpPr/>
            <p:nvPr/>
          </p:nvSpPr>
          <p:spPr>
            <a:xfrm rot="10800000">
              <a:off x="10201266" y="5503048"/>
              <a:ext cx="86290" cy="213519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9" name="Isosceles Triangle 138">
              <a:extLst>
                <a:ext uri="{FF2B5EF4-FFF2-40B4-BE49-F238E27FC236}">
                  <a16:creationId xmlns:a16="http://schemas.microsoft.com/office/drawing/2014/main" id="{3606053D-ACF8-4CC7-99D9-06D99EE62B57}"/>
                </a:ext>
              </a:extLst>
            </p:cNvPr>
            <p:cNvSpPr/>
            <p:nvPr/>
          </p:nvSpPr>
          <p:spPr>
            <a:xfrm rot="10800000">
              <a:off x="11118339" y="5503048"/>
              <a:ext cx="86290" cy="213519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40" name="TextBox 139">
            <a:extLst>
              <a:ext uri="{FF2B5EF4-FFF2-40B4-BE49-F238E27FC236}">
                <a16:creationId xmlns:a16="http://schemas.microsoft.com/office/drawing/2014/main" id="{DF62FFE8-9EC1-49D0-BDE8-786FB4C225DE}"/>
              </a:ext>
            </a:extLst>
          </p:cNvPr>
          <p:cNvSpPr txBox="1"/>
          <p:nvPr userDrawn="1"/>
        </p:nvSpPr>
        <p:spPr>
          <a:xfrm>
            <a:off x="730250" y="5985649"/>
            <a:ext cx="558800" cy="369332"/>
          </a:xfrm>
          <a:prstGeom prst="rect">
            <a:avLst/>
          </a:prstGeom>
          <a:solidFill>
            <a:schemeClr val="accent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1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44B05AA-1D12-4853-98CE-21BB5091510F}"/>
              </a:ext>
            </a:extLst>
          </p:cNvPr>
          <p:cNvSpPr txBox="1"/>
          <p:nvPr userDrawn="1"/>
        </p:nvSpPr>
        <p:spPr>
          <a:xfrm>
            <a:off x="1711336" y="5985649"/>
            <a:ext cx="558800" cy="369332"/>
          </a:xfrm>
          <a:prstGeom prst="rect">
            <a:avLst/>
          </a:prstGeom>
          <a:solidFill>
            <a:schemeClr val="accent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2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AB882296-3365-4CFE-BB03-53015A7CB7EC}"/>
              </a:ext>
            </a:extLst>
          </p:cNvPr>
          <p:cNvSpPr txBox="1"/>
          <p:nvPr userDrawn="1"/>
        </p:nvSpPr>
        <p:spPr>
          <a:xfrm>
            <a:off x="2628410" y="5985649"/>
            <a:ext cx="558800" cy="369332"/>
          </a:xfrm>
          <a:prstGeom prst="rect">
            <a:avLst/>
          </a:prstGeom>
          <a:solidFill>
            <a:schemeClr val="accent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3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CF4F5013-080D-45C9-9140-71E4C23EDB20}"/>
              </a:ext>
            </a:extLst>
          </p:cNvPr>
          <p:cNvSpPr txBox="1"/>
          <p:nvPr userDrawn="1"/>
        </p:nvSpPr>
        <p:spPr>
          <a:xfrm>
            <a:off x="3545484" y="5985649"/>
            <a:ext cx="558800" cy="369332"/>
          </a:xfrm>
          <a:prstGeom prst="rect">
            <a:avLst/>
          </a:prstGeom>
          <a:solidFill>
            <a:schemeClr val="accent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4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00C7017A-7527-48E2-8CEB-874B55255BF8}"/>
              </a:ext>
            </a:extLst>
          </p:cNvPr>
          <p:cNvSpPr txBox="1"/>
          <p:nvPr userDrawn="1"/>
        </p:nvSpPr>
        <p:spPr>
          <a:xfrm>
            <a:off x="4462558" y="5985649"/>
            <a:ext cx="558800" cy="369332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5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393AE01-0F30-4BE2-8C6C-E5C036F8C52C}"/>
              </a:ext>
            </a:extLst>
          </p:cNvPr>
          <p:cNvSpPr txBox="1"/>
          <p:nvPr userDrawn="1"/>
        </p:nvSpPr>
        <p:spPr>
          <a:xfrm>
            <a:off x="5379632" y="5985649"/>
            <a:ext cx="558800" cy="369332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6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34D552B-17FB-43F6-9C3F-FD71A9139E4F}"/>
              </a:ext>
            </a:extLst>
          </p:cNvPr>
          <p:cNvSpPr txBox="1"/>
          <p:nvPr userDrawn="1"/>
        </p:nvSpPr>
        <p:spPr>
          <a:xfrm>
            <a:off x="6296706" y="5985649"/>
            <a:ext cx="558800" cy="369332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7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CCCC8B85-995A-4789-8B7F-6FADD078A78F}"/>
              </a:ext>
            </a:extLst>
          </p:cNvPr>
          <p:cNvSpPr txBox="1"/>
          <p:nvPr userDrawn="1"/>
        </p:nvSpPr>
        <p:spPr>
          <a:xfrm>
            <a:off x="7213780" y="5985649"/>
            <a:ext cx="558800" cy="369332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8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ECDE718-CF57-4CD3-94F1-BCD4EA9E0747}"/>
              </a:ext>
            </a:extLst>
          </p:cNvPr>
          <p:cNvSpPr txBox="1"/>
          <p:nvPr userDrawn="1"/>
        </p:nvSpPr>
        <p:spPr>
          <a:xfrm>
            <a:off x="8130854" y="5985649"/>
            <a:ext cx="558800" cy="369332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9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851C4C50-6316-45D7-8DD8-DC0986A35A91}"/>
              </a:ext>
            </a:extLst>
          </p:cNvPr>
          <p:cNvSpPr txBox="1"/>
          <p:nvPr userDrawn="1"/>
        </p:nvSpPr>
        <p:spPr>
          <a:xfrm>
            <a:off x="9047928" y="5985649"/>
            <a:ext cx="558800" cy="369332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10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5790027-E2C0-4909-8E92-005FDB4E70A3}"/>
              </a:ext>
            </a:extLst>
          </p:cNvPr>
          <p:cNvSpPr txBox="1"/>
          <p:nvPr userDrawn="1"/>
        </p:nvSpPr>
        <p:spPr>
          <a:xfrm>
            <a:off x="9965002" y="5985649"/>
            <a:ext cx="558800" cy="369332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11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E93A51F0-5C31-4E49-8C75-E3C2D1D0830F}"/>
              </a:ext>
            </a:extLst>
          </p:cNvPr>
          <p:cNvSpPr txBox="1"/>
          <p:nvPr userDrawn="1"/>
        </p:nvSpPr>
        <p:spPr>
          <a:xfrm>
            <a:off x="10882076" y="5985649"/>
            <a:ext cx="558800" cy="369332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11693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5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50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50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50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50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50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50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50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50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50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50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50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50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50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 tmFilter="0, 0; .2, .5; .8, .5; 1, 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500" autoRev="1" fill="hold"/>
                                        <p:tgtEl>
                                          <p:spTgt spid="1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246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7" fill="hold">
                      <p:stCondLst>
                        <p:cond delay="0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304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5" fill="hold">
                      <p:stCondLst>
                        <p:cond delay="0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333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4" fill="hold">
                      <p:stCondLst>
                        <p:cond delay="0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391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2" fill="hold">
                      <p:stCondLst>
                        <p:cond delay="0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420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1" fill="hold">
                      <p:stCondLst>
                        <p:cond delay="0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media3.giphy.com/media/11EEXw1EIEoHaE/giphy.gif">
            <a:extLst>
              <a:ext uri="{FF2B5EF4-FFF2-40B4-BE49-F238E27FC236}">
                <a16:creationId xmlns:a16="http://schemas.microsoft.com/office/drawing/2014/main" id="{61F891F1-7812-4CF1-99FC-7AD9E265BFE2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7832" y="1141432"/>
            <a:ext cx="238125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6C18A1-067B-413E-BB0F-5BBD8F548C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7069" b="14487"/>
          <a:stretch/>
        </p:blipFill>
        <p:spPr>
          <a:xfrm>
            <a:off x="0" y="1"/>
            <a:ext cx="12192000" cy="6354981"/>
          </a:xfrm>
          <a:custGeom>
            <a:avLst/>
            <a:gdLst>
              <a:gd name="connsiteX0" fmla="*/ 5236029 w 12192000"/>
              <a:gd name="connsiteY0" fmla="*/ 1361500 h 6354981"/>
              <a:gd name="connsiteX1" fmla="*/ 4821692 w 12192000"/>
              <a:gd name="connsiteY1" fmla="*/ 1390075 h 6354981"/>
              <a:gd name="connsiteX2" fmla="*/ 4738349 w 12192000"/>
              <a:gd name="connsiteY2" fmla="*/ 1499612 h 6354981"/>
              <a:gd name="connsiteX3" fmla="*/ 4743110 w 12192000"/>
              <a:gd name="connsiteY3" fmla="*/ 2697381 h 6354981"/>
              <a:gd name="connsiteX4" fmla="*/ 4769304 w 12192000"/>
              <a:gd name="connsiteY4" fmla="*/ 2804537 h 6354981"/>
              <a:gd name="connsiteX5" fmla="*/ 4812167 w 12192000"/>
              <a:gd name="connsiteY5" fmla="*/ 2833112 h 6354981"/>
              <a:gd name="connsiteX6" fmla="*/ 5614648 w 12192000"/>
              <a:gd name="connsiteY6" fmla="*/ 2856925 h 6354981"/>
              <a:gd name="connsiteX7" fmla="*/ 5743235 w 12192000"/>
              <a:gd name="connsiteY7" fmla="*/ 2845019 h 6354981"/>
              <a:gd name="connsiteX8" fmla="*/ 5771810 w 12192000"/>
              <a:gd name="connsiteY8" fmla="*/ 2833112 h 6354981"/>
              <a:gd name="connsiteX9" fmla="*/ 6614773 w 12192000"/>
              <a:gd name="connsiteY9" fmla="*/ 2821206 h 6354981"/>
              <a:gd name="connsiteX10" fmla="*/ 6712404 w 12192000"/>
              <a:gd name="connsiteY10" fmla="*/ 2730719 h 6354981"/>
              <a:gd name="connsiteX11" fmla="*/ 6686210 w 12192000"/>
              <a:gd name="connsiteY11" fmla="*/ 1416269 h 6354981"/>
              <a:gd name="connsiteX12" fmla="*/ 6602867 w 12192000"/>
              <a:gd name="connsiteY12" fmla="*/ 1371025 h 6354981"/>
              <a:gd name="connsiteX13" fmla="*/ 6374267 w 12192000"/>
              <a:gd name="connsiteY13" fmla="*/ 1366262 h 6354981"/>
              <a:gd name="connsiteX14" fmla="*/ 0 w 12192000"/>
              <a:gd name="connsiteY14" fmla="*/ 0 h 6354981"/>
              <a:gd name="connsiteX15" fmla="*/ 12192000 w 12192000"/>
              <a:gd name="connsiteY15" fmla="*/ 0 h 6354981"/>
              <a:gd name="connsiteX16" fmla="*/ 12192000 w 12192000"/>
              <a:gd name="connsiteY16" fmla="*/ 6354981 h 6354981"/>
              <a:gd name="connsiteX17" fmla="*/ 0 w 12192000"/>
              <a:gd name="connsiteY17" fmla="*/ 6354981 h 6354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354981">
                <a:moveTo>
                  <a:pt x="5236029" y="1361500"/>
                </a:moveTo>
                <a:lnTo>
                  <a:pt x="4821692" y="1390075"/>
                </a:lnTo>
                <a:lnTo>
                  <a:pt x="4738349" y="1499612"/>
                </a:lnTo>
                <a:cubicBezTo>
                  <a:pt x="4739936" y="1898868"/>
                  <a:pt x="4741523" y="2298125"/>
                  <a:pt x="4743110" y="2697381"/>
                </a:cubicBezTo>
                <a:lnTo>
                  <a:pt x="4769304" y="2804537"/>
                </a:lnTo>
                <a:lnTo>
                  <a:pt x="4812167" y="2833112"/>
                </a:lnTo>
                <a:lnTo>
                  <a:pt x="5614648" y="2856925"/>
                </a:lnTo>
                <a:lnTo>
                  <a:pt x="5743235" y="2845019"/>
                </a:lnTo>
                <a:lnTo>
                  <a:pt x="5771810" y="2833112"/>
                </a:lnTo>
                <a:lnTo>
                  <a:pt x="6614773" y="2821206"/>
                </a:lnTo>
                <a:lnTo>
                  <a:pt x="6712404" y="2730719"/>
                </a:lnTo>
                <a:lnTo>
                  <a:pt x="6686210" y="1416269"/>
                </a:lnTo>
                <a:lnTo>
                  <a:pt x="6602867" y="1371025"/>
                </a:lnTo>
                <a:lnTo>
                  <a:pt x="6374267" y="136626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354981"/>
                </a:lnTo>
                <a:lnTo>
                  <a:pt x="0" y="6354981"/>
                </a:lnTo>
                <a:close/>
              </a:path>
            </a:pathLst>
          </a:cu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9D2433-EFFA-4F05-89D1-24476C58E7A2}"/>
              </a:ext>
            </a:extLst>
          </p:cNvPr>
          <p:cNvSpPr/>
          <p:nvPr userDrawn="1"/>
        </p:nvSpPr>
        <p:spPr>
          <a:xfrm>
            <a:off x="0" y="4579718"/>
            <a:ext cx="12192000" cy="227828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6935EC-AC1A-47C6-84B7-F62240BB13CB}"/>
              </a:ext>
            </a:extLst>
          </p:cNvPr>
          <p:cNvSpPr/>
          <p:nvPr userDrawn="1"/>
        </p:nvSpPr>
        <p:spPr>
          <a:xfrm rot="10800000">
            <a:off x="0" y="1"/>
            <a:ext cx="12192000" cy="139984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100000">
                <a:schemeClr val="tx2">
                  <a:lumMod val="5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95DB44F-E9DE-474D-BE87-3331C9B5406F}"/>
              </a:ext>
            </a:extLst>
          </p:cNvPr>
          <p:cNvSpPr/>
          <p:nvPr userDrawn="1"/>
        </p:nvSpPr>
        <p:spPr>
          <a:xfrm>
            <a:off x="1868458" y="30371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54000"/>
                </a:schemeClr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9CB622D-A58A-4A83-9C16-3FC957CD504F}"/>
              </a:ext>
            </a:extLst>
          </p:cNvPr>
          <p:cNvSpPr/>
          <p:nvPr userDrawn="1"/>
        </p:nvSpPr>
        <p:spPr>
          <a:xfrm>
            <a:off x="2084424" y="521309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54000"/>
                </a:schemeClr>
              </a:gs>
              <a:gs pos="100000">
                <a:schemeClr val="accent6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D0A8375-8999-4F8D-B08B-0B96667CDA13}"/>
              </a:ext>
            </a:extLst>
          </p:cNvPr>
          <p:cNvSpPr/>
          <p:nvPr userDrawn="1"/>
        </p:nvSpPr>
        <p:spPr>
          <a:xfrm>
            <a:off x="-145143" y="50800"/>
            <a:ext cx="12576629" cy="704786"/>
          </a:xfrm>
          <a:custGeom>
            <a:avLst/>
            <a:gdLst>
              <a:gd name="connsiteX0" fmla="*/ 0 w 12576629"/>
              <a:gd name="connsiteY0" fmla="*/ 145143 h 704786"/>
              <a:gd name="connsiteX1" fmla="*/ 979714 w 12576629"/>
              <a:gd name="connsiteY1" fmla="*/ 399143 h 704786"/>
              <a:gd name="connsiteX2" fmla="*/ 2068286 w 12576629"/>
              <a:gd name="connsiteY2" fmla="*/ 268514 h 704786"/>
              <a:gd name="connsiteX3" fmla="*/ 2641600 w 12576629"/>
              <a:gd name="connsiteY3" fmla="*/ 290286 h 704786"/>
              <a:gd name="connsiteX4" fmla="*/ 3106057 w 12576629"/>
              <a:gd name="connsiteY4" fmla="*/ 703943 h 704786"/>
              <a:gd name="connsiteX5" fmla="*/ 4361543 w 12576629"/>
              <a:gd name="connsiteY5" fmla="*/ 166914 h 704786"/>
              <a:gd name="connsiteX6" fmla="*/ 5174343 w 12576629"/>
              <a:gd name="connsiteY6" fmla="*/ 101600 h 704786"/>
              <a:gd name="connsiteX7" fmla="*/ 5646057 w 12576629"/>
              <a:gd name="connsiteY7" fmla="*/ 166914 h 704786"/>
              <a:gd name="connsiteX8" fmla="*/ 6408057 w 12576629"/>
              <a:gd name="connsiteY8" fmla="*/ 406400 h 704786"/>
              <a:gd name="connsiteX9" fmla="*/ 7482114 w 12576629"/>
              <a:gd name="connsiteY9" fmla="*/ 101600 h 704786"/>
              <a:gd name="connsiteX10" fmla="*/ 8265886 w 12576629"/>
              <a:gd name="connsiteY10" fmla="*/ 290286 h 704786"/>
              <a:gd name="connsiteX11" fmla="*/ 10907486 w 12576629"/>
              <a:gd name="connsiteY11" fmla="*/ 580571 h 704786"/>
              <a:gd name="connsiteX12" fmla="*/ 11509829 w 12576629"/>
              <a:gd name="connsiteY12" fmla="*/ 268514 h 704786"/>
              <a:gd name="connsiteX13" fmla="*/ 12576629 w 12576629"/>
              <a:gd name="connsiteY13" fmla="*/ 0 h 70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576629" h="704786">
                <a:moveTo>
                  <a:pt x="0" y="145143"/>
                </a:moveTo>
                <a:cubicBezTo>
                  <a:pt x="317500" y="261862"/>
                  <a:pt x="635000" y="378581"/>
                  <a:pt x="979714" y="399143"/>
                </a:cubicBezTo>
                <a:cubicBezTo>
                  <a:pt x="1324428" y="419705"/>
                  <a:pt x="1791305" y="286657"/>
                  <a:pt x="2068286" y="268514"/>
                </a:cubicBezTo>
                <a:cubicBezTo>
                  <a:pt x="2345267" y="250371"/>
                  <a:pt x="2468638" y="217715"/>
                  <a:pt x="2641600" y="290286"/>
                </a:cubicBezTo>
                <a:cubicBezTo>
                  <a:pt x="2814562" y="362857"/>
                  <a:pt x="2819400" y="724505"/>
                  <a:pt x="3106057" y="703943"/>
                </a:cubicBezTo>
                <a:cubicBezTo>
                  <a:pt x="3392714" y="683381"/>
                  <a:pt x="4016829" y="267304"/>
                  <a:pt x="4361543" y="166914"/>
                </a:cubicBezTo>
                <a:cubicBezTo>
                  <a:pt x="4706257" y="66524"/>
                  <a:pt x="4960257" y="101600"/>
                  <a:pt x="5174343" y="101600"/>
                </a:cubicBezTo>
                <a:cubicBezTo>
                  <a:pt x="5388429" y="101600"/>
                  <a:pt x="5440438" y="116114"/>
                  <a:pt x="5646057" y="166914"/>
                </a:cubicBezTo>
                <a:cubicBezTo>
                  <a:pt x="5851676" y="217714"/>
                  <a:pt x="6102048" y="417286"/>
                  <a:pt x="6408057" y="406400"/>
                </a:cubicBezTo>
                <a:cubicBezTo>
                  <a:pt x="6714067" y="395514"/>
                  <a:pt x="7172476" y="120952"/>
                  <a:pt x="7482114" y="101600"/>
                </a:cubicBezTo>
                <a:cubicBezTo>
                  <a:pt x="7791752" y="82248"/>
                  <a:pt x="7694991" y="210458"/>
                  <a:pt x="8265886" y="290286"/>
                </a:cubicBezTo>
                <a:cubicBezTo>
                  <a:pt x="8836781" y="370114"/>
                  <a:pt x="10366829" y="584200"/>
                  <a:pt x="10907486" y="580571"/>
                </a:cubicBezTo>
                <a:cubicBezTo>
                  <a:pt x="11448143" y="576942"/>
                  <a:pt x="11231639" y="365276"/>
                  <a:pt x="11509829" y="268514"/>
                </a:cubicBezTo>
                <a:cubicBezTo>
                  <a:pt x="11788019" y="171752"/>
                  <a:pt x="12182324" y="85876"/>
                  <a:pt x="12576629" y="0"/>
                </a:cubicBezTo>
              </a:path>
            </a:pathLst>
          </a:cu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2BC2423-778B-43B6-BD45-CFD82B39D297}"/>
              </a:ext>
            </a:extLst>
          </p:cNvPr>
          <p:cNvSpPr/>
          <p:nvPr userDrawn="1"/>
        </p:nvSpPr>
        <p:spPr>
          <a:xfrm>
            <a:off x="-124482" y="45341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1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88E006-B3C3-4B0A-A394-90CC9C8124DB}"/>
              </a:ext>
            </a:extLst>
          </p:cNvPr>
          <p:cNvSpPr/>
          <p:nvPr userDrawn="1"/>
        </p:nvSpPr>
        <p:spPr>
          <a:xfrm>
            <a:off x="457663" y="503018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0C2C442-1C36-4432-9123-BE5C6AF74B9B}"/>
              </a:ext>
            </a:extLst>
          </p:cNvPr>
          <p:cNvSpPr/>
          <p:nvPr userDrawn="1"/>
        </p:nvSpPr>
        <p:spPr>
          <a:xfrm>
            <a:off x="1030121" y="446099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7000"/>
                </a:schemeClr>
              </a:gs>
              <a:gs pos="100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3F1B832-C9BA-4FE0-B90B-5CEAB3F8CDCE}"/>
              </a:ext>
            </a:extLst>
          </p:cNvPr>
          <p:cNvSpPr/>
          <p:nvPr userDrawn="1"/>
        </p:nvSpPr>
        <p:spPr>
          <a:xfrm>
            <a:off x="1495956" y="394480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56000"/>
                </a:schemeClr>
              </a:gs>
              <a:gs pos="100000">
                <a:schemeClr val="accent4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DC9C24E-DBD6-4812-B4ED-7C66D9ABBE41}"/>
              </a:ext>
            </a:extLst>
          </p:cNvPr>
          <p:cNvGrpSpPr/>
          <p:nvPr userDrawn="1"/>
        </p:nvGrpSpPr>
        <p:grpSpPr>
          <a:xfrm rot="765627">
            <a:off x="231457" y="354311"/>
            <a:ext cx="221979" cy="516514"/>
            <a:chOff x="1971821" y="-2034212"/>
            <a:chExt cx="221979" cy="51651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964A321-65D1-4C29-8963-74D80440CAF6}"/>
                </a:ext>
              </a:extLst>
            </p:cNvPr>
            <p:cNvSpPr/>
            <p:nvPr/>
          </p:nvSpPr>
          <p:spPr>
            <a:xfrm>
              <a:off x="1971821" y="-1914005"/>
              <a:ext cx="221979" cy="396307"/>
            </a:xfrm>
            <a:prstGeom prst="ellipse">
              <a:avLst/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387F9F9-2A74-4FD8-B1B2-AFEC80F6B968}"/>
                </a:ext>
              </a:extLst>
            </p:cNvPr>
            <p:cNvSpPr/>
            <p:nvPr/>
          </p:nvSpPr>
          <p:spPr>
            <a:xfrm>
              <a:off x="1990735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AE0170-5BD6-496D-AD7F-C2B950DE17D5}"/>
              </a:ext>
            </a:extLst>
          </p:cNvPr>
          <p:cNvGrpSpPr/>
          <p:nvPr userDrawn="1"/>
        </p:nvGrpSpPr>
        <p:grpSpPr>
          <a:xfrm>
            <a:off x="745504" y="427444"/>
            <a:ext cx="221979" cy="516514"/>
            <a:chOff x="2329008" y="-2034212"/>
            <a:chExt cx="221979" cy="516514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8578915-A1F1-4C74-8A9E-43FF93A7E283}"/>
                </a:ext>
              </a:extLst>
            </p:cNvPr>
            <p:cNvSpPr/>
            <p:nvPr/>
          </p:nvSpPr>
          <p:spPr>
            <a:xfrm>
              <a:off x="2329008" y="-1914005"/>
              <a:ext cx="221979" cy="3963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8856450-6A9D-46A7-A5D5-009E6C4965CB}"/>
                </a:ext>
              </a:extLst>
            </p:cNvPr>
            <p:cNvSpPr/>
            <p:nvPr/>
          </p:nvSpPr>
          <p:spPr>
            <a:xfrm>
              <a:off x="2347922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7E73952-3787-47A0-A1D6-9AAC82C1C559}"/>
              </a:ext>
            </a:extLst>
          </p:cNvPr>
          <p:cNvGrpSpPr/>
          <p:nvPr userDrawn="1"/>
        </p:nvGrpSpPr>
        <p:grpSpPr>
          <a:xfrm rot="20895576">
            <a:off x="1253093" y="412930"/>
            <a:ext cx="221979" cy="516514"/>
            <a:chOff x="2003424" y="-1006584"/>
            <a:chExt cx="221979" cy="516514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948C2D6-CB4E-4083-ADD3-972AED83AD92}"/>
                </a:ext>
              </a:extLst>
            </p:cNvPr>
            <p:cNvSpPr/>
            <p:nvPr/>
          </p:nvSpPr>
          <p:spPr>
            <a:xfrm>
              <a:off x="2003424" y="-886377"/>
              <a:ext cx="221979" cy="3963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101C807-8E08-4B86-BD15-891D53EBF063}"/>
                </a:ext>
              </a:extLst>
            </p:cNvPr>
            <p:cNvSpPr/>
            <p:nvPr/>
          </p:nvSpPr>
          <p:spPr>
            <a:xfrm>
              <a:off x="2022338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94344F6-8365-4E78-A730-DAC5A380C95D}"/>
              </a:ext>
            </a:extLst>
          </p:cNvPr>
          <p:cNvGrpSpPr/>
          <p:nvPr userDrawn="1"/>
        </p:nvGrpSpPr>
        <p:grpSpPr>
          <a:xfrm rot="21155714">
            <a:off x="1721170" y="313426"/>
            <a:ext cx="221979" cy="516514"/>
            <a:chOff x="2360611" y="-1006584"/>
            <a:chExt cx="221979" cy="516514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2A693AC-FF39-442D-B44A-0024E3D6DA41}"/>
                </a:ext>
              </a:extLst>
            </p:cNvPr>
            <p:cNvSpPr/>
            <p:nvPr/>
          </p:nvSpPr>
          <p:spPr>
            <a:xfrm>
              <a:off x="2360611" y="-886377"/>
              <a:ext cx="221979" cy="3963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3DCF204-931C-4F7D-A9DD-7B05981FE9BA}"/>
                </a:ext>
              </a:extLst>
            </p:cNvPr>
            <p:cNvSpPr/>
            <p:nvPr/>
          </p:nvSpPr>
          <p:spPr>
            <a:xfrm>
              <a:off x="2379525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5BFDA6D-BFD6-4965-AC10-2DF780CCB6A8}"/>
              </a:ext>
            </a:extLst>
          </p:cNvPr>
          <p:cNvGrpSpPr/>
          <p:nvPr userDrawn="1"/>
        </p:nvGrpSpPr>
        <p:grpSpPr>
          <a:xfrm rot="372841">
            <a:off x="2174073" y="305760"/>
            <a:ext cx="221979" cy="516514"/>
            <a:chOff x="2717798" y="-1006584"/>
            <a:chExt cx="221979" cy="516514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90D042A-9714-44B5-A0A1-12491E7EB46A}"/>
                </a:ext>
              </a:extLst>
            </p:cNvPr>
            <p:cNvSpPr/>
            <p:nvPr/>
          </p:nvSpPr>
          <p:spPr>
            <a:xfrm>
              <a:off x="2717798" y="-886377"/>
              <a:ext cx="221979" cy="3963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03970B3-E3E2-4284-A490-2BFC62B9DC81}"/>
                </a:ext>
              </a:extLst>
            </p:cNvPr>
            <p:cNvSpPr/>
            <p:nvPr/>
          </p:nvSpPr>
          <p:spPr>
            <a:xfrm>
              <a:off x="2736712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0BF689D-6659-4FE3-A14C-F47EC6657367}"/>
              </a:ext>
            </a:extLst>
          </p:cNvPr>
          <p:cNvGrpSpPr/>
          <p:nvPr userDrawn="1"/>
        </p:nvGrpSpPr>
        <p:grpSpPr>
          <a:xfrm rot="2766191">
            <a:off x="2452528" y="600257"/>
            <a:ext cx="221979" cy="516514"/>
            <a:chOff x="3074985" y="-1006584"/>
            <a:chExt cx="221979" cy="516514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64F7E0D-62E4-4B9D-8442-4838A28D415A}"/>
                </a:ext>
              </a:extLst>
            </p:cNvPr>
            <p:cNvSpPr/>
            <p:nvPr/>
          </p:nvSpPr>
          <p:spPr>
            <a:xfrm>
              <a:off x="3074985" y="-886377"/>
              <a:ext cx="221979" cy="3963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4D29A83-4152-45AE-A74B-FB3BFC9C5C62}"/>
                </a:ext>
              </a:extLst>
            </p:cNvPr>
            <p:cNvSpPr/>
            <p:nvPr/>
          </p:nvSpPr>
          <p:spPr>
            <a:xfrm>
              <a:off x="3093899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8B717E5A-0D1E-4C48-AFBA-1D0123F75322}"/>
              </a:ext>
            </a:extLst>
          </p:cNvPr>
          <p:cNvSpPr/>
          <p:nvPr userDrawn="1"/>
        </p:nvSpPr>
        <p:spPr>
          <a:xfrm>
            <a:off x="4749050" y="258280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54000"/>
                </a:schemeClr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F3FEDE5-CBFE-42C4-98AA-1BD242D00178}"/>
              </a:ext>
            </a:extLst>
          </p:cNvPr>
          <p:cNvSpPr/>
          <p:nvPr userDrawn="1"/>
        </p:nvSpPr>
        <p:spPr>
          <a:xfrm>
            <a:off x="5220653" y="381131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54000"/>
                </a:schemeClr>
              </a:gs>
              <a:gs pos="100000">
                <a:schemeClr val="accent6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2DB44A7-6920-426F-95AC-9A233F57D15F}"/>
              </a:ext>
            </a:extLst>
          </p:cNvPr>
          <p:cNvSpPr/>
          <p:nvPr userDrawn="1"/>
        </p:nvSpPr>
        <p:spPr>
          <a:xfrm>
            <a:off x="2699640" y="75112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1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3EEF34A-6FE2-4C2C-9CE5-26B98F4988F4}"/>
              </a:ext>
            </a:extLst>
          </p:cNvPr>
          <p:cNvSpPr/>
          <p:nvPr userDrawn="1"/>
        </p:nvSpPr>
        <p:spPr>
          <a:xfrm>
            <a:off x="3142911" y="592500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58EC575-B337-46B3-8694-28D1F91FD2E4}"/>
              </a:ext>
            </a:extLst>
          </p:cNvPr>
          <p:cNvSpPr/>
          <p:nvPr userDrawn="1"/>
        </p:nvSpPr>
        <p:spPr>
          <a:xfrm>
            <a:off x="3677056" y="358033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7000"/>
                </a:schemeClr>
              </a:gs>
              <a:gs pos="100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D3BAC32-4861-4F25-AE93-1AF0FD962971}"/>
              </a:ext>
            </a:extLst>
          </p:cNvPr>
          <p:cNvSpPr/>
          <p:nvPr userDrawn="1"/>
        </p:nvSpPr>
        <p:spPr>
          <a:xfrm>
            <a:off x="4212622" y="219027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56000"/>
                </a:schemeClr>
              </a:gs>
              <a:gs pos="100000">
                <a:schemeClr val="accent4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3CD1D6D-8659-4C4C-9D2D-1B9EF634FB77}"/>
              </a:ext>
            </a:extLst>
          </p:cNvPr>
          <p:cNvGrpSpPr/>
          <p:nvPr userDrawn="1"/>
        </p:nvGrpSpPr>
        <p:grpSpPr>
          <a:xfrm rot="20910032">
            <a:off x="2962312" y="739634"/>
            <a:ext cx="221979" cy="516514"/>
            <a:chOff x="1971821" y="-2034212"/>
            <a:chExt cx="221979" cy="516514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9925F86-29E6-49E0-8BD8-4099871F7EC2}"/>
                </a:ext>
              </a:extLst>
            </p:cNvPr>
            <p:cNvSpPr/>
            <p:nvPr/>
          </p:nvSpPr>
          <p:spPr>
            <a:xfrm>
              <a:off x="1971821" y="-1914005"/>
              <a:ext cx="221979" cy="396307"/>
            </a:xfrm>
            <a:prstGeom prst="ellipse">
              <a:avLst/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9745C0A-3599-4FB5-B4C3-4659E03B26F3}"/>
                </a:ext>
              </a:extLst>
            </p:cNvPr>
            <p:cNvSpPr/>
            <p:nvPr/>
          </p:nvSpPr>
          <p:spPr>
            <a:xfrm>
              <a:off x="1990735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F2CE9FE-7A30-4332-955A-9A5300B0EA38}"/>
              </a:ext>
            </a:extLst>
          </p:cNvPr>
          <p:cNvGrpSpPr/>
          <p:nvPr userDrawn="1"/>
        </p:nvGrpSpPr>
        <p:grpSpPr>
          <a:xfrm rot="19685346">
            <a:off x="3374743" y="571683"/>
            <a:ext cx="221979" cy="516514"/>
            <a:chOff x="2329008" y="-2034212"/>
            <a:chExt cx="221979" cy="51651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8120D2D-2F02-42C1-9C35-52DF617B33B3}"/>
                </a:ext>
              </a:extLst>
            </p:cNvPr>
            <p:cNvSpPr/>
            <p:nvPr/>
          </p:nvSpPr>
          <p:spPr>
            <a:xfrm>
              <a:off x="2329008" y="-1914005"/>
              <a:ext cx="221979" cy="3963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4FF21CC-630F-45DA-BEAC-D6DEB9BF62B7}"/>
                </a:ext>
              </a:extLst>
            </p:cNvPr>
            <p:cNvSpPr/>
            <p:nvPr/>
          </p:nvSpPr>
          <p:spPr>
            <a:xfrm>
              <a:off x="2347922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2D68590-879D-45E7-B1A8-B070AAA7869C}"/>
              </a:ext>
            </a:extLst>
          </p:cNvPr>
          <p:cNvGrpSpPr/>
          <p:nvPr userDrawn="1"/>
        </p:nvGrpSpPr>
        <p:grpSpPr>
          <a:xfrm rot="19652117">
            <a:off x="3853660" y="317165"/>
            <a:ext cx="221979" cy="516514"/>
            <a:chOff x="2003424" y="-1006584"/>
            <a:chExt cx="221979" cy="516514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96B36F0-6014-4EE0-86F2-5D256CE127BB}"/>
                </a:ext>
              </a:extLst>
            </p:cNvPr>
            <p:cNvSpPr/>
            <p:nvPr/>
          </p:nvSpPr>
          <p:spPr>
            <a:xfrm>
              <a:off x="2003424" y="-886377"/>
              <a:ext cx="221979" cy="3963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057004E-1054-4D01-9B94-6C114469A2EB}"/>
                </a:ext>
              </a:extLst>
            </p:cNvPr>
            <p:cNvSpPr/>
            <p:nvPr/>
          </p:nvSpPr>
          <p:spPr>
            <a:xfrm>
              <a:off x="2022338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BFF8A99-6ACC-421A-92B2-4DC62E73297A}"/>
              </a:ext>
            </a:extLst>
          </p:cNvPr>
          <p:cNvGrpSpPr/>
          <p:nvPr userDrawn="1"/>
        </p:nvGrpSpPr>
        <p:grpSpPr>
          <a:xfrm rot="21155714">
            <a:off x="4450922" y="167648"/>
            <a:ext cx="221979" cy="516514"/>
            <a:chOff x="2360611" y="-1006584"/>
            <a:chExt cx="221979" cy="51651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3A1FFA9-71A6-4C45-8834-ACAC1273EA56}"/>
                </a:ext>
              </a:extLst>
            </p:cNvPr>
            <p:cNvSpPr/>
            <p:nvPr/>
          </p:nvSpPr>
          <p:spPr>
            <a:xfrm>
              <a:off x="2360611" y="-886377"/>
              <a:ext cx="221979" cy="3963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6CBDC94-BEE3-4B64-87C1-7A4108E68FAB}"/>
                </a:ext>
              </a:extLst>
            </p:cNvPr>
            <p:cNvSpPr/>
            <p:nvPr/>
          </p:nvSpPr>
          <p:spPr>
            <a:xfrm>
              <a:off x="2379525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4F2772A-9C16-4776-9EDA-933FFDEE01CA}"/>
              </a:ext>
            </a:extLst>
          </p:cNvPr>
          <p:cNvGrpSpPr/>
          <p:nvPr userDrawn="1"/>
        </p:nvGrpSpPr>
        <p:grpSpPr>
          <a:xfrm rot="372841">
            <a:off x="5089329" y="152518"/>
            <a:ext cx="221979" cy="516514"/>
            <a:chOff x="2717798" y="-1006584"/>
            <a:chExt cx="221979" cy="516514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35C9928-A1FA-4E6B-B06F-511E07BFD9B9}"/>
                </a:ext>
              </a:extLst>
            </p:cNvPr>
            <p:cNvSpPr/>
            <p:nvPr/>
          </p:nvSpPr>
          <p:spPr>
            <a:xfrm>
              <a:off x="2717798" y="-886377"/>
              <a:ext cx="221979" cy="3963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AD72BFA-C0CC-4E34-8523-0DCC4F98616B}"/>
                </a:ext>
              </a:extLst>
            </p:cNvPr>
            <p:cNvSpPr/>
            <p:nvPr/>
          </p:nvSpPr>
          <p:spPr>
            <a:xfrm>
              <a:off x="2736712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DDFEA1F-00F3-408B-A623-2CCD6482B143}"/>
              </a:ext>
            </a:extLst>
          </p:cNvPr>
          <p:cNvGrpSpPr/>
          <p:nvPr userDrawn="1"/>
        </p:nvGrpSpPr>
        <p:grpSpPr>
          <a:xfrm rot="1649091">
            <a:off x="5616223" y="305354"/>
            <a:ext cx="221979" cy="516514"/>
            <a:chOff x="3074985" y="-1006584"/>
            <a:chExt cx="221979" cy="516514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55269DE-7BA3-4F3C-B7C6-AC976540334A}"/>
                </a:ext>
              </a:extLst>
            </p:cNvPr>
            <p:cNvSpPr/>
            <p:nvPr/>
          </p:nvSpPr>
          <p:spPr>
            <a:xfrm>
              <a:off x="3074985" y="-886377"/>
              <a:ext cx="221979" cy="3963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B2483D2-D3F1-49EF-8C90-106D4FA5EDFB}"/>
                </a:ext>
              </a:extLst>
            </p:cNvPr>
            <p:cNvSpPr/>
            <p:nvPr/>
          </p:nvSpPr>
          <p:spPr>
            <a:xfrm>
              <a:off x="3093899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2" name="Oval 61">
            <a:extLst>
              <a:ext uri="{FF2B5EF4-FFF2-40B4-BE49-F238E27FC236}">
                <a16:creationId xmlns:a16="http://schemas.microsoft.com/office/drawing/2014/main" id="{C5FE0DFD-0786-4BC8-9EC8-E1ACA6179D44}"/>
              </a:ext>
            </a:extLst>
          </p:cNvPr>
          <p:cNvSpPr/>
          <p:nvPr userDrawn="1"/>
        </p:nvSpPr>
        <p:spPr>
          <a:xfrm>
            <a:off x="7938054" y="469401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54000"/>
                </a:schemeClr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8BCD0611-8466-475A-B9B3-7E8E9858C298}"/>
              </a:ext>
            </a:extLst>
          </p:cNvPr>
          <p:cNvSpPr/>
          <p:nvPr userDrawn="1"/>
        </p:nvSpPr>
        <p:spPr>
          <a:xfrm>
            <a:off x="8377583" y="506944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54000"/>
                </a:schemeClr>
              </a:gs>
              <a:gs pos="100000">
                <a:schemeClr val="accent6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AF7B66F9-2FB3-4DB8-B18C-CC7F2F8FC903}"/>
              </a:ext>
            </a:extLst>
          </p:cNvPr>
          <p:cNvSpPr/>
          <p:nvPr userDrawn="1"/>
        </p:nvSpPr>
        <p:spPr>
          <a:xfrm>
            <a:off x="5966398" y="487588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1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14F853D-C143-4758-B441-3A20B9539F46}"/>
              </a:ext>
            </a:extLst>
          </p:cNvPr>
          <p:cNvSpPr/>
          <p:nvPr userDrawn="1"/>
        </p:nvSpPr>
        <p:spPr>
          <a:xfrm>
            <a:off x="6470888" y="327458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454A5ACD-E3A3-4D99-9E74-8C867F25E722}"/>
              </a:ext>
            </a:extLst>
          </p:cNvPr>
          <p:cNvSpPr/>
          <p:nvPr userDrawn="1"/>
        </p:nvSpPr>
        <p:spPr>
          <a:xfrm>
            <a:off x="7006630" y="18425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7000"/>
                </a:schemeClr>
              </a:gs>
              <a:gs pos="100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65FCCE7E-A091-4D21-97FA-7BD1641E1FCF}"/>
              </a:ext>
            </a:extLst>
          </p:cNvPr>
          <p:cNvSpPr/>
          <p:nvPr userDrawn="1"/>
        </p:nvSpPr>
        <p:spPr>
          <a:xfrm>
            <a:off x="7402312" y="303712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56000"/>
                </a:schemeClr>
              </a:gs>
              <a:gs pos="100000">
                <a:schemeClr val="accent4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5FECDF3-3929-40BC-80C3-6FE6D4C2285F}"/>
              </a:ext>
            </a:extLst>
          </p:cNvPr>
          <p:cNvGrpSpPr/>
          <p:nvPr userDrawn="1"/>
        </p:nvGrpSpPr>
        <p:grpSpPr>
          <a:xfrm rot="20333619">
            <a:off x="6726925" y="294890"/>
            <a:ext cx="221979" cy="516514"/>
            <a:chOff x="2329008" y="-2034212"/>
            <a:chExt cx="221979" cy="516514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24475908-1A47-47AB-8545-39A53352DB73}"/>
                </a:ext>
              </a:extLst>
            </p:cNvPr>
            <p:cNvSpPr/>
            <p:nvPr/>
          </p:nvSpPr>
          <p:spPr>
            <a:xfrm>
              <a:off x="2329008" y="-1914005"/>
              <a:ext cx="221979" cy="3963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2495EC0-182C-4C5A-BD4A-79FB33E87B35}"/>
                </a:ext>
              </a:extLst>
            </p:cNvPr>
            <p:cNvSpPr/>
            <p:nvPr/>
          </p:nvSpPr>
          <p:spPr>
            <a:xfrm>
              <a:off x="2347922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0A31B55-FCA9-4C1B-90AC-572BB9344465}"/>
              </a:ext>
            </a:extLst>
          </p:cNvPr>
          <p:cNvGrpSpPr/>
          <p:nvPr userDrawn="1"/>
        </p:nvGrpSpPr>
        <p:grpSpPr>
          <a:xfrm rot="20895576">
            <a:off x="7253179" y="136062"/>
            <a:ext cx="221979" cy="516514"/>
            <a:chOff x="2003424" y="-1006584"/>
            <a:chExt cx="221979" cy="516514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208873C4-81C0-448F-8148-14ED4D2E0789}"/>
                </a:ext>
              </a:extLst>
            </p:cNvPr>
            <p:cNvSpPr/>
            <p:nvPr/>
          </p:nvSpPr>
          <p:spPr>
            <a:xfrm>
              <a:off x="2003424" y="-886377"/>
              <a:ext cx="221979" cy="3963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A12C390-805F-4E15-8993-F3A51CB02AC8}"/>
                </a:ext>
              </a:extLst>
            </p:cNvPr>
            <p:cNvSpPr/>
            <p:nvPr/>
          </p:nvSpPr>
          <p:spPr>
            <a:xfrm>
              <a:off x="2022338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27408B0-09DE-459F-BC3F-9F386F9EE1BF}"/>
              </a:ext>
            </a:extLst>
          </p:cNvPr>
          <p:cNvGrpSpPr/>
          <p:nvPr userDrawn="1"/>
        </p:nvGrpSpPr>
        <p:grpSpPr>
          <a:xfrm rot="765501">
            <a:off x="7777845" y="293920"/>
            <a:ext cx="221979" cy="516514"/>
            <a:chOff x="2360611" y="-1006584"/>
            <a:chExt cx="221979" cy="516514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C30BBE7-81B8-4CE0-B728-539364B0179A}"/>
                </a:ext>
              </a:extLst>
            </p:cNvPr>
            <p:cNvSpPr/>
            <p:nvPr/>
          </p:nvSpPr>
          <p:spPr>
            <a:xfrm>
              <a:off x="2360611" y="-886377"/>
              <a:ext cx="221979" cy="3963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6313AEE-01E2-4214-8F43-AEA0A94B3293}"/>
                </a:ext>
              </a:extLst>
            </p:cNvPr>
            <p:cNvSpPr/>
            <p:nvPr/>
          </p:nvSpPr>
          <p:spPr>
            <a:xfrm>
              <a:off x="2379525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9AD1618-B67E-4E2A-ADE4-C4B2D6F818A1}"/>
              </a:ext>
            </a:extLst>
          </p:cNvPr>
          <p:cNvGrpSpPr/>
          <p:nvPr userDrawn="1"/>
        </p:nvGrpSpPr>
        <p:grpSpPr>
          <a:xfrm rot="372841">
            <a:off x="8272818" y="368529"/>
            <a:ext cx="221979" cy="516514"/>
            <a:chOff x="2717798" y="-1006584"/>
            <a:chExt cx="221979" cy="516514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4AD82737-2919-4316-9004-6B3190D9F3B0}"/>
                </a:ext>
              </a:extLst>
            </p:cNvPr>
            <p:cNvSpPr/>
            <p:nvPr/>
          </p:nvSpPr>
          <p:spPr>
            <a:xfrm>
              <a:off x="2717798" y="-886377"/>
              <a:ext cx="221979" cy="3963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2218528-DFEE-4AF6-AD3A-AF74AD81D04B}"/>
                </a:ext>
              </a:extLst>
            </p:cNvPr>
            <p:cNvSpPr/>
            <p:nvPr/>
          </p:nvSpPr>
          <p:spPr>
            <a:xfrm>
              <a:off x="2736712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DC2EDC3-FB78-4C70-B1A3-48F27F85DD75}"/>
              </a:ext>
            </a:extLst>
          </p:cNvPr>
          <p:cNvGrpSpPr/>
          <p:nvPr userDrawn="1"/>
        </p:nvGrpSpPr>
        <p:grpSpPr>
          <a:xfrm rot="510728">
            <a:off x="8732642" y="426089"/>
            <a:ext cx="221979" cy="516514"/>
            <a:chOff x="3074985" y="-1006584"/>
            <a:chExt cx="221979" cy="516514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B537BA66-4E47-4766-9F1C-51D100534735}"/>
                </a:ext>
              </a:extLst>
            </p:cNvPr>
            <p:cNvSpPr/>
            <p:nvPr/>
          </p:nvSpPr>
          <p:spPr>
            <a:xfrm>
              <a:off x="3074985" y="-886377"/>
              <a:ext cx="221979" cy="3963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00BD178D-6807-44C7-93C4-62E61E9FF692}"/>
                </a:ext>
              </a:extLst>
            </p:cNvPr>
            <p:cNvSpPr/>
            <p:nvPr/>
          </p:nvSpPr>
          <p:spPr>
            <a:xfrm>
              <a:off x="3093899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3" name="Oval 82">
            <a:extLst>
              <a:ext uri="{FF2B5EF4-FFF2-40B4-BE49-F238E27FC236}">
                <a16:creationId xmlns:a16="http://schemas.microsoft.com/office/drawing/2014/main" id="{BA617797-128C-4337-818C-3678D49F2897}"/>
              </a:ext>
            </a:extLst>
          </p:cNvPr>
          <p:cNvSpPr/>
          <p:nvPr userDrawn="1"/>
        </p:nvSpPr>
        <p:spPr>
          <a:xfrm>
            <a:off x="11086112" y="374975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54000"/>
                </a:schemeClr>
              </a:gs>
              <a:gs pos="100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57761797-83B0-413A-BC40-9AC7D99B7B69}"/>
              </a:ext>
            </a:extLst>
          </p:cNvPr>
          <p:cNvSpPr/>
          <p:nvPr userDrawn="1"/>
        </p:nvSpPr>
        <p:spPr>
          <a:xfrm>
            <a:off x="11563634" y="114024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54000"/>
                </a:schemeClr>
              </a:gs>
              <a:gs pos="100000">
                <a:schemeClr val="accent6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57EA52A1-77E3-45AB-BD3D-89D8B616D042}"/>
              </a:ext>
            </a:extLst>
          </p:cNvPr>
          <p:cNvSpPr/>
          <p:nvPr userDrawn="1"/>
        </p:nvSpPr>
        <p:spPr>
          <a:xfrm>
            <a:off x="8883561" y="582020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1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FCA27CD-5473-45BA-979C-B1EC9FF91279}"/>
              </a:ext>
            </a:extLst>
          </p:cNvPr>
          <p:cNvSpPr/>
          <p:nvPr userDrawn="1"/>
        </p:nvSpPr>
        <p:spPr>
          <a:xfrm>
            <a:off x="9397549" y="587151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7E2D6D4-5747-455D-8DF3-BFF5369375E1}"/>
              </a:ext>
            </a:extLst>
          </p:cNvPr>
          <p:cNvSpPr/>
          <p:nvPr userDrawn="1"/>
        </p:nvSpPr>
        <p:spPr>
          <a:xfrm>
            <a:off x="9930844" y="642184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7000"/>
                </a:schemeClr>
              </a:gs>
              <a:gs pos="100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7E08D9D0-F3D7-4046-8DD7-CC4700567245}"/>
              </a:ext>
            </a:extLst>
          </p:cNvPr>
          <p:cNvSpPr/>
          <p:nvPr userDrawn="1"/>
        </p:nvSpPr>
        <p:spPr>
          <a:xfrm>
            <a:off x="10468735" y="626316"/>
            <a:ext cx="807347" cy="807347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56000"/>
                </a:schemeClr>
              </a:gs>
              <a:gs pos="100000">
                <a:schemeClr val="accent4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B37D23D-7B91-452B-A478-8A8E5D39414F}"/>
              </a:ext>
            </a:extLst>
          </p:cNvPr>
          <p:cNvGrpSpPr/>
          <p:nvPr userDrawn="1"/>
        </p:nvGrpSpPr>
        <p:grpSpPr>
          <a:xfrm rot="549862">
            <a:off x="9195541" y="513434"/>
            <a:ext cx="221979" cy="516514"/>
            <a:chOff x="1971821" y="-2034212"/>
            <a:chExt cx="221979" cy="516514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157B11D-502C-489C-A7C3-907ECEA2F66E}"/>
                </a:ext>
              </a:extLst>
            </p:cNvPr>
            <p:cNvSpPr/>
            <p:nvPr/>
          </p:nvSpPr>
          <p:spPr>
            <a:xfrm>
              <a:off x="1971821" y="-1914005"/>
              <a:ext cx="221979" cy="396307"/>
            </a:xfrm>
            <a:prstGeom prst="ellipse">
              <a:avLst/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AD4B1A38-BB60-40FE-BC13-4FA85AFABF68}"/>
                </a:ext>
              </a:extLst>
            </p:cNvPr>
            <p:cNvSpPr/>
            <p:nvPr/>
          </p:nvSpPr>
          <p:spPr>
            <a:xfrm>
              <a:off x="1990735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95B3355-8488-4DE3-B268-07E2B0C677C3}"/>
              </a:ext>
            </a:extLst>
          </p:cNvPr>
          <p:cNvGrpSpPr/>
          <p:nvPr userDrawn="1"/>
        </p:nvGrpSpPr>
        <p:grpSpPr>
          <a:xfrm rot="456124">
            <a:off x="9706387" y="536255"/>
            <a:ext cx="221979" cy="516514"/>
            <a:chOff x="2329008" y="-2034212"/>
            <a:chExt cx="221979" cy="516514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956A67E7-D070-4A0B-A770-764F752A6E96}"/>
                </a:ext>
              </a:extLst>
            </p:cNvPr>
            <p:cNvSpPr/>
            <p:nvPr/>
          </p:nvSpPr>
          <p:spPr>
            <a:xfrm>
              <a:off x="2329008" y="-1914005"/>
              <a:ext cx="221979" cy="3963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123D299-7993-4701-93C7-794649E06A3C}"/>
                </a:ext>
              </a:extLst>
            </p:cNvPr>
            <p:cNvSpPr/>
            <p:nvPr/>
          </p:nvSpPr>
          <p:spPr>
            <a:xfrm>
              <a:off x="2347922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EA0291B-6CD3-4CB7-B06F-621B58109755}"/>
              </a:ext>
            </a:extLst>
          </p:cNvPr>
          <p:cNvGrpSpPr/>
          <p:nvPr userDrawn="1"/>
        </p:nvGrpSpPr>
        <p:grpSpPr>
          <a:xfrm rot="248603">
            <a:off x="10273402" y="591602"/>
            <a:ext cx="221979" cy="516514"/>
            <a:chOff x="2003424" y="-1006584"/>
            <a:chExt cx="221979" cy="516514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F6A00CA9-7E7E-4010-9AA6-2BDA639F7606}"/>
                </a:ext>
              </a:extLst>
            </p:cNvPr>
            <p:cNvSpPr/>
            <p:nvPr/>
          </p:nvSpPr>
          <p:spPr>
            <a:xfrm>
              <a:off x="2003424" y="-886377"/>
              <a:ext cx="221979" cy="3963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DE645224-5FB9-4EB2-8724-7A7F714F66E5}"/>
                </a:ext>
              </a:extLst>
            </p:cNvPr>
            <p:cNvSpPr/>
            <p:nvPr/>
          </p:nvSpPr>
          <p:spPr>
            <a:xfrm>
              <a:off x="2022338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B7B4861-01C2-43C3-AF8E-DF54546BF401}"/>
              </a:ext>
            </a:extLst>
          </p:cNvPr>
          <p:cNvGrpSpPr/>
          <p:nvPr userDrawn="1"/>
        </p:nvGrpSpPr>
        <p:grpSpPr>
          <a:xfrm rot="21155714">
            <a:off x="10776922" y="601310"/>
            <a:ext cx="221979" cy="516514"/>
            <a:chOff x="2360611" y="-1006584"/>
            <a:chExt cx="221979" cy="516514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747F019C-D4AD-4B28-B51C-197FE3276B7D}"/>
                </a:ext>
              </a:extLst>
            </p:cNvPr>
            <p:cNvSpPr/>
            <p:nvPr/>
          </p:nvSpPr>
          <p:spPr>
            <a:xfrm>
              <a:off x="2360611" y="-886377"/>
              <a:ext cx="221979" cy="3963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6F65AC1-A3A9-4CA5-A9DA-52AB881BB477}"/>
                </a:ext>
              </a:extLst>
            </p:cNvPr>
            <p:cNvSpPr/>
            <p:nvPr/>
          </p:nvSpPr>
          <p:spPr>
            <a:xfrm>
              <a:off x="2379525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35F0951-5DC9-4C43-B38A-6EAFC7CE084D}"/>
              </a:ext>
            </a:extLst>
          </p:cNvPr>
          <p:cNvGrpSpPr/>
          <p:nvPr userDrawn="1"/>
        </p:nvGrpSpPr>
        <p:grpSpPr>
          <a:xfrm rot="19673968">
            <a:off x="11291464" y="337064"/>
            <a:ext cx="221979" cy="516514"/>
            <a:chOff x="2717798" y="-1006584"/>
            <a:chExt cx="221979" cy="516514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6B8C7050-1284-4F80-AA56-B4F1B7D9F935}"/>
                </a:ext>
              </a:extLst>
            </p:cNvPr>
            <p:cNvSpPr/>
            <p:nvPr/>
          </p:nvSpPr>
          <p:spPr>
            <a:xfrm>
              <a:off x="2717798" y="-886377"/>
              <a:ext cx="221979" cy="3963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3E44DAC7-B717-40BA-AA85-35D26D8EBFBE}"/>
                </a:ext>
              </a:extLst>
            </p:cNvPr>
            <p:cNvSpPr/>
            <p:nvPr/>
          </p:nvSpPr>
          <p:spPr>
            <a:xfrm>
              <a:off x="2736712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AFA77B4-5484-4893-A2E7-67BAA4917152}"/>
              </a:ext>
            </a:extLst>
          </p:cNvPr>
          <p:cNvGrpSpPr/>
          <p:nvPr userDrawn="1"/>
        </p:nvGrpSpPr>
        <p:grpSpPr>
          <a:xfrm rot="20825490">
            <a:off x="11822399" y="161883"/>
            <a:ext cx="221979" cy="516514"/>
            <a:chOff x="3074985" y="-1006584"/>
            <a:chExt cx="221979" cy="516514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8E122ED8-12C5-4332-B6E9-EDC2591E1F5C}"/>
                </a:ext>
              </a:extLst>
            </p:cNvPr>
            <p:cNvSpPr/>
            <p:nvPr/>
          </p:nvSpPr>
          <p:spPr>
            <a:xfrm>
              <a:off x="3074985" y="-886377"/>
              <a:ext cx="221979" cy="3963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0AD1EE2-9809-463E-9339-09EC411985FF}"/>
                </a:ext>
              </a:extLst>
            </p:cNvPr>
            <p:cNvSpPr/>
            <p:nvPr/>
          </p:nvSpPr>
          <p:spPr>
            <a:xfrm>
              <a:off x="3093899" y="-1006584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57A48D9-44B7-460E-89A5-BC1BF758F37E}"/>
              </a:ext>
            </a:extLst>
          </p:cNvPr>
          <p:cNvGrpSpPr/>
          <p:nvPr userDrawn="1"/>
        </p:nvGrpSpPr>
        <p:grpSpPr>
          <a:xfrm rot="20918240">
            <a:off x="6242444" y="455313"/>
            <a:ext cx="221979" cy="516514"/>
            <a:chOff x="1971821" y="-2034212"/>
            <a:chExt cx="221979" cy="516514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6F81544F-9809-4160-B853-C0F531129280}"/>
                </a:ext>
              </a:extLst>
            </p:cNvPr>
            <p:cNvSpPr/>
            <p:nvPr/>
          </p:nvSpPr>
          <p:spPr>
            <a:xfrm>
              <a:off x="1971821" y="-1914005"/>
              <a:ext cx="221979" cy="396307"/>
            </a:xfrm>
            <a:prstGeom prst="ellipse">
              <a:avLst/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3B20AE94-6A2B-49BB-A2A2-683E8A21180D}"/>
                </a:ext>
              </a:extLst>
            </p:cNvPr>
            <p:cNvSpPr/>
            <p:nvPr/>
          </p:nvSpPr>
          <p:spPr>
            <a:xfrm>
              <a:off x="1990735" y="-2034212"/>
              <a:ext cx="184150" cy="20541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0" name="Picture 109">
            <a:extLst>
              <a:ext uri="{FF2B5EF4-FFF2-40B4-BE49-F238E27FC236}">
                <a16:creationId xmlns:a16="http://schemas.microsoft.com/office/drawing/2014/main" id="{3F3A82B4-C353-46D7-9A79-C896947CCB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7651" y="339545"/>
            <a:ext cx="5096698" cy="1956986"/>
          </a:xfrm>
          <a:prstGeom prst="rect">
            <a:avLst/>
          </a:prstGeom>
        </p:spPr>
      </p:pic>
      <p:sp>
        <p:nvSpPr>
          <p:cNvPr id="112" name="Text Placeholder 111">
            <a:extLst>
              <a:ext uri="{FF2B5EF4-FFF2-40B4-BE49-F238E27FC236}">
                <a16:creationId xmlns:a16="http://schemas.microsoft.com/office/drawing/2014/main" id="{26A77088-75B1-43A2-8DB4-AB291EDAE4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40719" y="4876800"/>
            <a:ext cx="8310562" cy="9191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Bodoni MT" panose="02070603080606020203" pitchFamily="18" charset="0"/>
              </a:defRPr>
            </a:lvl1pPr>
            <a:lvl2pPr marL="457200" indent="0">
              <a:buNone/>
              <a:defRPr>
                <a:latin typeface="Bodoni MT" panose="02070603080606020203" pitchFamily="18" charset="0"/>
              </a:defRPr>
            </a:lvl2pPr>
            <a:lvl3pPr>
              <a:defRPr>
                <a:latin typeface="Bodoni MT" panose="02070603080606020203" pitchFamily="18" charset="0"/>
              </a:defRPr>
            </a:lvl3pPr>
            <a:lvl4pPr>
              <a:defRPr>
                <a:latin typeface="Bodoni MT" panose="02070603080606020203" pitchFamily="18" charset="0"/>
              </a:defRPr>
            </a:lvl4pPr>
            <a:lvl5pPr>
              <a:defRPr>
                <a:latin typeface="Bodoni MT" panose="02070603080606020203" pitchFamily="18" charset="0"/>
              </a:defRPr>
            </a:lvl5pPr>
          </a:lstStyle>
          <a:p>
            <a:pPr lvl="0"/>
            <a:r>
              <a:rPr lang="en-US" dirty="0"/>
              <a:t>Your message here</a:t>
            </a:r>
          </a:p>
        </p:txBody>
      </p:sp>
      <p:pic>
        <p:nvPicPr>
          <p:cNvPr id="113" name="Picture 112">
            <a:extLst>
              <a:ext uri="{FF2B5EF4-FFF2-40B4-BE49-F238E27FC236}">
                <a16:creationId xmlns:a16="http://schemas.microsoft.com/office/drawing/2014/main" id="{06FF3C18-35BB-46A4-9514-007C2C4895F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845700" y="5802936"/>
            <a:ext cx="1652159" cy="646232"/>
          </a:xfrm>
          <a:prstGeom prst="rect">
            <a:avLst/>
          </a:prstGeom>
        </p:spPr>
      </p:pic>
      <p:sp>
        <p:nvSpPr>
          <p:cNvPr id="114" name="Text Placeholder 111">
            <a:extLst>
              <a:ext uri="{FF2B5EF4-FFF2-40B4-BE49-F238E27FC236}">
                <a16:creationId xmlns:a16="http://schemas.microsoft.com/office/drawing/2014/main" id="{C95FF118-A1D3-4B7E-8E6C-C0CD97CBCA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70" y="5853490"/>
            <a:ext cx="6936311" cy="442467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Bodoni MT" panose="02070603080606020203" pitchFamily="18" charset="0"/>
              </a:defRPr>
            </a:lvl1pPr>
            <a:lvl2pPr marL="457200" indent="0">
              <a:buNone/>
              <a:defRPr>
                <a:latin typeface="Bodoni MT" panose="02070603080606020203" pitchFamily="18" charset="0"/>
              </a:defRPr>
            </a:lvl2pPr>
            <a:lvl3pPr>
              <a:defRPr>
                <a:latin typeface="Bodoni MT" panose="02070603080606020203" pitchFamily="18" charset="0"/>
              </a:defRPr>
            </a:lvl3pPr>
            <a:lvl4pPr>
              <a:defRPr>
                <a:latin typeface="Bodoni MT" panose="02070603080606020203" pitchFamily="18" charset="0"/>
              </a:defRPr>
            </a:lvl4pPr>
            <a:lvl5pPr>
              <a:defRPr>
                <a:latin typeface="Bodoni MT" panose="02070603080606020203" pitchFamily="18" charset="0"/>
              </a:defRPr>
            </a:lvl5pPr>
          </a:lstStyle>
          <a:p>
            <a:pPr lvl="0"/>
            <a:r>
              <a:rPr lang="en-US" dirty="0"/>
              <a:t>Your name here</a:t>
            </a:r>
          </a:p>
        </p:txBody>
      </p:sp>
    </p:spTree>
    <p:extLst>
      <p:ext uri="{BB962C8B-B14F-4D97-AF65-F5344CB8AC3E}">
        <p14:creationId xmlns:p14="http://schemas.microsoft.com/office/powerpoint/2010/main" val="47083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5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50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50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50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50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 tmFilter="0, 0; .2, .5; .8, .5; 1, 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" autoRev="1" fill="hold"/>
                                        <p:tgtEl>
                                          <p:spTgt spid="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50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50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26634-823A-46B7-94F3-47A669D5A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FEDD0-8DF6-4739-89D7-1C43F4BB2B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5CE6D-DF44-41B9-A13C-6009A93C0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DDC68B-57C3-4932-818A-B91927E49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495-CED6-4941-82C9-14DAD8BD7787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282BA-E04C-4BF3-B64B-7EF3F196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1FDD5B-097D-4A46-8CCA-CA54110C5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A259-C665-4ED2-A198-16FB60EDE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552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01AC4-C39F-4C1D-AD9F-6DD09D964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EB1B4-B022-411D-9A79-4B3A21171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1C5D05-8915-4BFB-BB8D-03F4C9799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C1C6BB-3A31-435F-8F87-68E9709848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DBC549-9B86-4A06-8AB3-1B4F9E88DD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48740A-30C0-4967-BB95-4AF517000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495-CED6-4941-82C9-14DAD8BD7787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E73826-93D6-4C40-B206-F460B1C5B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B0E71C-00BD-4930-AD43-663A6ED8F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A259-C665-4ED2-A198-16FB60EDE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859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415C0-27A9-45D0-9654-AAC15F2ED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06A970-407C-43F6-8187-715DB0F2A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495-CED6-4941-82C9-14DAD8BD7787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E4178F-1018-4B1D-B424-B631BA67C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5B291F-66CD-4A96-84DD-F07E31EDB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A259-C665-4ED2-A198-16FB60EDE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34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871B9E-55DE-4665-9684-F2C637A89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495-CED6-4941-82C9-14DAD8BD7787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1892C5-1E0A-4B6C-B1FA-5F0016BE4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C0A16D-8C7C-430E-B313-72683728C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A259-C665-4ED2-A198-16FB60EDE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611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6196E-FA4B-4396-A8B8-229A4576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271B5-C50E-4BE6-AF16-6E15753B4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48A6D-B71C-4AAC-A78D-46CAFC91E2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BA0B47-A5A8-4989-89DE-A510C43A1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495-CED6-4941-82C9-14DAD8BD7787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A8C0D7-402E-4C9B-A763-B0BB3872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AEAEB5-FCF7-45BE-AFDA-8991C06EF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A259-C665-4ED2-A198-16FB60EDE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11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5409E-D45E-4DEF-AA99-C3CCFC40E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4CB698-5368-481B-B08B-A27BB86F0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4CA9F-A343-4792-9E87-FC61EC156B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DE3429-B60C-4580-8C8F-8310EF3C8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495-CED6-4941-82C9-14DAD8BD7787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19723-177E-4B79-8539-AF2F77E23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ED2487-1CF5-4F9A-9D2F-D871C189E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A259-C665-4ED2-A198-16FB60EDE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228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4A664-3A8B-44FB-9DA3-09D15074B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5345A2-8B11-47C0-A04B-0F6A8E6044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70B95-0534-4115-8596-21A466C0E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495-CED6-4941-82C9-14DAD8BD7787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BA029-2133-4123-809F-019E79FA3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6C29A-137F-4121-9EEB-5B7DDB2E3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A259-C665-4ED2-A198-16FB60EDE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039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66D262-1D54-4518-8685-E805F09F89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D74D2D-08E0-4022-9BF3-770337DF72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E9090-9917-4AF4-81E5-8FEE768DF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495-CED6-4941-82C9-14DAD8BD7787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D13BE-0E2B-41C7-BE6B-6AC72B46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1C85B-6554-40F1-9939-7590C1519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A259-C665-4ED2-A198-16FB60EDE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646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7BED5E-57AD-4E6B-A5EC-250593C46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B8C3A1-920A-4A62-A2F2-E863A42E8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822C7-DBC2-4A8A-8C04-513FB0D063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F9495-CED6-4941-82C9-14DAD8BD7787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9CC6F-49F8-477F-AD3D-95C3B262B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86553-C4DE-45DF-9DAE-9C53B31084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A259-C665-4ED2-A198-16FB60EDE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67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8664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595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17D5355-13D1-41E6-A520-9E48691792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EF70BF0-305A-45F2-9404-7D9AB61977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783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13D23"/>
      </a:accent1>
      <a:accent2>
        <a:srgbClr val="3500BB"/>
      </a:accent2>
      <a:accent3>
        <a:srgbClr val="00BB8C"/>
      </a:accent3>
      <a:accent4>
        <a:srgbClr val="CCB100"/>
      </a:accent4>
      <a:accent5>
        <a:srgbClr val="BB0088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6" ma:contentTypeDescription="Create a new document." ma:contentTypeScope="" ma:versionID="3bf4afb05fa4650f3e21467ba605614e">
  <xsd:schema xmlns:xsd="http://www.w3.org/2001/XMLSchema" xmlns:xs="http://www.w3.org/2001/XMLSchema" xmlns:p="http://schemas.microsoft.com/office/2006/metadata/properties" xmlns:ns2="437f495b-969e-4997-b1a6-36466ed11cbf" targetNamespace="http://schemas.microsoft.com/office/2006/metadata/properties" ma:root="true" ma:fieldsID="77a356031e58e5a2fdb7aa339dd276b2" ns2:_="">
    <xsd:import namespace="437f495b-969e-4997-b1a6-36466ed11c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B90A3B8-641B-410B-B79D-EF6B93A38227}"/>
</file>

<file path=customXml/itemProps2.xml><?xml version="1.0" encoding="utf-8"?>
<ds:datastoreItem xmlns:ds="http://schemas.openxmlformats.org/officeDocument/2006/customXml" ds:itemID="{15332BAE-36FF-46BC-9F2A-88756D25186C}"/>
</file>

<file path=customXml/itemProps3.xml><?xml version="1.0" encoding="utf-8"?>
<ds:datastoreItem xmlns:ds="http://schemas.openxmlformats.org/officeDocument/2006/customXml" ds:itemID="{BC8BEBA4-57E0-4B09-8175-4C7F07B4AFC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Bodoni MT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Brownlow</dc:creator>
  <cp:lastModifiedBy>Hannah Brownlow</cp:lastModifiedBy>
  <cp:revision>26</cp:revision>
  <dcterms:created xsi:type="dcterms:W3CDTF">2018-11-20T22:15:17Z</dcterms:created>
  <dcterms:modified xsi:type="dcterms:W3CDTF">2018-11-21T01:13:25Z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