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6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321D"/>
    <a:srgbClr val="D9A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188" y="8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-12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E09A6-EB41-4F83-AC81-16A4F6ED35CE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8410D-FE91-4C58-A5D9-E1CAD99F0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101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music for this slideshow is Deck the Halls (brass arrangement). Performer Michael Rondeau. Released under a CC-BY license</a:t>
            </a:r>
            <a:r>
              <a:rPr lang="en-GB" baseline="0" dirty="0"/>
              <a:t> </a:t>
            </a:r>
            <a:r>
              <a:rPr lang="en-GB" baseline="0"/>
              <a:t>and found at </a:t>
            </a:r>
            <a:r>
              <a:rPr lang="en-GB" baseline="0"/>
              <a:t>https://musopen.org/music/2667/michel-rondeau/deck-the-halls-brass-arr/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8410D-FE91-4C58-A5D9-E1CAD99F03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6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03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6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5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74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725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69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81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26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53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7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7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4CEDE-F159-4051-BCB3-D63A79012E00}" type="datetimeFigureOut">
              <a:rPr lang="en-GB" smtClean="0"/>
              <a:t>28/11/2016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81C1F-D1FF-4C46-8F80-6F3B1159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53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18" Type="http://schemas.openxmlformats.org/officeDocument/2006/relationships/image" Target="../media/image22.emf"/><Relationship Id="rId26" Type="http://schemas.openxmlformats.org/officeDocument/2006/relationships/image" Target="../media/image30.emf"/><Relationship Id="rId3" Type="http://schemas.openxmlformats.org/officeDocument/2006/relationships/image" Target="../media/image7.emf"/><Relationship Id="rId21" Type="http://schemas.openxmlformats.org/officeDocument/2006/relationships/image" Target="../media/image25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21.emf"/><Relationship Id="rId25" Type="http://schemas.openxmlformats.org/officeDocument/2006/relationships/image" Target="../media/image29.emf"/><Relationship Id="rId2" Type="http://schemas.openxmlformats.org/officeDocument/2006/relationships/image" Target="../media/image6.emf"/><Relationship Id="rId16" Type="http://schemas.openxmlformats.org/officeDocument/2006/relationships/image" Target="../media/image20.emf"/><Relationship Id="rId20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24" Type="http://schemas.openxmlformats.org/officeDocument/2006/relationships/image" Target="../media/image28.emf"/><Relationship Id="rId5" Type="http://schemas.openxmlformats.org/officeDocument/2006/relationships/image" Target="../media/image9.emf"/><Relationship Id="rId15" Type="http://schemas.openxmlformats.org/officeDocument/2006/relationships/image" Target="../media/image19.emf"/><Relationship Id="rId23" Type="http://schemas.openxmlformats.org/officeDocument/2006/relationships/image" Target="../media/image27.emf"/><Relationship Id="rId10" Type="http://schemas.openxmlformats.org/officeDocument/2006/relationships/image" Target="../media/image14.emf"/><Relationship Id="rId19" Type="http://schemas.openxmlformats.org/officeDocument/2006/relationships/image" Target="../media/image23.emf"/><Relationship Id="rId4" Type="http://schemas.openxmlformats.org/officeDocument/2006/relationships/image" Target="../media/image8.emf"/><Relationship Id="rId9" Type="http://schemas.openxmlformats.org/officeDocument/2006/relationships/image" Target="../media/image13.emf"/><Relationship Id="rId14" Type="http://schemas.openxmlformats.org/officeDocument/2006/relationships/image" Target="../media/image18.emf"/><Relationship Id="rId22" Type="http://schemas.openxmlformats.org/officeDocument/2006/relationships/image" Target="../media/image26.emf"/><Relationship Id="rId27" Type="http://schemas.openxmlformats.org/officeDocument/2006/relationships/image" Target="../media/image3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6.emf"/><Relationship Id="rId18" Type="http://schemas.openxmlformats.org/officeDocument/2006/relationships/image" Target="../media/image51.emf"/><Relationship Id="rId3" Type="http://schemas.openxmlformats.org/officeDocument/2006/relationships/image" Target="../media/image36.emf"/><Relationship Id="rId21" Type="http://schemas.openxmlformats.org/officeDocument/2006/relationships/image" Target="../media/image54.emf"/><Relationship Id="rId7" Type="http://schemas.openxmlformats.org/officeDocument/2006/relationships/image" Target="../media/image40.emf"/><Relationship Id="rId12" Type="http://schemas.openxmlformats.org/officeDocument/2006/relationships/image" Target="../media/image45.emf"/><Relationship Id="rId17" Type="http://schemas.openxmlformats.org/officeDocument/2006/relationships/image" Target="../media/image50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9.emf"/><Relationship Id="rId20" Type="http://schemas.openxmlformats.org/officeDocument/2006/relationships/image" Target="../media/image53.emf"/><Relationship Id="rId1" Type="http://schemas.openxmlformats.org/officeDocument/2006/relationships/tags" Target="../tags/tag1.xml"/><Relationship Id="rId6" Type="http://schemas.openxmlformats.org/officeDocument/2006/relationships/image" Target="../media/image39.emf"/><Relationship Id="rId11" Type="http://schemas.openxmlformats.org/officeDocument/2006/relationships/image" Target="../media/image44.emf"/><Relationship Id="rId24" Type="http://schemas.openxmlformats.org/officeDocument/2006/relationships/image" Target="../media/image57.png"/><Relationship Id="rId5" Type="http://schemas.openxmlformats.org/officeDocument/2006/relationships/image" Target="../media/image38.emf"/><Relationship Id="rId15" Type="http://schemas.openxmlformats.org/officeDocument/2006/relationships/image" Target="../media/image48.emf"/><Relationship Id="rId23" Type="http://schemas.openxmlformats.org/officeDocument/2006/relationships/image" Target="../media/image56.png"/><Relationship Id="rId10" Type="http://schemas.openxmlformats.org/officeDocument/2006/relationships/image" Target="../media/image43.emf"/><Relationship Id="rId19" Type="http://schemas.openxmlformats.org/officeDocument/2006/relationships/image" Target="../media/image52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Relationship Id="rId14" Type="http://schemas.openxmlformats.org/officeDocument/2006/relationships/image" Target="../media/image47.emf"/><Relationship Id="rId22" Type="http://schemas.openxmlformats.org/officeDocument/2006/relationships/image" Target="../media/image5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58.em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11" Type="http://schemas.openxmlformats.org/officeDocument/2006/relationships/image" Target="../media/image64.emf"/><Relationship Id="rId5" Type="http://schemas.openxmlformats.org/officeDocument/2006/relationships/image" Target="../media/image60.emf"/><Relationship Id="rId10" Type="http://schemas.openxmlformats.org/officeDocument/2006/relationships/image" Target="../media/image63.png"/><Relationship Id="rId4" Type="http://schemas.openxmlformats.org/officeDocument/2006/relationships/image" Target="../media/image59.emf"/><Relationship Id="rId9" Type="http://schemas.openxmlformats.org/officeDocument/2006/relationships/image" Target="../media/image6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990"/>
          <a:stretch/>
        </p:blipFill>
        <p:spPr>
          <a:xfrm>
            <a:off x="0" y="0"/>
            <a:ext cx="12192000" cy="68867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t="13206" b="8750"/>
          <a:stretch/>
        </p:blipFill>
        <p:spPr>
          <a:xfrm>
            <a:off x="0" y="0"/>
            <a:ext cx="12192000" cy="6886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3206" b="8750"/>
          <a:stretch/>
        </p:blipFill>
        <p:spPr>
          <a:xfrm>
            <a:off x="-656790" y="-158836"/>
            <a:ext cx="14802099" cy="8361033"/>
          </a:xfrm>
          <a:prstGeom prst="rect">
            <a:avLst/>
          </a:prstGeom>
        </p:spPr>
      </p:pic>
      <p:grpSp>
        <p:nvGrpSpPr>
          <p:cNvPr id="23" name="Group 27"/>
          <p:cNvGrpSpPr>
            <a:grpSpLocks noChangeAspect="1"/>
          </p:cNvGrpSpPr>
          <p:nvPr/>
        </p:nvGrpSpPr>
        <p:grpSpPr bwMode="auto">
          <a:xfrm>
            <a:off x="8306885" y="3146636"/>
            <a:ext cx="309534" cy="2313787"/>
            <a:chOff x="8126" y="2558"/>
            <a:chExt cx="341" cy="2549"/>
          </a:xfrm>
        </p:grpSpPr>
        <p:sp>
          <p:nvSpPr>
            <p:cNvPr id="2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8126" y="2558"/>
              <a:ext cx="341" cy="2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8214" y="2757"/>
              <a:ext cx="181" cy="2345"/>
            </a:xfrm>
            <a:custGeom>
              <a:avLst/>
              <a:gdLst>
                <a:gd name="T0" fmla="*/ 181 w 181"/>
                <a:gd name="T1" fmla="*/ 2345 h 2345"/>
                <a:gd name="T2" fmla="*/ 0 w 181"/>
                <a:gd name="T3" fmla="*/ 2345 h 2345"/>
                <a:gd name="T4" fmla="*/ 41 w 181"/>
                <a:gd name="T5" fmla="*/ 0 h 2345"/>
                <a:gd name="T6" fmla="*/ 139 w 181"/>
                <a:gd name="T7" fmla="*/ 0 h 2345"/>
                <a:gd name="T8" fmla="*/ 181 w 181"/>
                <a:gd name="T9" fmla="*/ 2345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2345">
                  <a:moveTo>
                    <a:pt x="181" y="2345"/>
                  </a:moveTo>
                  <a:lnTo>
                    <a:pt x="0" y="2345"/>
                  </a:lnTo>
                  <a:lnTo>
                    <a:pt x="41" y="0"/>
                  </a:lnTo>
                  <a:lnTo>
                    <a:pt x="139" y="0"/>
                  </a:lnTo>
                  <a:lnTo>
                    <a:pt x="181" y="2345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8131" y="2563"/>
              <a:ext cx="341" cy="333"/>
            </a:xfrm>
            <a:prstGeom prst="ellipse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8208" y="4809"/>
              <a:ext cx="187" cy="268"/>
            </a:xfrm>
            <a:custGeom>
              <a:avLst/>
              <a:gdLst>
                <a:gd name="T0" fmla="*/ 35 w 36"/>
                <a:gd name="T1" fmla="*/ 0 h 54"/>
                <a:gd name="T2" fmla="*/ 36 w 36"/>
                <a:gd name="T3" fmla="*/ 37 h 54"/>
                <a:gd name="T4" fmla="*/ 0 w 36"/>
                <a:gd name="T5" fmla="*/ 54 h 54"/>
                <a:gd name="T6" fmla="*/ 1 w 36"/>
                <a:gd name="T7" fmla="*/ 48 h 54"/>
                <a:gd name="T8" fmla="*/ 1 w 36"/>
                <a:gd name="T9" fmla="*/ 18 h 54"/>
                <a:gd name="T10" fmla="*/ 35 w 3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4">
                  <a:moveTo>
                    <a:pt x="35" y="0"/>
                  </a:moveTo>
                  <a:cubicBezTo>
                    <a:pt x="35" y="15"/>
                    <a:pt x="36" y="29"/>
                    <a:pt x="36" y="37"/>
                  </a:cubicBezTo>
                  <a:cubicBezTo>
                    <a:pt x="30" y="44"/>
                    <a:pt x="18" y="52"/>
                    <a:pt x="0" y="54"/>
                  </a:cubicBezTo>
                  <a:cubicBezTo>
                    <a:pt x="1" y="52"/>
                    <a:pt x="1" y="50"/>
                    <a:pt x="1" y="48"/>
                  </a:cubicBezTo>
                  <a:cubicBezTo>
                    <a:pt x="1" y="47"/>
                    <a:pt x="1" y="35"/>
                    <a:pt x="1" y="18"/>
                  </a:cubicBezTo>
                  <a:cubicBezTo>
                    <a:pt x="20" y="17"/>
                    <a:pt x="28" y="7"/>
                    <a:pt x="35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8214" y="4466"/>
              <a:ext cx="175" cy="253"/>
            </a:xfrm>
            <a:custGeom>
              <a:avLst/>
              <a:gdLst>
                <a:gd name="T0" fmla="*/ 33 w 34"/>
                <a:gd name="T1" fmla="*/ 0 h 51"/>
                <a:gd name="T2" fmla="*/ 34 w 34"/>
                <a:gd name="T3" fmla="*/ 35 h 51"/>
                <a:gd name="T4" fmla="*/ 0 w 34"/>
                <a:gd name="T5" fmla="*/ 51 h 51"/>
                <a:gd name="T6" fmla="*/ 1 w 34"/>
                <a:gd name="T7" fmla="*/ 45 h 51"/>
                <a:gd name="T8" fmla="*/ 1 w 34"/>
                <a:gd name="T9" fmla="*/ 17 h 51"/>
                <a:gd name="T10" fmla="*/ 33 w 34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1">
                  <a:moveTo>
                    <a:pt x="33" y="0"/>
                  </a:moveTo>
                  <a:cubicBezTo>
                    <a:pt x="33" y="14"/>
                    <a:pt x="34" y="27"/>
                    <a:pt x="34" y="35"/>
                  </a:cubicBezTo>
                  <a:cubicBezTo>
                    <a:pt x="28" y="41"/>
                    <a:pt x="17" y="50"/>
                    <a:pt x="0" y="51"/>
                  </a:cubicBezTo>
                  <a:cubicBezTo>
                    <a:pt x="1" y="49"/>
                    <a:pt x="1" y="47"/>
                    <a:pt x="1" y="45"/>
                  </a:cubicBezTo>
                  <a:cubicBezTo>
                    <a:pt x="1" y="45"/>
                    <a:pt x="1" y="33"/>
                    <a:pt x="1" y="17"/>
                  </a:cubicBezTo>
                  <a:cubicBezTo>
                    <a:pt x="19" y="16"/>
                    <a:pt x="26" y="7"/>
                    <a:pt x="33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8219" y="4133"/>
              <a:ext cx="165" cy="244"/>
            </a:xfrm>
            <a:custGeom>
              <a:avLst/>
              <a:gdLst>
                <a:gd name="T0" fmla="*/ 31 w 32"/>
                <a:gd name="T1" fmla="*/ 0 h 49"/>
                <a:gd name="T2" fmla="*/ 32 w 32"/>
                <a:gd name="T3" fmla="*/ 33 h 49"/>
                <a:gd name="T4" fmla="*/ 0 w 32"/>
                <a:gd name="T5" fmla="*/ 49 h 49"/>
                <a:gd name="T6" fmla="*/ 1 w 32"/>
                <a:gd name="T7" fmla="*/ 43 h 49"/>
                <a:gd name="T8" fmla="*/ 1 w 32"/>
                <a:gd name="T9" fmla="*/ 17 h 49"/>
                <a:gd name="T10" fmla="*/ 31 w 32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9">
                  <a:moveTo>
                    <a:pt x="31" y="0"/>
                  </a:moveTo>
                  <a:cubicBezTo>
                    <a:pt x="32" y="14"/>
                    <a:pt x="32" y="26"/>
                    <a:pt x="32" y="33"/>
                  </a:cubicBezTo>
                  <a:cubicBezTo>
                    <a:pt x="27" y="40"/>
                    <a:pt x="16" y="48"/>
                    <a:pt x="0" y="49"/>
                  </a:cubicBezTo>
                  <a:cubicBezTo>
                    <a:pt x="1" y="47"/>
                    <a:pt x="1" y="45"/>
                    <a:pt x="1" y="43"/>
                  </a:cubicBezTo>
                  <a:cubicBezTo>
                    <a:pt x="1" y="43"/>
                    <a:pt x="1" y="32"/>
                    <a:pt x="1" y="17"/>
                  </a:cubicBezTo>
                  <a:cubicBezTo>
                    <a:pt x="18" y="16"/>
                    <a:pt x="25" y="7"/>
                    <a:pt x="31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8229" y="3830"/>
              <a:ext cx="150" cy="219"/>
            </a:xfrm>
            <a:custGeom>
              <a:avLst/>
              <a:gdLst>
                <a:gd name="T0" fmla="*/ 28 w 29"/>
                <a:gd name="T1" fmla="*/ 0 h 44"/>
                <a:gd name="T2" fmla="*/ 29 w 29"/>
                <a:gd name="T3" fmla="*/ 30 h 44"/>
                <a:gd name="T4" fmla="*/ 0 w 29"/>
                <a:gd name="T5" fmla="*/ 44 h 44"/>
                <a:gd name="T6" fmla="*/ 0 w 29"/>
                <a:gd name="T7" fmla="*/ 39 h 44"/>
                <a:gd name="T8" fmla="*/ 1 w 29"/>
                <a:gd name="T9" fmla="*/ 15 h 44"/>
                <a:gd name="T10" fmla="*/ 28 w 29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44">
                  <a:moveTo>
                    <a:pt x="28" y="0"/>
                  </a:moveTo>
                  <a:cubicBezTo>
                    <a:pt x="29" y="12"/>
                    <a:pt x="29" y="24"/>
                    <a:pt x="29" y="30"/>
                  </a:cubicBezTo>
                  <a:cubicBezTo>
                    <a:pt x="24" y="36"/>
                    <a:pt x="15" y="43"/>
                    <a:pt x="0" y="44"/>
                  </a:cubicBezTo>
                  <a:cubicBezTo>
                    <a:pt x="0" y="42"/>
                    <a:pt x="0" y="41"/>
                    <a:pt x="0" y="39"/>
                  </a:cubicBezTo>
                  <a:cubicBezTo>
                    <a:pt x="0" y="39"/>
                    <a:pt x="0" y="29"/>
                    <a:pt x="1" y="15"/>
                  </a:cubicBezTo>
                  <a:cubicBezTo>
                    <a:pt x="16" y="13"/>
                    <a:pt x="22" y="5"/>
                    <a:pt x="28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8234" y="3522"/>
              <a:ext cx="140" cy="204"/>
            </a:xfrm>
            <a:custGeom>
              <a:avLst/>
              <a:gdLst>
                <a:gd name="T0" fmla="*/ 26 w 27"/>
                <a:gd name="T1" fmla="*/ 0 h 41"/>
                <a:gd name="T2" fmla="*/ 27 w 27"/>
                <a:gd name="T3" fmla="*/ 28 h 41"/>
                <a:gd name="T4" fmla="*/ 0 w 27"/>
                <a:gd name="T5" fmla="*/ 41 h 41"/>
                <a:gd name="T6" fmla="*/ 0 w 27"/>
                <a:gd name="T7" fmla="*/ 37 h 41"/>
                <a:gd name="T8" fmla="*/ 1 w 27"/>
                <a:gd name="T9" fmla="*/ 14 h 41"/>
                <a:gd name="T10" fmla="*/ 26 w 27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1">
                  <a:moveTo>
                    <a:pt x="26" y="0"/>
                  </a:moveTo>
                  <a:cubicBezTo>
                    <a:pt x="27" y="12"/>
                    <a:pt x="27" y="22"/>
                    <a:pt x="27" y="28"/>
                  </a:cubicBezTo>
                  <a:cubicBezTo>
                    <a:pt x="22" y="34"/>
                    <a:pt x="14" y="40"/>
                    <a:pt x="0" y="41"/>
                  </a:cubicBezTo>
                  <a:cubicBezTo>
                    <a:pt x="0" y="40"/>
                    <a:pt x="0" y="38"/>
                    <a:pt x="0" y="37"/>
                  </a:cubicBezTo>
                  <a:cubicBezTo>
                    <a:pt x="0" y="37"/>
                    <a:pt x="0" y="27"/>
                    <a:pt x="1" y="14"/>
                  </a:cubicBezTo>
                  <a:cubicBezTo>
                    <a:pt x="15" y="13"/>
                    <a:pt x="21" y="6"/>
                    <a:pt x="26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8" name="Freeform 35"/>
            <p:cNvSpPr>
              <a:spLocks/>
            </p:cNvSpPr>
            <p:nvPr/>
          </p:nvSpPr>
          <p:spPr bwMode="auto">
            <a:xfrm>
              <a:off x="8240" y="3234"/>
              <a:ext cx="129" cy="189"/>
            </a:xfrm>
            <a:custGeom>
              <a:avLst/>
              <a:gdLst>
                <a:gd name="T0" fmla="*/ 24 w 25"/>
                <a:gd name="T1" fmla="*/ 0 h 38"/>
                <a:gd name="T2" fmla="*/ 25 w 25"/>
                <a:gd name="T3" fmla="*/ 26 h 38"/>
                <a:gd name="T4" fmla="*/ 0 w 25"/>
                <a:gd name="T5" fmla="*/ 38 h 38"/>
                <a:gd name="T6" fmla="*/ 0 w 25"/>
                <a:gd name="T7" fmla="*/ 34 h 38"/>
                <a:gd name="T8" fmla="*/ 1 w 25"/>
                <a:gd name="T9" fmla="*/ 13 h 38"/>
                <a:gd name="T10" fmla="*/ 24 w 25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8">
                  <a:moveTo>
                    <a:pt x="24" y="0"/>
                  </a:moveTo>
                  <a:cubicBezTo>
                    <a:pt x="24" y="11"/>
                    <a:pt x="25" y="21"/>
                    <a:pt x="25" y="26"/>
                  </a:cubicBezTo>
                  <a:cubicBezTo>
                    <a:pt x="20" y="31"/>
                    <a:pt x="13" y="37"/>
                    <a:pt x="0" y="38"/>
                  </a:cubicBezTo>
                  <a:cubicBezTo>
                    <a:pt x="0" y="36"/>
                    <a:pt x="0" y="35"/>
                    <a:pt x="0" y="34"/>
                  </a:cubicBezTo>
                  <a:cubicBezTo>
                    <a:pt x="0" y="33"/>
                    <a:pt x="0" y="25"/>
                    <a:pt x="1" y="13"/>
                  </a:cubicBezTo>
                  <a:cubicBezTo>
                    <a:pt x="14" y="12"/>
                    <a:pt x="19" y="5"/>
                    <a:pt x="24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9" name="Freeform 36"/>
            <p:cNvSpPr>
              <a:spLocks/>
            </p:cNvSpPr>
            <p:nvPr/>
          </p:nvSpPr>
          <p:spPr bwMode="auto">
            <a:xfrm>
              <a:off x="8245" y="2956"/>
              <a:ext cx="119" cy="173"/>
            </a:xfrm>
            <a:custGeom>
              <a:avLst/>
              <a:gdLst>
                <a:gd name="T0" fmla="*/ 22 w 23"/>
                <a:gd name="T1" fmla="*/ 0 h 35"/>
                <a:gd name="T2" fmla="*/ 23 w 23"/>
                <a:gd name="T3" fmla="*/ 24 h 35"/>
                <a:gd name="T4" fmla="*/ 0 w 23"/>
                <a:gd name="T5" fmla="*/ 35 h 35"/>
                <a:gd name="T6" fmla="*/ 0 w 23"/>
                <a:gd name="T7" fmla="*/ 31 h 35"/>
                <a:gd name="T8" fmla="*/ 1 w 23"/>
                <a:gd name="T9" fmla="*/ 12 h 35"/>
                <a:gd name="T10" fmla="*/ 22 w 23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5">
                  <a:moveTo>
                    <a:pt x="22" y="0"/>
                  </a:moveTo>
                  <a:cubicBezTo>
                    <a:pt x="22" y="10"/>
                    <a:pt x="23" y="19"/>
                    <a:pt x="23" y="24"/>
                  </a:cubicBezTo>
                  <a:cubicBezTo>
                    <a:pt x="19" y="28"/>
                    <a:pt x="11" y="34"/>
                    <a:pt x="0" y="35"/>
                  </a:cubicBezTo>
                  <a:cubicBezTo>
                    <a:pt x="0" y="34"/>
                    <a:pt x="0" y="32"/>
                    <a:pt x="0" y="31"/>
                  </a:cubicBezTo>
                  <a:cubicBezTo>
                    <a:pt x="0" y="31"/>
                    <a:pt x="0" y="23"/>
                    <a:pt x="1" y="12"/>
                  </a:cubicBezTo>
                  <a:cubicBezTo>
                    <a:pt x="12" y="11"/>
                    <a:pt x="18" y="5"/>
                    <a:pt x="22" y="0"/>
                  </a:cubicBezTo>
                  <a:close/>
                </a:path>
              </a:pathLst>
            </a:cu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0" name="Oval 37"/>
            <p:cNvSpPr>
              <a:spLocks noChangeArrowheads="1"/>
            </p:cNvSpPr>
            <p:nvPr/>
          </p:nvSpPr>
          <p:spPr bwMode="auto">
            <a:xfrm>
              <a:off x="8229" y="2662"/>
              <a:ext cx="150" cy="139"/>
            </a:xfrm>
            <a:prstGeom prst="ellipse">
              <a:avLst/>
            </a:prstGeom>
            <a:solidFill>
              <a:srgbClr val="C200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6784" y="2267673"/>
            <a:ext cx="3995529" cy="3994242"/>
          </a:xfrm>
          <a:prstGeom prst="rect">
            <a:avLst/>
          </a:prstGeom>
        </p:spPr>
      </p:pic>
      <p:sp>
        <p:nvSpPr>
          <p:cNvPr id="2082" name="Freeform 63"/>
          <p:cNvSpPr>
            <a:spLocks/>
          </p:cNvSpPr>
          <p:nvPr/>
        </p:nvSpPr>
        <p:spPr bwMode="auto">
          <a:xfrm>
            <a:off x="7736555" y="2268933"/>
            <a:ext cx="786559" cy="1875864"/>
          </a:xfrm>
          <a:custGeom>
            <a:avLst/>
            <a:gdLst>
              <a:gd name="T0" fmla="*/ 48 w 202"/>
              <a:gd name="T1" fmla="*/ 422 h 485"/>
              <a:gd name="T2" fmla="*/ 202 w 202"/>
              <a:gd name="T3" fmla="*/ 0 h 485"/>
              <a:gd name="T4" fmla="*/ 171 w 202"/>
              <a:gd name="T5" fmla="*/ 0 h 485"/>
              <a:gd name="T6" fmla="*/ 33 w 202"/>
              <a:gd name="T7" fmla="*/ 417 h 485"/>
              <a:gd name="T8" fmla="*/ 6 w 202"/>
              <a:gd name="T9" fmla="*/ 441 h 485"/>
              <a:gd name="T10" fmla="*/ 20 w 202"/>
              <a:gd name="T11" fmla="*/ 480 h 485"/>
              <a:gd name="T12" fmla="*/ 54 w 202"/>
              <a:gd name="T13" fmla="*/ 457 h 485"/>
              <a:gd name="T14" fmla="*/ 48 w 202"/>
              <a:gd name="T15" fmla="*/ 422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2" h="485">
                <a:moveTo>
                  <a:pt x="48" y="422"/>
                </a:moveTo>
                <a:cubicBezTo>
                  <a:pt x="202" y="0"/>
                  <a:pt x="202" y="0"/>
                  <a:pt x="202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33" y="417"/>
                  <a:pt x="33" y="417"/>
                  <a:pt x="33" y="417"/>
                </a:cubicBezTo>
                <a:cubicBezTo>
                  <a:pt x="22" y="418"/>
                  <a:pt x="11" y="427"/>
                  <a:pt x="6" y="441"/>
                </a:cubicBezTo>
                <a:cubicBezTo>
                  <a:pt x="0" y="458"/>
                  <a:pt x="6" y="476"/>
                  <a:pt x="20" y="480"/>
                </a:cubicBezTo>
                <a:cubicBezTo>
                  <a:pt x="33" y="485"/>
                  <a:pt x="49" y="475"/>
                  <a:pt x="54" y="457"/>
                </a:cubicBezTo>
                <a:cubicBezTo>
                  <a:pt x="59" y="443"/>
                  <a:pt x="56" y="429"/>
                  <a:pt x="48" y="422"/>
                </a:cubicBezTo>
                <a:close/>
              </a:path>
            </a:pathLst>
          </a:custGeom>
          <a:solidFill>
            <a:srgbClr val="26120B">
              <a:alpha val="20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86" name="Freeform 67"/>
          <p:cNvSpPr>
            <a:spLocks/>
          </p:cNvSpPr>
          <p:nvPr/>
        </p:nvSpPr>
        <p:spPr bwMode="auto">
          <a:xfrm>
            <a:off x="7775058" y="760951"/>
            <a:ext cx="209550" cy="741362"/>
          </a:xfrm>
          <a:custGeom>
            <a:avLst/>
            <a:gdLst>
              <a:gd name="T0" fmla="*/ 40 w 40"/>
              <a:gd name="T1" fmla="*/ 141 h 141"/>
              <a:gd name="T2" fmla="*/ 0 w 40"/>
              <a:gd name="T3" fmla="*/ 67 h 141"/>
              <a:gd name="T4" fmla="*/ 30 w 40"/>
              <a:gd name="T5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141">
                <a:moveTo>
                  <a:pt x="40" y="141"/>
                </a:moveTo>
                <a:cubicBezTo>
                  <a:pt x="16" y="125"/>
                  <a:pt x="0" y="98"/>
                  <a:pt x="0" y="67"/>
                </a:cubicBezTo>
                <a:cubicBezTo>
                  <a:pt x="0" y="40"/>
                  <a:pt x="12" y="16"/>
                  <a:pt x="30" y="0"/>
                </a:cubicBezTo>
              </a:path>
            </a:pathLst>
          </a:custGeom>
          <a:noFill/>
          <a:ln w="63500" cap="rnd">
            <a:solidFill>
              <a:srgbClr val="C2000B">
                <a:alpha val="50000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87" name="Freeform 68"/>
          <p:cNvSpPr>
            <a:spLocks/>
          </p:cNvSpPr>
          <p:nvPr/>
        </p:nvSpPr>
        <p:spPr bwMode="auto">
          <a:xfrm>
            <a:off x="8105258" y="876839"/>
            <a:ext cx="136525" cy="477837"/>
          </a:xfrm>
          <a:custGeom>
            <a:avLst/>
            <a:gdLst>
              <a:gd name="T0" fmla="*/ 26 w 26"/>
              <a:gd name="T1" fmla="*/ 91 h 91"/>
              <a:gd name="T2" fmla="*/ 0 w 26"/>
              <a:gd name="T3" fmla="*/ 43 h 91"/>
              <a:gd name="T4" fmla="*/ 20 w 26"/>
              <a:gd name="T5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91">
                <a:moveTo>
                  <a:pt x="26" y="91"/>
                </a:moveTo>
                <a:cubicBezTo>
                  <a:pt x="10" y="81"/>
                  <a:pt x="0" y="63"/>
                  <a:pt x="0" y="43"/>
                </a:cubicBezTo>
                <a:cubicBezTo>
                  <a:pt x="0" y="26"/>
                  <a:pt x="8" y="10"/>
                  <a:pt x="20" y="0"/>
                </a:cubicBezTo>
              </a:path>
            </a:pathLst>
          </a:custGeom>
          <a:noFill/>
          <a:ln w="63500" cap="rnd">
            <a:solidFill>
              <a:srgbClr val="C2000B">
                <a:alpha val="50000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88" name="Freeform 69"/>
          <p:cNvSpPr>
            <a:spLocks/>
          </p:cNvSpPr>
          <p:nvPr/>
        </p:nvSpPr>
        <p:spPr bwMode="auto">
          <a:xfrm>
            <a:off x="7481370" y="529176"/>
            <a:ext cx="334963" cy="1209675"/>
          </a:xfrm>
          <a:custGeom>
            <a:avLst/>
            <a:gdLst>
              <a:gd name="T0" fmla="*/ 64 w 64"/>
              <a:gd name="T1" fmla="*/ 230 h 230"/>
              <a:gd name="T2" fmla="*/ 0 w 64"/>
              <a:gd name="T3" fmla="*/ 109 h 230"/>
              <a:gd name="T4" fmla="*/ 49 w 64"/>
              <a:gd name="T5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230">
                <a:moveTo>
                  <a:pt x="64" y="230"/>
                </a:moveTo>
                <a:cubicBezTo>
                  <a:pt x="25" y="204"/>
                  <a:pt x="0" y="160"/>
                  <a:pt x="0" y="109"/>
                </a:cubicBezTo>
                <a:cubicBezTo>
                  <a:pt x="0" y="66"/>
                  <a:pt x="19" y="27"/>
                  <a:pt x="49" y="0"/>
                </a:cubicBezTo>
              </a:path>
            </a:pathLst>
          </a:custGeom>
          <a:noFill/>
          <a:ln w="63500" cap="rnd">
            <a:solidFill>
              <a:srgbClr val="C2000B">
                <a:alpha val="50000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89" name="Freeform 70"/>
          <p:cNvSpPr>
            <a:spLocks/>
          </p:cNvSpPr>
          <p:nvPr/>
        </p:nvSpPr>
        <p:spPr bwMode="auto">
          <a:xfrm>
            <a:off x="8938695" y="735551"/>
            <a:ext cx="209550" cy="746125"/>
          </a:xfrm>
          <a:custGeom>
            <a:avLst/>
            <a:gdLst>
              <a:gd name="T0" fmla="*/ 0 w 40"/>
              <a:gd name="T1" fmla="*/ 142 h 142"/>
              <a:gd name="T2" fmla="*/ 40 w 40"/>
              <a:gd name="T3" fmla="*/ 67 h 142"/>
              <a:gd name="T4" fmla="*/ 9 w 40"/>
              <a:gd name="T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142">
                <a:moveTo>
                  <a:pt x="0" y="142"/>
                </a:moveTo>
                <a:cubicBezTo>
                  <a:pt x="24" y="126"/>
                  <a:pt x="40" y="98"/>
                  <a:pt x="40" y="67"/>
                </a:cubicBezTo>
                <a:cubicBezTo>
                  <a:pt x="40" y="41"/>
                  <a:pt x="28" y="16"/>
                  <a:pt x="9" y="0"/>
                </a:cubicBezTo>
              </a:path>
            </a:pathLst>
          </a:custGeom>
          <a:noFill/>
          <a:ln w="63500" cap="rnd">
            <a:solidFill>
              <a:srgbClr val="C2000B">
                <a:alpha val="50000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90" name="Freeform 71"/>
          <p:cNvSpPr>
            <a:spLocks/>
          </p:cNvSpPr>
          <p:nvPr/>
        </p:nvSpPr>
        <p:spPr bwMode="auto">
          <a:xfrm>
            <a:off x="8681520" y="872076"/>
            <a:ext cx="136525" cy="482600"/>
          </a:xfrm>
          <a:custGeom>
            <a:avLst/>
            <a:gdLst>
              <a:gd name="T0" fmla="*/ 0 w 26"/>
              <a:gd name="T1" fmla="*/ 92 h 92"/>
              <a:gd name="T2" fmla="*/ 26 w 26"/>
              <a:gd name="T3" fmla="*/ 44 h 92"/>
              <a:gd name="T4" fmla="*/ 6 w 26"/>
              <a:gd name="T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92">
                <a:moveTo>
                  <a:pt x="0" y="92"/>
                </a:moveTo>
                <a:cubicBezTo>
                  <a:pt x="15" y="81"/>
                  <a:pt x="26" y="64"/>
                  <a:pt x="26" y="44"/>
                </a:cubicBezTo>
                <a:cubicBezTo>
                  <a:pt x="26" y="26"/>
                  <a:pt x="18" y="11"/>
                  <a:pt x="6" y="0"/>
                </a:cubicBezTo>
              </a:path>
            </a:pathLst>
          </a:custGeom>
          <a:noFill/>
          <a:ln w="63500" cap="rnd">
            <a:solidFill>
              <a:srgbClr val="C2000B">
                <a:alpha val="50000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91" name="Freeform 72"/>
          <p:cNvSpPr>
            <a:spLocks/>
          </p:cNvSpPr>
          <p:nvPr/>
        </p:nvSpPr>
        <p:spPr bwMode="auto">
          <a:xfrm>
            <a:off x="9105383" y="508539"/>
            <a:ext cx="336550" cy="1204912"/>
          </a:xfrm>
          <a:custGeom>
            <a:avLst/>
            <a:gdLst>
              <a:gd name="T0" fmla="*/ 0 w 64"/>
              <a:gd name="T1" fmla="*/ 229 h 229"/>
              <a:gd name="T2" fmla="*/ 64 w 64"/>
              <a:gd name="T3" fmla="*/ 109 h 229"/>
              <a:gd name="T4" fmla="*/ 15 w 64"/>
              <a:gd name="T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229">
                <a:moveTo>
                  <a:pt x="0" y="229"/>
                </a:moveTo>
                <a:cubicBezTo>
                  <a:pt x="39" y="203"/>
                  <a:pt x="64" y="159"/>
                  <a:pt x="64" y="109"/>
                </a:cubicBezTo>
                <a:cubicBezTo>
                  <a:pt x="64" y="65"/>
                  <a:pt x="45" y="26"/>
                  <a:pt x="15" y="0"/>
                </a:cubicBezTo>
              </a:path>
            </a:pathLst>
          </a:custGeom>
          <a:noFill/>
          <a:ln w="63500" cap="rnd">
            <a:solidFill>
              <a:srgbClr val="C2000B">
                <a:alpha val="50000"/>
              </a:srgb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Deck the halls Michel Rondea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37860" y="7393304"/>
            <a:ext cx="406400" cy="406400"/>
          </a:xfrm>
          <a:prstGeom prst="rect">
            <a:avLst/>
          </a:prstGeom>
        </p:spPr>
      </p:pic>
      <p:pic>
        <p:nvPicPr>
          <p:cNvPr id="2051" name="Picture 205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7" y="2661099"/>
            <a:ext cx="5743014" cy="200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6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77"/>
    </mc:Choice>
    <mc:Fallback>
      <p:transition spd="slow" advTm="5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20000" decel="8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16667E-7 3.7037E-6 L -4.16667E-7 -0.31922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3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3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3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3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3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82" grpId="0" animBg="1"/>
      <p:bldP spid="2086" grpId="0" animBg="1"/>
      <p:bldP spid="2086" grpId="1" animBg="1"/>
      <p:bldP spid="2086" grpId="2" animBg="1"/>
      <p:bldP spid="2086" grpId="3" animBg="1"/>
      <p:bldP spid="2087" grpId="0" animBg="1"/>
      <p:bldP spid="2087" grpId="1" animBg="1"/>
      <p:bldP spid="2087" grpId="2" animBg="1"/>
      <p:bldP spid="2087" grpId="3" animBg="1"/>
      <p:bldP spid="2088" grpId="0" animBg="1"/>
      <p:bldP spid="2088" grpId="1" animBg="1"/>
      <p:bldP spid="2088" grpId="2" animBg="1"/>
      <p:bldP spid="2088" grpId="3" animBg="1"/>
      <p:bldP spid="2089" grpId="0" animBg="1"/>
      <p:bldP spid="2089" grpId="1" animBg="1"/>
      <p:bldP spid="2089" grpId="2" animBg="1"/>
      <p:bldP spid="2089" grpId="3" animBg="1"/>
      <p:bldP spid="2090" grpId="0" animBg="1"/>
      <p:bldP spid="2090" grpId="1" animBg="1"/>
      <p:bldP spid="2090" grpId="2" animBg="1"/>
      <p:bldP spid="2090" grpId="3" animBg="1"/>
      <p:bldP spid="2091" grpId="0" animBg="1"/>
      <p:bldP spid="2091" grpId="1" animBg="1"/>
      <p:bldP spid="2091" grpId="2" animBg="1"/>
      <p:bldP spid="2091" grpId="3" animBg="1"/>
    </p:bldLst>
  </p:timing>
  <p:extLst mod="1">
    <p:ext uri="{E180D4A7-C9FB-4DFB-919C-405C955672EB}">
      <p14:showEvtLst xmlns:p14="http://schemas.microsoft.com/office/powerpoint/2010/main">
        <p14:playEvt time="1512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7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-1323" t="1" r="1" b="-1179"/>
          <a:stretch/>
        </p:blipFill>
        <p:spPr>
          <a:xfrm>
            <a:off x="-1371600" y="2586312"/>
            <a:ext cx="6156960" cy="61462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614" y="4220611"/>
            <a:ext cx="945036" cy="10714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460" y="3318853"/>
            <a:ext cx="1661774" cy="27728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4067" y="3556473"/>
            <a:ext cx="781864" cy="11062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6983" y="4782822"/>
            <a:ext cx="1208728" cy="104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4235" y="3848640"/>
            <a:ext cx="1936168" cy="1877940"/>
          </a:xfrm>
          <a:prstGeom prst="rect">
            <a:avLst/>
          </a:prstGeom>
        </p:spPr>
      </p:pic>
      <p:sp>
        <p:nvSpPr>
          <p:cNvPr id="27" name="Freeform 32"/>
          <p:cNvSpPr>
            <a:spLocks/>
          </p:cNvSpPr>
          <p:nvPr/>
        </p:nvSpPr>
        <p:spPr bwMode="auto">
          <a:xfrm>
            <a:off x="2090738" y="5058682"/>
            <a:ext cx="265112" cy="382588"/>
          </a:xfrm>
          <a:custGeom>
            <a:avLst/>
            <a:gdLst>
              <a:gd name="T0" fmla="*/ 65 w 67"/>
              <a:gd name="T1" fmla="*/ 86 h 97"/>
              <a:gd name="T2" fmla="*/ 60 w 67"/>
              <a:gd name="T3" fmla="*/ 92 h 97"/>
              <a:gd name="T4" fmla="*/ 60 w 67"/>
              <a:gd name="T5" fmla="*/ 93 h 97"/>
              <a:gd name="T6" fmla="*/ 60 w 67"/>
              <a:gd name="T7" fmla="*/ 93 h 97"/>
              <a:gd name="T8" fmla="*/ 40 w 67"/>
              <a:gd name="T9" fmla="*/ 93 h 97"/>
              <a:gd name="T10" fmla="*/ 11 w 67"/>
              <a:gd name="T11" fmla="*/ 60 h 97"/>
              <a:gd name="T12" fmla="*/ 11 w 67"/>
              <a:gd name="T13" fmla="*/ 60 h 97"/>
              <a:gd name="T14" fmla="*/ 0 w 67"/>
              <a:gd name="T15" fmla="*/ 17 h 97"/>
              <a:gd name="T16" fmla="*/ 12 w 67"/>
              <a:gd name="T17" fmla="*/ 1 h 97"/>
              <a:gd name="T18" fmla="*/ 12 w 67"/>
              <a:gd name="T19" fmla="*/ 1 h 97"/>
              <a:gd name="T20" fmla="*/ 12 w 67"/>
              <a:gd name="T21" fmla="*/ 1 h 97"/>
              <a:gd name="T22" fmla="*/ 20 w 67"/>
              <a:gd name="T23" fmla="*/ 0 h 97"/>
              <a:gd name="T24" fmla="*/ 27 w 67"/>
              <a:gd name="T25" fmla="*/ 6 h 97"/>
              <a:gd name="T26" fmla="*/ 30 w 67"/>
              <a:gd name="T27" fmla="*/ 18 h 97"/>
              <a:gd name="T28" fmla="*/ 26 w 67"/>
              <a:gd name="T29" fmla="*/ 26 h 97"/>
              <a:gd name="T30" fmla="*/ 18 w 67"/>
              <a:gd name="T31" fmla="*/ 29 h 97"/>
              <a:gd name="T32" fmla="*/ 15 w 67"/>
              <a:gd name="T33" fmla="*/ 33 h 97"/>
              <a:gd name="T34" fmla="*/ 23 w 67"/>
              <a:gd name="T35" fmla="*/ 53 h 97"/>
              <a:gd name="T36" fmla="*/ 23 w 67"/>
              <a:gd name="T37" fmla="*/ 53 h 97"/>
              <a:gd name="T38" fmla="*/ 35 w 67"/>
              <a:gd name="T39" fmla="*/ 71 h 97"/>
              <a:gd name="T40" fmla="*/ 40 w 67"/>
              <a:gd name="T41" fmla="*/ 71 h 97"/>
              <a:gd name="T42" fmla="*/ 47 w 67"/>
              <a:gd name="T43" fmla="*/ 67 h 97"/>
              <a:gd name="T44" fmla="*/ 56 w 67"/>
              <a:gd name="T45" fmla="*/ 68 h 97"/>
              <a:gd name="T46" fmla="*/ 64 w 67"/>
              <a:gd name="T47" fmla="*/ 77 h 97"/>
              <a:gd name="T48" fmla="*/ 65 w 67"/>
              <a:gd name="T49" fmla="*/ 8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7" h="97">
                <a:moveTo>
                  <a:pt x="65" y="86"/>
                </a:moveTo>
                <a:cubicBezTo>
                  <a:pt x="60" y="92"/>
                  <a:pt x="60" y="92"/>
                  <a:pt x="60" y="92"/>
                </a:cubicBezTo>
                <a:cubicBezTo>
                  <a:pt x="60" y="92"/>
                  <a:pt x="60" y="92"/>
                  <a:pt x="60" y="93"/>
                </a:cubicBezTo>
                <a:cubicBezTo>
                  <a:pt x="60" y="93"/>
                  <a:pt x="60" y="93"/>
                  <a:pt x="60" y="93"/>
                </a:cubicBezTo>
                <a:cubicBezTo>
                  <a:pt x="55" y="97"/>
                  <a:pt x="42" y="95"/>
                  <a:pt x="40" y="93"/>
                </a:cubicBezTo>
                <a:cubicBezTo>
                  <a:pt x="28" y="85"/>
                  <a:pt x="18" y="73"/>
                  <a:pt x="11" y="60"/>
                </a:cubicBezTo>
                <a:cubicBezTo>
                  <a:pt x="11" y="60"/>
                  <a:pt x="11" y="60"/>
                  <a:pt x="11" y="60"/>
                </a:cubicBezTo>
                <a:cubicBezTo>
                  <a:pt x="4" y="46"/>
                  <a:pt x="0" y="31"/>
                  <a:pt x="0" y="17"/>
                </a:cubicBezTo>
                <a:cubicBezTo>
                  <a:pt x="0" y="14"/>
                  <a:pt x="5" y="3"/>
                  <a:pt x="12" y="1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2" y="1"/>
                  <a:pt x="12" y="1"/>
                </a:cubicBezTo>
                <a:cubicBezTo>
                  <a:pt x="20" y="0"/>
                  <a:pt x="20" y="0"/>
                  <a:pt x="20" y="0"/>
                </a:cubicBezTo>
                <a:cubicBezTo>
                  <a:pt x="23" y="0"/>
                  <a:pt x="26" y="2"/>
                  <a:pt x="27" y="6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22"/>
                  <a:pt x="29" y="25"/>
                  <a:pt x="26" y="26"/>
                </a:cubicBezTo>
                <a:cubicBezTo>
                  <a:pt x="18" y="29"/>
                  <a:pt x="18" y="29"/>
                  <a:pt x="18" y="29"/>
                </a:cubicBezTo>
                <a:cubicBezTo>
                  <a:pt x="16" y="30"/>
                  <a:pt x="15" y="31"/>
                  <a:pt x="15" y="33"/>
                </a:cubicBezTo>
                <a:cubicBezTo>
                  <a:pt x="16" y="40"/>
                  <a:pt x="19" y="47"/>
                  <a:pt x="23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6" y="60"/>
                  <a:pt x="31" y="67"/>
                  <a:pt x="35" y="71"/>
                </a:cubicBezTo>
                <a:cubicBezTo>
                  <a:pt x="37" y="73"/>
                  <a:pt x="38" y="72"/>
                  <a:pt x="40" y="71"/>
                </a:cubicBezTo>
                <a:cubicBezTo>
                  <a:pt x="47" y="67"/>
                  <a:pt x="47" y="67"/>
                  <a:pt x="47" y="67"/>
                </a:cubicBezTo>
                <a:cubicBezTo>
                  <a:pt x="49" y="65"/>
                  <a:pt x="53" y="65"/>
                  <a:pt x="56" y="68"/>
                </a:cubicBezTo>
                <a:cubicBezTo>
                  <a:pt x="64" y="77"/>
                  <a:pt x="64" y="77"/>
                  <a:pt x="64" y="77"/>
                </a:cubicBezTo>
                <a:cubicBezTo>
                  <a:pt x="67" y="80"/>
                  <a:pt x="67" y="84"/>
                  <a:pt x="65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2287588" y="4995182"/>
            <a:ext cx="220662" cy="288925"/>
            <a:chOff x="2201863" y="5124456"/>
            <a:chExt cx="220662" cy="288925"/>
          </a:xfrm>
        </p:grpSpPr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2201863" y="5262569"/>
              <a:ext cx="76200" cy="111125"/>
            </a:xfrm>
            <a:custGeom>
              <a:avLst/>
              <a:gdLst>
                <a:gd name="T0" fmla="*/ 18 w 19"/>
                <a:gd name="T1" fmla="*/ 25 h 28"/>
                <a:gd name="T2" fmla="*/ 18 w 19"/>
                <a:gd name="T3" fmla="*/ 25 h 28"/>
                <a:gd name="T4" fmla="*/ 18 w 19"/>
                <a:gd name="T5" fmla="*/ 21 h 28"/>
                <a:gd name="T6" fmla="*/ 18 w 19"/>
                <a:gd name="T7" fmla="*/ 20 h 28"/>
                <a:gd name="T8" fmla="*/ 18 w 19"/>
                <a:gd name="T9" fmla="*/ 18 h 28"/>
                <a:gd name="T10" fmla="*/ 17 w 19"/>
                <a:gd name="T11" fmla="*/ 15 h 28"/>
                <a:gd name="T12" fmla="*/ 17 w 19"/>
                <a:gd name="T13" fmla="*/ 13 h 28"/>
                <a:gd name="T14" fmla="*/ 16 w 19"/>
                <a:gd name="T15" fmla="*/ 12 h 28"/>
                <a:gd name="T16" fmla="*/ 14 w 19"/>
                <a:gd name="T17" fmla="*/ 9 h 28"/>
                <a:gd name="T18" fmla="*/ 14 w 19"/>
                <a:gd name="T19" fmla="*/ 8 h 28"/>
                <a:gd name="T20" fmla="*/ 14 w 19"/>
                <a:gd name="T21" fmla="*/ 8 h 28"/>
                <a:gd name="T22" fmla="*/ 12 w 19"/>
                <a:gd name="T23" fmla="*/ 7 h 28"/>
                <a:gd name="T24" fmla="*/ 10 w 19"/>
                <a:gd name="T25" fmla="*/ 4 h 28"/>
                <a:gd name="T26" fmla="*/ 9 w 19"/>
                <a:gd name="T27" fmla="*/ 4 h 28"/>
                <a:gd name="T28" fmla="*/ 7 w 19"/>
                <a:gd name="T29" fmla="*/ 2 h 28"/>
                <a:gd name="T30" fmla="*/ 5 w 19"/>
                <a:gd name="T31" fmla="*/ 1 h 28"/>
                <a:gd name="T32" fmla="*/ 5 w 19"/>
                <a:gd name="T33" fmla="*/ 1 h 28"/>
                <a:gd name="T34" fmla="*/ 4 w 19"/>
                <a:gd name="T35" fmla="*/ 1 h 28"/>
                <a:gd name="T36" fmla="*/ 2 w 19"/>
                <a:gd name="T37" fmla="*/ 0 h 28"/>
                <a:gd name="T38" fmla="*/ 0 w 19"/>
                <a:gd name="T39" fmla="*/ 7 h 28"/>
                <a:gd name="T40" fmla="*/ 0 w 19"/>
                <a:gd name="T41" fmla="*/ 7 h 28"/>
                <a:gd name="T42" fmla="*/ 11 w 19"/>
                <a:gd name="T43" fmla="*/ 26 h 28"/>
                <a:gd name="T44" fmla="*/ 11 w 19"/>
                <a:gd name="T45" fmla="*/ 26 h 28"/>
                <a:gd name="T46" fmla="*/ 18 w 19"/>
                <a:gd name="T47" fmla="*/ 28 h 28"/>
                <a:gd name="T48" fmla="*/ 18 w 19"/>
                <a:gd name="T49" fmla="*/ 26 h 28"/>
                <a:gd name="T50" fmla="*/ 18 w 19"/>
                <a:gd name="T51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28"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9" y="22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8" y="17"/>
                    <a:pt x="18" y="16"/>
                    <a:pt x="17" y="15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5" y="11"/>
                    <a:pt x="15" y="10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7"/>
                    <a:pt x="12" y="7"/>
                  </a:cubicBezTo>
                  <a:cubicBezTo>
                    <a:pt x="11" y="6"/>
                    <a:pt x="11" y="5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3"/>
                    <a:pt x="7" y="3"/>
                    <a:pt x="7" y="2"/>
                  </a:cubicBezTo>
                  <a:cubicBezTo>
                    <a:pt x="6" y="2"/>
                    <a:pt x="6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1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9"/>
                    <a:pt x="13" y="17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5"/>
                    <a:pt x="18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2241550" y="5124456"/>
              <a:ext cx="180975" cy="288925"/>
            </a:xfrm>
            <a:custGeom>
              <a:avLst/>
              <a:gdLst>
                <a:gd name="T0" fmla="*/ 45 w 46"/>
                <a:gd name="T1" fmla="*/ 67 h 73"/>
                <a:gd name="T2" fmla="*/ 45 w 46"/>
                <a:gd name="T3" fmla="*/ 65 h 73"/>
                <a:gd name="T4" fmla="*/ 45 w 46"/>
                <a:gd name="T5" fmla="*/ 63 h 73"/>
                <a:gd name="T6" fmla="*/ 45 w 46"/>
                <a:gd name="T7" fmla="*/ 52 h 73"/>
                <a:gd name="T8" fmla="*/ 45 w 46"/>
                <a:gd name="T9" fmla="*/ 49 h 73"/>
                <a:gd name="T10" fmla="*/ 45 w 46"/>
                <a:gd name="T11" fmla="*/ 49 h 73"/>
                <a:gd name="T12" fmla="*/ 45 w 46"/>
                <a:gd name="T13" fmla="*/ 48 h 73"/>
                <a:gd name="T14" fmla="*/ 44 w 46"/>
                <a:gd name="T15" fmla="*/ 43 h 73"/>
                <a:gd name="T16" fmla="*/ 42 w 46"/>
                <a:gd name="T17" fmla="*/ 38 h 73"/>
                <a:gd name="T18" fmla="*/ 41 w 46"/>
                <a:gd name="T19" fmla="*/ 35 h 73"/>
                <a:gd name="T20" fmla="*/ 41 w 46"/>
                <a:gd name="T21" fmla="*/ 34 h 73"/>
                <a:gd name="T22" fmla="*/ 41 w 46"/>
                <a:gd name="T23" fmla="*/ 34 h 73"/>
                <a:gd name="T24" fmla="*/ 36 w 46"/>
                <a:gd name="T25" fmla="*/ 24 h 73"/>
                <a:gd name="T26" fmla="*/ 34 w 46"/>
                <a:gd name="T27" fmla="*/ 22 h 73"/>
                <a:gd name="T28" fmla="*/ 33 w 46"/>
                <a:gd name="T29" fmla="*/ 21 h 73"/>
                <a:gd name="T30" fmla="*/ 30 w 46"/>
                <a:gd name="T31" fmla="*/ 17 h 73"/>
                <a:gd name="T32" fmla="*/ 26 w 46"/>
                <a:gd name="T33" fmla="*/ 13 h 73"/>
                <a:gd name="T34" fmla="*/ 24 w 46"/>
                <a:gd name="T35" fmla="*/ 11 h 73"/>
                <a:gd name="T36" fmla="*/ 23 w 46"/>
                <a:gd name="T37" fmla="*/ 10 h 73"/>
                <a:gd name="T38" fmla="*/ 14 w 46"/>
                <a:gd name="T39" fmla="*/ 5 h 73"/>
                <a:gd name="T40" fmla="*/ 11 w 46"/>
                <a:gd name="T41" fmla="*/ 3 h 73"/>
                <a:gd name="T42" fmla="*/ 10 w 46"/>
                <a:gd name="T43" fmla="*/ 3 h 73"/>
                <a:gd name="T44" fmla="*/ 9 w 46"/>
                <a:gd name="T45" fmla="*/ 2 h 73"/>
                <a:gd name="T46" fmla="*/ 3 w 46"/>
                <a:gd name="T47" fmla="*/ 0 h 73"/>
                <a:gd name="T48" fmla="*/ 2 w 46"/>
                <a:gd name="T49" fmla="*/ 0 h 73"/>
                <a:gd name="T50" fmla="*/ 0 w 46"/>
                <a:gd name="T51" fmla="*/ 7 h 73"/>
                <a:gd name="T52" fmla="*/ 23 w 46"/>
                <a:gd name="T53" fmla="*/ 20 h 73"/>
                <a:gd name="T54" fmla="*/ 36 w 46"/>
                <a:gd name="T55" fmla="*/ 71 h 73"/>
                <a:gd name="T56" fmla="*/ 43 w 46"/>
                <a:gd name="T57" fmla="*/ 73 h 73"/>
                <a:gd name="T58" fmla="*/ 45 w 46"/>
                <a:gd name="T59" fmla="*/ 6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73">
                  <a:moveTo>
                    <a:pt x="45" y="67"/>
                  </a:moveTo>
                  <a:cubicBezTo>
                    <a:pt x="45" y="67"/>
                    <a:pt x="45" y="65"/>
                    <a:pt x="45" y="65"/>
                  </a:cubicBezTo>
                  <a:cubicBezTo>
                    <a:pt x="45" y="64"/>
                    <a:pt x="45" y="63"/>
                    <a:pt x="45" y="63"/>
                  </a:cubicBezTo>
                  <a:cubicBezTo>
                    <a:pt x="45" y="59"/>
                    <a:pt x="46" y="56"/>
                    <a:pt x="45" y="52"/>
                  </a:cubicBezTo>
                  <a:cubicBezTo>
                    <a:pt x="45" y="51"/>
                    <a:pt x="45" y="50"/>
                    <a:pt x="45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6"/>
                    <a:pt x="44" y="44"/>
                    <a:pt x="44" y="43"/>
                  </a:cubicBezTo>
                  <a:cubicBezTo>
                    <a:pt x="43" y="41"/>
                    <a:pt x="43" y="39"/>
                    <a:pt x="42" y="38"/>
                  </a:cubicBezTo>
                  <a:cubicBezTo>
                    <a:pt x="42" y="37"/>
                    <a:pt x="42" y="36"/>
                    <a:pt x="41" y="35"/>
                  </a:cubicBezTo>
                  <a:cubicBezTo>
                    <a:pt x="41" y="35"/>
                    <a:pt x="41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39" y="31"/>
                    <a:pt x="38" y="27"/>
                    <a:pt x="36" y="24"/>
                  </a:cubicBezTo>
                  <a:cubicBezTo>
                    <a:pt x="35" y="24"/>
                    <a:pt x="35" y="23"/>
                    <a:pt x="34" y="22"/>
                  </a:cubicBezTo>
                  <a:cubicBezTo>
                    <a:pt x="34" y="22"/>
                    <a:pt x="33" y="21"/>
                    <a:pt x="33" y="21"/>
                  </a:cubicBezTo>
                  <a:cubicBezTo>
                    <a:pt x="32" y="20"/>
                    <a:pt x="31" y="18"/>
                    <a:pt x="30" y="17"/>
                  </a:cubicBezTo>
                  <a:cubicBezTo>
                    <a:pt x="29" y="16"/>
                    <a:pt x="27" y="14"/>
                    <a:pt x="26" y="13"/>
                  </a:cubicBezTo>
                  <a:cubicBezTo>
                    <a:pt x="25" y="13"/>
                    <a:pt x="25" y="12"/>
                    <a:pt x="24" y="11"/>
                  </a:cubicBezTo>
                  <a:cubicBezTo>
                    <a:pt x="24" y="11"/>
                    <a:pt x="22" y="10"/>
                    <a:pt x="23" y="10"/>
                  </a:cubicBezTo>
                  <a:cubicBezTo>
                    <a:pt x="20" y="8"/>
                    <a:pt x="17" y="6"/>
                    <a:pt x="14" y="5"/>
                  </a:cubicBezTo>
                  <a:cubicBezTo>
                    <a:pt x="13" y="4"/>
                    <a:pt x="12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1"/>
                    <a:pt x="5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9"/>
                    <a:pt x="16" y="13"/>
                    <a:pt x="23" y="20"/>
                  </a:cubicBezTo>
                  <a:cubicBezTo>
                    <a:pt x="36" y="33"/>
                    <a:pt x="41" y="53"/>
                    <a:pt x="36" y="71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4" y="71"/>
                    <a:pt x="44" y="69"/>
                    <a:pt x="45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2222500" y="5195894"/>
              <a:ext cx="125412" cy="196850"/>
            </a:xfrm>
            <a:custGeom>
              <a:avLst/>
              <a:gdLst>
                <a:gd name="T0" fmla="*/ 31 w 32"/>
                <a:gd name="T1" fmla="*/ 45 h 50"/>
                <a:gd name="T2" fmla="*/ 31 w 32"/>
                <a:gd name="T3" fmla="*/ 44 h 50"/>
                <a:gd name="T4" fmla="*/ 31 w 32"/>
                <a:gd name="T5" fmla="*/ 43 h 50"/>
                <a:gd name="T6" fmla="*/ 32 w 32"/>
                <a:gd name="T7" fmla="*/ 41 h 50"/>
                <a:gd name="T8" fmla="*/ 32 w 32"/>
                <a:gd name="T9" fmla="*/ 37 h 50"/>
                <a:gd name="T10" fmla="*/ 31 w 32"/>
                <a:gd name="T11" fmla="*/ 35 h 50"/>
                <a:gd name="T12" fmla="*/ 31 w 32"/>
                <a:gd name="T13" fmla="*/ 34 h 50"/>
                <a:gd name="T14" fmla="*/ 31 w 32"/>
                <a:gd name="T15" fmla="*/ 34 h 50"/>
                <a:gd name="T16" fmla="*/ 29 w 32"/>
                <a:gd name="T17" fmla="*/ 25 h 50"/>
                <a:gd name="T18" fmla="*/ 29 w 32"/>
                <a:gd name="T19" fmla="*/ 23 h 50"/>
                <a:gd name="T20" fmla="*/ 28 w 32"/>
                <a:gd name="T21" fmla="*/ 23 h 50"/>
                <a:gd name="T22" fmla="*/ 28 w 32"/>
                <a:gd name="T23" fmla="*/ 21 h 50"/>
                <a:gd name="T24" fmla="*/ 26 w 32"/>
                <a:gd name="T25" fmla="*/ 18 h 50"/>
                <a:gd name="T26" fmla="*/ 23 w 32"/>
                <a:gd name="T27" fmla="*/ 14 h 50"/>
                <a:gd name="T28" fmla="*/ 22 w 32"/>
                <a:gd name="T29" fmla="*/ 13 h 50"/>
                <a:gd name="T30" fmla="*/ 21 w 32"/>
                <a:gd name="T31" fmla="*/ 11 h 50"/>
                <a:gd name="T32" fmla="*/ 17 w 32"/>
                <a:gd name="T33" fmla="*/ 8 h 50"/>
                <a:gd name="T34" fmla="*/ 16 w 32"/>
                <a:gd name="T35" fmla="*/ 7 h 50"/>
                <a:gd name="T36" fmla="*/ 15 w 32"/>
                <a:gd name="T37" fmla="*/ 6 h 50"/>
                <a:gd name="T38" fmla="*/ 7 w 32"/>
                <a:gd name="T39" fmla="*/ 2 h 50"/>
                <a:gd name="T40" fmla="*/ 6 w 32"/>
                <a:gd name="T41" fmla="*/ 1 h 50"/>
                <a:gd name="T42" fmla="*/ 5 w 32"/>
                <a:gd name="T43" fmla="*/ 1 h 50"/>
                <a:gd name="T44" fmla="*/ 3 w 32"/>
                <a:gd name="T45" fmla="*/ 0 h 50"/>
                <a:gd name="T46" fmla="*/ 2 w 32"/>
                <a:gd name="T47" fmla="*/ 0 h 50"/>
                <a:gd name="T48" fmla="*/ 0 w 32"/>
                <a:gd name="T49" fmla="*/ 6 h 50"/>
                <a:gd name="T50" fmla="*/ 20 w 32"/>
                <a:gd name="T51" fmla="*/ 20 h 50"/>
                <a:gd name="T52" fmla="*/ 24 w 32"/>
                <a:gd name="T53" fmla="*/ 48 h 50"/>
                <a:gd name="T54" fmla="*/ 30 w 32"/>
                <a:gd name="T55" fmla="*/ 50 h 50"/>
                <a:gd name="T56" fmla="*/ 31 w 32"/>
                <a:gd name="T57" fmla="*/ 45 h 50"/>
                <a:gd name="T58" fmla="*/ 31 w 32"/>
                <a:gd name="T59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" h="50">
                  <a:moveTo>
                    <a:pt x="31" y="45"/>
                  </a:moveTo>
                  <a:cubicBezTo>
                    <a:pt x="31" y="45"/>
                    <a:pt x="31" y="45"/>
                    <a:pt x="31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2" y="43"/>
                    <a:pt x="32" y="42"/>
                    <a:pt x="32" y="41"/>
                  </a:cubicBezTo>
                  <a:cubicBezTo>
                    <a:pt x="32" y="40"/>
                    <a:pt x="32" y="38"/>
                    <a:pt x="32" y="37"/>
                  </a:cubicBezTo>
                  <a:cubicBezTo>
                    <a:pt x="32" y="36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1"/>
                    <a:pt x="30" y="28"/>
                    <a:pt x="29" y="25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8" y="23"/>
                    <a:pt x="28" y="23"/>
                  </a:cubicBezTo>
                  <a:cubicBezTo>
                    <a:pt x="28" y="23"/>
                    <a:pt x="28" y="22"/>
                    <a:pt x="28" y="21"/>
                  </a:cubicBezTo>
                  <a:cubicBezTo>
                    <a:pt x="27" y="20"/>
                    <a:pt x="26" y="19"/>
                    <a:pt x="26" y="18"/>
                  </a:cubicBezTo>
                  <a:cubicBezTo>
                    <a:pt x="25" y="17"/>
                    <a:pt x="24" y="16"/>
                    <a:pt x="23" y="14"/>
                  </a:cubicBezTo>
                  <a:cubicBezTo>
                    <a:pt x="23" y="14"/>
                    <a:pt x="22" y="13"/>
                    <a:pt x="22" y="13"/>
                  </a:cubicBezTo>
                  <a:cubicBezTo>
                    <a:pt x="22" y="12"/>
                    <a:pt x="21" y="12"/>
                    <a:pt x="21" y="11"/>
                  </a:cubicBezTo>
                  <a:cubicBezTo>
                    <a:pt x="20" y="10"/>
                    <a:pt x="19" y="9"/>
                    <a:pt x="17" y="8"/>
                  </a:cubicBezTo>
                  <a:cubicBezTo>
                    <a:pt x="17" y="8"/>
                    <a:pt x="17" y="7"/>
                    <a:pt x="16" y="7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13" y="5"/>
                    <a:pt x="10" y="3"/>
                    <a:pt x="7" y="2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4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8"/>
                    <a:pt x="15" y="13"/>
                    <a:pt x="20" y="20"/>
                  </a:cubicBezTo>
                  <a:cubicBezTo>
                    <a:pt x="25" y="29"/>
                    <a:pt x="26" y="39"/>
                    <a:pt x="24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075" name="Freeform 39"/>
          <p:cNvSpPr>
            <a:spLocks/>
          </p:cNvSpPr>
          <p:nvPr/>
        </p:nvSpPr>
        <p:spPr bwMode="auto">
          <a:xfrm>
            <a:off x="3591508" y="5309374"/>
            <a:ext cx="3795712" cy="517525"/>
          </a:xfrm>
          <a:custGeom>
            <a:avLst/>
            <a:gdLst>
              <a:gd name="T0" fmla="*/ 7 w 2391"/>
              <a:gd name="T1" fmla="*/ 326 h 326"/>
              <a:gd name="T2" fmla="*/ 0 w 2391"/>
              <a:gd name="T3" fmla="*/ 263 h 326"/>
              <a:gd name="T4" fmla="*/ 2386 w 2391"/>
              <a:gd name="T5" fmla="*/ 0 h 326"/>
              <a:gd name="T6" fmla="*/ 2391 w 2391"/>
              <a:gd name="T7" fmla="*/ 61 h 326"/>
              <a:gd name="T8" fmla="*/ 7 w 2391"/>
              <a:gd name="T9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91" h="326">
                <a:moveTo>
                  <a:pt x="7" y="326"/>
                </a:moveTo>
                <a:lnTo>
                  <a:pt x="0" y="263"/>
                </a:lnTo>
                <a:lnTo>
                  <a:pt x="2386" y="0"/>
                </a:lnTo>
                <a:lnTo>
                  <a:pt x="2391" y="61"/>
                </a:lnTo>
                <a:lnTo>
                  <a:pt x="7" y="3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Oval 40"/>
          <p:cNvSpPr>
            <a:spLocks noChangeArrowheads="1"/>
          </p:cNvSpPr>
          <p:nvPr/>
        </p:nvSpPr>
        <p:spPr bwMode="auto">
          <a:xfrm>
            <a:off x="7098030" y="3639994"/>
            <a:ext cx="2781300" cy="27860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307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3819" y="5058682"/>
            <a:ext cx="2007689" cy="3410742"/>
          </a:xfrm>
          <a:prstGeom prst="rect">
            <a:avLst/>
          </a:prstGeom>
        </p:spPr>
      </p:pic>
      <p:pic>
        <p:nvPicPr>
          <p:cNvPr id="3083" name="Picture 30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11033" y="4021386"/>
            <a:ext cx="2708883" cy="2606777"/>
          </a:xfrm>
          <a:prstGeom prst="rect">
            <a:avLst/>
          </a:prstGeom>
        </p:spPr>
      </p:pic>
      <p:pic>
        <p:nvPicPr>
          <p:cNvPr id="3085" name="Picture 308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0237" y="2806015"/>
            <a:ext cx="2110434" cy="2029230"/>
          </a:xfrm>
          <a:prstGeom prst="rect">
            <a:avLst/>
          </a:prstGeom>
        </p:spPr>
      </p:pic>
      <p:pic>
        <p:nvPicPr>
          <p:cNvPr id="3088" name="Picture 308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7894" y="2090722"/>
            <a:ext cx="2322343" cy="2321596"/>
          </a:xfrm>
          <a:prstGeom prst="rect">
            <a:avLst/>
          </a:prstGeom>
        </p:spPr>
      </p:pic>
      <p:pic>
        <p:nvPicPr>
          <p:cNvPr id="3089" name="Picture 308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5027" y="2290081"/>
            <a:ext cx="1750502" cy="2304496"/>
          </a:xfrm>
          <a:prstGeom prst="rect">
            <a:avLst/>
          </a:prstGeom>
        </p:spPr>
      </p:pic>
      <p:pic>
        <p:nvPicPr>
          <p:cNvPr id="3090" name="Picture 308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5608" y="1968296"/>
            <a:ext cx="1847444" cy="2434482"/>
          </a:xfrm>
          <a:prstGeom prst="rect">
            <a:avLst/>
          </a:prstGeom>
        </p:spPr>
      </p:pic>
      <p:pic>
        <p:nvPicPr>
          <p:cNvPr id="3096" name="Picture 309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94479" y="1482249"/>
            <a:ext cx="2207444" cy="1338278"/>
          </a:xfrm>
          <a:prstGeom prst="rect">
            <a:avLst/>
          </a:prstGeom>
        </p:spPr>
      </p:pic>
      <p:sp>
        <p:nvSpPr>
          <p:cNvPr id="3103" name="AutoShape 46"/>
          <p:cNvSpPr>
            <a:spLocks noChangeAspect="1" noChangeArrowheads="1" noTextEdit="1"/>
          </p:cNvSpPr>
          <p:nvPr/>
        </p:nvSpPr>
        <p:spPr bwMode="auto">
          <a:xfrm>
            <a:off x="5297488" y="1009650"/>
            <a:ext cx="5316537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48"/>
          <p:cNvSpPr>
            <a:spLocks/>
          </p:cNvSpPr>
          <p:nvPr/>
        </p:nvSpPr>
        <p:spPr bwMode="auto">
          <a:xfrm>
            <a:off x="6165232" y="798250"/>
            <a:ext cx="2473325" cy="1944688"/>
          </a:xfrm>
          <a:custGeom>
            <a:avLst/>
            <a:gdLst>
              <a:gd name="T0" fmla="*/ 33 w 1558"/>
              <a:gd name="T1" fmla="*/ 1225 h 1225"/>
              <a:gd name="T2" fmla="*/ 0 w 1558"/>
              <a:gd name="T3" fmla="*/ 1181 h 1225"/>
              <a:gd name="T4" fmla="*/ 1525 w 1558"/>
              <a:gd name="T5" fmla="*/ 0 h 1225"/>
              <a:gd name="T6" fmla="*/ 1558 w 1558"/>
              <a:gd name="T7" fmla="*/ 44 h 1225"/>
              <a:gd name="T8" fmla="*/ 33 w 1558"/>
              <a:gd name="T9" fmla="*/ 1225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8" h="1225">
                <a:moveTo>
                  <a:pt x="33" y="1225"/>
                </a:moveTo>
                <a:lnTo>
                  <a:pt x="0" y="1181"/>
                </a:lnTo>
                <a:lnTo>
                  <a:pt x="1525" y="0"/>
                </a:lnTo>
                <a:lnTo>
                  <a:pt x="1558" y="44"/>
                </a:lnTo>
                <a:lnTo>
                  <a:pt x="33" y="12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49"/>
          <p:cNvSpPr>
            <a:spLocks/>
          </p:cNvSpPr>
          <p:nvPr/>
        </p:nvSpPr>
        <p:spPr bwMode="auto">
          <a:xfrm>
            <a:off x="7243273" y="616621"/>
            <a:ext cx="2363973" cy="1778949"/>
          </a:xfrm>
          <a:custGeom>
            <a:avLst/>
            <a:gdLst>
              <a:gd name="T0" fmla="*/ 0 w 1584"/>
              <a:gd name="T1" fmla="*/ 48 h 1192"/>
              <a:gd name="T2" fmla="*/ 33 w 1584"/>
              <a:gd name="T3" fmla="*/ 0 h 1192"/>
              <a:gd name="T4" fmla="*/ 1584 w 1584"/>
              <a:gd name="T5" fmla="*/ 1148 h 1192"/>
              <a:gd name="T6" fmla="*/ 1551 w 1584"/>
              <a:gd name="T7" fmla="*/ 1192 h 1192"/>
              <a:gd name="T8" fmla="*/ 0 w 1584"/>
              <a:gd name="T9" fmla="*/ 48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4" h="1192">
                <a:moveTo>
                  <a:pt x="0" y="48"/>
                </a:moveTo>
                <a:lnTo>
                  <a:pt x="33" y="0"/>
                </a:lnTo>
                <a:lnTo>
                  <a:pt x="1584" y="1148"/>
                </a:lnTo>
                <a:lnTo>
                  <a:pt x="1551" y="1192"/>
                </a:ln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95265">
            <a:off x="1252647" y="864419"/>
            <a:ext cx="1496280" cy="80300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6617" y="931174"/>
            <a:ext cx="1116266" cy="11985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267982">
            <a:off x="3557979" y="806614"/>
            <a:ext cx="1924863" cy="22829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7337" y="920763"/>
            <a:ext cx="1542419" cy="212191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29543" y="299279"/>
            <a:ext cx="1263160" cy="13562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60351" y="692943"/>
            <a:ext cx="1618979" cy="272264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01384" y="152138"/>
            <a:ext cx="2171833" cy="217113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33453" y="188549"/>
            <a:ext cx="2028668" cy="234001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163289">
            <a:off x="10227301" y="893864"/>
            <a:ext cx="205489" cy="1780325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50041" y="231337"/>
            <a:ext cx="1030260" cy="110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80324" y="3258373"/>
            <a:ext cx="777016" cy="1817629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36851" y="4662130"/>
            <a:ext cx="1252229" cy="1344553"/>
          </a:xfrm>
          <a:prstGeom prst="rect">
            <a:avLst/>
          </a:prstGeom>
        </p:spPr>
      </p:pic>
      <p:pic>
        <p:nvPicPr>
          <p:cNvPr id="3092" name="Picture 309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90185" y="1682973"/>
            <a:ext cx="2343200" cy="2342445"/>
          </a:xfrm>
          <a:prstGeom prst="rect">
            <a:avLst/>
          </a:prstGeom>
        </p:spPr>
      </p:pic>
      <p:pic>
        <p:nvPicPr>
          <p:cNvPr id="3095" name="Picture 309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546814" y="1885079"/>
            <a:ext cx="1584512" cy="2453903"/>
          </a:xfrm>
          <a:prstGeom prst="rect">
            <a:avLst/>
          </a:prstGeom>
        </p:spPr>
      </p:pic>
      <p:pic>
        <p:nvPicPr>
          <p:cNvPr id="3097" name="Picture 309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19449" y="194883"/>
            <a:ext cx="2258679" cy="225795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52870" y="334710"/>
            <a:ext cx="2191835" cy="21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65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56"/>
    </mc:Choice>
    <mc:Fallback>
      <p:transition spd="slow" advTm="9756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32" presetClass="emph" presetSubtype="0" repeatCount="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5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6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7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9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3" repeatCount="3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decel="42000" fill="remove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0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0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mph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4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8B843"/>
                                          </p:to>
                                        </p:animClr>
                                        <p:set>
                                          <p:cBhvr>
                                            <p:cTn id="55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6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0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grpId="1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6" dur="1000" fill="hold"/>
                                            <p:tgtEl>
                                              <p:spTgt spid="30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307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0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30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 p14:presetBounceEnd="99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4" dur="1000" fill="hold"/>
                                            <p:tgtEl>
                                              <p:spTgt spid="30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308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30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9" dur="1000" fill="hold"/>
                                            <p:tgtEl>
                                              <p:spTgt spid="30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250" fill="hold"/>
                                            <p:tgtEl>
                                              <p:spTgt spid="309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7" dur="1000" fill="hold"/>
                                            <p:tgtEl>
                                              <p:spTgt spid="30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250" fill="hold"/>
                                            <p:tgtEl>
                                              <p:spTgt spid="308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5" dur="1000" fill="hold"/>
                                            <p:tgtEl>
                                              <p:spTgt spid="30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250" fill="hold"/>
                                            <p:tgtEl>
                                              <p:spTgt spid="308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00" fill="hold"/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3" dur="1000" fill="hold"/>
                                            <p:tgtEl>
                                              <p:spTgt spid="30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250" fill="hold"/>
                                            <p:tgtEl>
                                              <p:spTgt spid="30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5" dur="500"/>
                                            <p:tgtEl>
                                              <p:spTgt spid="30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1" dur="100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2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2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9" dur="1000" fill="hold"/>
                                            <p:tgtEl>
                                              <p:spTgt spid="30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250" fill="hold"/>
                                            <p:tgtEl>
                                              <p:spTgt spid="309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fill="hold" nodeType="withEffect" p14:presetBounceEnd="99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5" dur="1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2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5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2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7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0" dur="100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2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8" dur="10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2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6" presetClass="emph" presetSubtype="0" fill="hold" nodeType="withEffect" p14:presetBounceEnd="99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6" dur="100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8" dur="2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3075" grpId="0" animBg="1"/>
          <p:bldP spid="3076" grpId="0" animBg="1"/>
          <p:bldP spid="3076" grpId="1" animBg="1"/>
          <p:bldP spid="3076" grpId="2" animBg="1"/>
          <p:bldP spid="32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32" presetClass="emph" presetSubtype="0" repeatCount="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5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6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7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9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3" repeatCount="3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decel="42000" fill="remove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0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0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mph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4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8B843"/>
                                          </p:to>
                                        </p:animClr>
                                        <p:set>
                                          <p:cBhvr>
                                            <p:cTn id="55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6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0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000" fill="hold"/>
                                            <p:tgtEl>
                                              <p:spTgt spid="30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ccel="50000" decel="5000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307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0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30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000" fill="hold"/>
                                            <p:tgtEl>
                                              <p:spTgt spid="30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308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30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000" fill="hold"/>
                                            <p:tgtEl>
                                              <p:spTgt spid="30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250" fill="hold"/>
                                            <p:tgtEl>
                                              <p:spTgt spid="309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000" fill="hold"/>
                                            <p:tgtEl>
                                              <p:spTgt spid="30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250" fill="hold"/>
                                            <p:tgtEl>
                                              <p:spTgt spid="308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000" fill="hold"/>
                                            <p:tgtEl>
                                              <p:spTgt spid="30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250" fill="hold"/>
                                            <p:tgtEl>
                                              <p:spTgt spid="308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00" fill="hold"/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000" fill="hold"/>
                                            <p:tgtEl>
                                              <p:spTgt spid="30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250" fill="hold"/>
                                            <p:tgtEl>
                                              <p:spTgt spid="30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5" dur="500"/>
                                            <p:tgtEl>
                                              <p:spTgt spid="30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00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2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200" fill="hold"/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000" fill="hold"/>
                                            <p:tgtEl>
                                              <p:spTgt spid="30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250" fill="hold"/>
                                            <p:tgtEl>
                                              <p:spTgt spid="309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5" dur="1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2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5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7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9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2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7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0" dur="100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1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2" dur="2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3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10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2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2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6" dur="100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7" presetID="6" presetClass="emp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08" dur="2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3075" grpId="0" animBg="1"/>
          <p:bldP spid="3076" grpId="0" animBg="1"/>
          <p:bldP spid="3076" grpId="1" animBg="1"/>
          <p:bldP spid="3076" grpId="2" animBg="1"/>
          <p:bldP spid="32" grpId="0" animBg="1"/>
          <p:bldP spid="3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" y="-6863173"/>
            <a:ext cx="12188500" cy="68522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" y="0"/>
            <a:ext cx="12188500" cy="6852257"/>
          </a:xfrm>
          <a:prstGeom prst="rect">
            <a:avLst/>
          </a:prstGeom>
        </p:spPr>
      </p:pic>
      <p:grpSp>
        <p:nvGrpSpPr>
          <p:cNvPr id="21" name="Group 20"/>
          <p:cNvGrpSpPr>
            <a:grpSpLocks noChangeAspect="1"/>
          </p:cNvGrpSpPr>
          <p:nvPr/>
        </p:nvGrpSpPr>
        <p:grpSpPr bwMode="auto">
          <a:xfrm>
            <a:off x="3812726" y="1180734"/>
            <a:ext cx="4322461" cy="3644862"/>
            <a:chOff x="2864" y="1338"/>
            <a:chExt cx="1952" cy="1646"/>
          </a:xfrm>
        </p:grpSpPr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2864" y="1338"/>
              <a:ext cx="1952" cy="1646"/>
            </a:xfrm>
            <a:prstGeom prst="ellipse">
              <a:avLst/>
            </a:prstGeom>
            <a:solidFill>
              <a:srgbClr val="FCA0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383" y="1936"/>
              <a:ext cx="277" cy="188"/>
            </a:xfrm>
            <a:custGeom>
              <a:avLst/>
              <a:gdLst>
                <a:gd name="T0" fmla="*/ 112 w 204"/>
                <a:gd name="T1" fmla="*/ 55 h 138"/>
                <a:gd name="T2" fmla="*/ 196 w 204"/>
                <a:gd name="T3" fmla="*/ 138 h 138"/>
                <a:gd name="T4" fmla="*/ 122 w 204"/>
                <a:gd name="T5" fmla="*/ 12 h 138"/>
                <a:gd name="T6" fmla="*/ 0 w 204"/>
                <a:gd name="T7" fmla="*/ 93 h 138"/>
                <a:gd name="T8" fmla="*/ 112 w 204"/>
                <a:gd name="T9" fmla="*/ 5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38">
                  <a:moveTo>
                    <a:pt x="112" y="55"/>
                  </a:moveTo>
                  <a:cubicBezTo>
                    <a:pt x="153" y="64"/>
                    <a:pt x="183" y="96"/>
                    <a:pt x="196" y="138"/>
                  </a:cubicBezTo>
                  <a:cubicBezTo>
                    <a:pt x="204" y="79"/>
                    <a:pt x="173" y="24"/>
                    <a:pt x="122" y="12"/>
                  </a:cubicBezTo>
                  <a:cubicBezTo>
                    <a:pt x="70" y="0"/>
                    <a:pt x="18" y="36"/>
                    <a:pt x="0" y="93"/>
                  </a:cubicBezTo>
                  <a:cubicBezTo>
                    <a:pt x="30" y="61"/>
                    <a:pt x="71" y="45"/>
                    <a:pt x="112" y="55"/>
                  </a:cubicBezTo>
                  <a:close/>
                </a:path>
              </a:pathLst>
            </a:custGeom>
            <a:solidFill>
              <a:srgbClr val="703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3870" y="1936"/>
              <a:ext cx="279" cy="188"/>
            </a:xfrm>
            <a:custGeom>
              <a:avLst/>
              <a:gdLst>
                <a:gd name="T0" fmla="*/ 93 w 205"/>
                <a:gd name="T1" fmla="*/ 55 h 138"/>
                <a:gd name="T2" fmla="*/ 9 w 205"/>
                <a:gd name="T3" fmla="*/ 138 h 138"/>
                <a:gd name="T4" fmla="*/ 83 w 205"/>
                <a:gd name="T5" fmla="*/ 12 h 138"/>
                <a:gd name="T6" fmla="*/ 205 w 205"/>
                <a:gd name="T7" fmla="*/ 93 h 138"/>
                <a:gd name="T8" fmla="*/ 93 w 205"/>
                <a:gd name="T9" fmla="*/ 5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38">
                  <a:moveTo>
                    <a:pt x="93" y="55"/>
                  </a:moveTo>
                  <a:cubicBezTo>
                    <a:pt x="52" y="64"/>
                    <a:pt x="22" y="96"/>
                    <a:pt x="9" y="138"/>
                  </a:cubicBezTo>
                  <a:cubicBezTo>
                    <a:pt x="0" y="79"/>
                    <a:pt x="32" y="24"/>
                    <a:pt x="83" y="12"/>
                  </a:cubicBezTo>
                  <a:cubicBezTo>
                    <a:pt x="134" y="0"/>
                    <a:pt x="187" y="36"/>
                    <a:pt x="205" y="93"/>
                  </a:cubicBezTo>
                  <a:cubicBezTo>
                    <a:pt x="175" y="61"/>
                    <a:pt x="134" y="45"/>
                    <a:pt x="93" y="55"/>
                  </a:cubicBezTo>
                  <a:close/>
                </a:path>
              </a:pathLst>
            </a:custGeom>
            <a:solidFill>
              <a:srgbClr val="703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3357" y="1748"/>
              <a:ext cx="241" cy="170"/>
            </a:xfrm>
            <a:custGeom>
              <a:avLst/>
              <a:gdLst>
                <a:gd name="T0" fmla="*/ 170 w 177"/>
                <a:gd name="T1" fmla="*/ 39 h 125"/>
                <a:gd name="T2" fmla="*/ 139 w 177"/>
                <a:gd name="T3" fmla="*/ 96 h 125"/>
                <a:gd name="T4" fmla="*/ 64 w 177"/>
                <a:gd name="T5" fmla="*/ 118 h 125"/>
                <a:gd name="T6" fmla="*/ 7 w 177"/>
                <a:gd name="T7" fmla="*/ 87 h 125"/>
                <a:gd name="T8" fmla="*/ 7 w 177"/>
                <a:gd name="T9" fmla="*/ 87 h 125"/>
                <a:gd name="T10" fmla="*/ 38 w 177"/>
                <a:gd name="T11" fmla="*/ 30 h 125"/>
                <a:gd name="T12" fmla="*/ 113 w 177"/>
                <a:gd name="T13" fmla="*/ 8 h 125"/>
                <a:gd name="T14" fmla="*/ 170 w 177"/>
                <a:gd name="T15" fmla="*/ 3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125">
                  <a:moveTo>
                    <a:pt x="170" y="39"/>
                  </a:moveTo>
                  <a:cubicBezTo>
                    <a:pt x="177" y="63"/>
                    <a:pt x="163" y="89"/>
                    <a:pt x="139" y="96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40" y="125"/>
                    <a:pt x="14" y="112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0" y="63"/>
                    <a:pt x="14" y="37"/>
                    <a:pt x="38" y="30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37" y="0"/>
                    <a:pt x="163" y="14"/>
                    <a:pt x="170" y="39"/>
                  </a:cubicBezTo>
                  <a:close/>
                </a:path>
              </a:pathLst>
            </a:custGeom>
            <a:solidFill>
              <a:srgbClr val="F9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3949" y="1751"/>
              <a:ext cx="242" cy="165"/>
            </a:xfrm>
            <a:custGeom>
              <a:avLst/>
              <a:gdLst>
                <a:gd name="T0" fmla="*/ 171 w 178"/>
                <a:gd name="T1" fmla="*/ 82 h 121"/>
                <a:gd name="T2" fmla="*/ 115 w 178"/>
                <a:gd name="T3" fmla="*/ 115 h 121"/>
                <a:gd name="T4" fmla="*/ 40 w 178"/>
                <a:gd name="T5" fmla="*/ 96 h 121"/>
                <a:gd name="T6" fmla="*/ 6 w 178"/>
                <a:gd name="T7" fmla="*/ 40 h 121"/>
                <a:gd name="T8" fmla="*/ 6 w 178"/>
                <a:gd name="T9" fmla="*/ 40 h 121"/>
                <a:gd name="T10" fmla="*/ 62 w 178"/>
                <a:gd name="T11" fmla="*/ 7 h 121"/>
                <a:gd name="T12" fmla="*/ 138 w 178"/>
                <a:gd name="T13" fmla="*/ 26 h 121"/>
                <a:gd name="T14" fmla="*/ 171 w 178"/>
                <a:gd name="T15" fmla="*/ 8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121">
                  <a:moveTo>
                    <a:pt x="171" y="82"/>
                  </a:moveTo>
                  <a:cubicBezTo>
                    <a:pt x="165" y="107"/>
                    <a:pt x="140" y="121"/>
                    <a:pt x="115" y="115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15" y="90"/>
                    <a:pt x="0" y="65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15"/>
                    <a:pt x="38" y="0"/>
                    <a:pt x="62" y="7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63" y="32"/>
                    <a:pt x="178" y="57"/>
                    <a:pt x="171" y="82"/>
                  </a:cubicBezTo>
                  <a:close/>
                </a:path>
              </a:pathLst>
            </a:custGeom>
            <a:solidFill>
              <a:srgbClr val="F9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1" name="Freeform 29"/>
          <p:cNvSpPr>
            <a:spLocks/>
          </p:cNvSpPr>
          <p:nvPr/>
        </p:nvSpPr>
        <p:spPr bwMode="auto">
          <a:xfrm>
            <a:off x="4021225" y="2952817"/>
            <a:ext cx="1073972" cy="1078402"/>
          </a:xfrm>
          <a:custGeom>
            <a:avLst/>
            <a:gdLst>
              <a:gd name="T0" fmla="*/ 343 w 356"/>
              <a:gd name="T1" fmla="*/ 155 h 356"/>
              <a:gd name="T2" fmla="*/ 201 w 356"/>
              <a:gd name="T3" fmla="*/ 343 h 356"/>
              <a:gd name="T4" fmla="*/ 12 w 356"/>
              <a:gd name="T5" fmla="*/ 201 h 356"/>
              <a:gd name="T6" fmla="*/ 155 w 356"/>
              <a:gd name="T7" fmla="*/ 12 h 356"/>
              <a:gd name="T8" fmla="*/ 343 w 356"/>
              <a:gd name="T9" fmla="*/ 155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6" h="356">
                <a:moveTo>
                  <a:pt x="343" y="155"/>
                </a:moveTo>
                <a:cubicBezTo>
                  <a:pt x="356" y="246"/>
                  <a:pt x="292" y="331"/>
                  <a:pt x="201" y="343"/>
                </a:cubicBezTo>
                <a:cubicBezTo>
                  <a:pt x="109" y="356"/>
                  <a:pt x="25" y="292"/>
                  <a:pt x="12" y="201"/>
                </a:cubicBezTo>
                <a:cubicBezTo>
                  <a:pt x="0" y="109"/>
                  <a:pt x="64" y="25"/>
                  <a:pt x="155" y="12"/>
                </a:cubicBezTo>
                <a:cubicBezTo>
                  <a:pt x="246" y="0"/>
                  <a:pt x="331" y="64"/>
                  <a:pt x="343" y="155"/>
                </a:cubicBezTo>
                <a:close/>
              </a:path>
            </a:pathLst>
          </a:custGeom>
          <a:solidFill>
            <a:srgbClr val="FB8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30"/>
          <p:cNvSpPr>
            <a:spLocks/>
          </p:cNvSpPr>
          <p:nvPr/>
        </p:nvSpPr>
        <p:spPr bwMode="auto">
          <a:xfrm>
            <a:off x="6430465" y="2952817"/>
            <a:ext cx="1073972" cy="1078402"/>
          </a:xfrm>
          <a:custGeom>
            <a:avLst/>
            <a:gdLst>
              <a:gd name="T0" fmla="*/ 343 w 356"/>
              <a:gd name="T1" fmla="*/ 155 h 356"/>
              <a:gd name="T2" fmla="*/ 201 w 356"/>
              <a:gd name="T3" fmla="*/ 343 h 356"/>
              <a:gd name="T4" fmla="*/ 12 w 356"/>
              <a:gd name="T5" fmla="*/ 201 h 356"/>
              <a:gd name="T6" fmla="*/ 155 w 356"/>
              <a:gd name="T7" fmla="*/ 12 h 356"/>
              <a:gd name="T8" fmla="*/ 343 w 356"/>
              <a:gd name="T9" fmla="*/ 155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6" h="356">
                <a:moveTo>
                  <a:pt x="343" y="155"/>
                </a:moveTo>
                <a:cubicBezTo>
                  <a:pt x="356" y="246"/>
                  <a:pt x="292" y="331"/>
                  <a:pt x="201" y="343"/>
                </a:cubicBezTo>
                <a:cubicBezTo>
                  <a:pt x="109" y="356"/>
                  <a:pt x="25" y="292"/>
                  <a:pt x="12" y="201"/>
                </a:cubicBezTo>
                <a:cubicBezTo>
                  <a:pt x="0" y="109"/>
                  <a:pt x="64" y="25"/>
                  <a:pt x="155" y="12"/>
                </a:cubicBezTo>
                <a:cubicBezTo>
                  <a:pt x="246" y="0"/>
                  <a:pt x="331" y="64"/>
                  <a:pt x="343" y="155"/>
                </a:cubicBezTo>
                <a:close/>
              </a:path>
            </a:pathLst>
          </a:custGeom>
          <a:solidFill>
            <a:srgbClr val="FB8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 bwMode="auto">
          <a:xfrm>
            <a:off x="2743018" y="-1929078"/>
            <a:ext cx="6893352" cy="9393381"/>
            <a:chOff x="2221" y="39"/>
            <a:chExt cx="3113" cy="4242"/>
          </a:xfrm>
        </p:grpSpPr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2592" y="202"/>
              <a:ext cx="2131" cy="1366"/>
            </a:xfrm>
            <a:custGeom>
              <a:avLst/>
              <a:gdLst>
                <a:gd name="T0" fmla="*/ 0 w 1567"/>
                <a:gd name="T1" fmla="*/ 973 h 1005"/>
                <a:gd name="T2" fmla="*/ 1419 w 1567"/>
                <a:gd name="T3" fmla="*/ 106 h 1005"/>
                <a:gd name="T4" fmla="*/ 1413 w 1567"/>
                <a:gd name="T5" fmla="*/ 196 h 1005"/>
                <a:gd name="T6" fmla="*/ 1318 w 1567"/>
                <a:gd name="T7" fmla="*/ 373 h 1005"/>
                <a:gd name="T8" fmla="*/ 1549 w 1567"/>
                <a:gd name="T9" fmla="*/ 978 h 1005"/>
                <a:gd name="T10" fmla="*/ 544 w 1567"/>
                <a:gd name="T11" fmla="*/ 910 h 1005"/>
                <a:gd name="T12" fmla="*/ 111 w 1567"/>
                <a:gd name="T13" fmla="*/ 1005 h 1005"/>
                <a:gd name="T14" fmla="*/ 0 w 1567"/>
                <a:gd name="T15" fmla="*/ 973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7" h="1005">
                  <a:moveTo>
                    <a:pt x="0" y="973"/>
                  </a:moveTo>
                  <a:cubicBezTo>
                    <a:pt x="0" y="973"/>
                    <a:pt x="248" y="0"/>
                    <a:pt x="1419" y="106"/>
                  </a:cubicBezTo>
                  <a:cubicBezTo>
                    <a:pt x="1413" y="196"/>
                    <a:pt x="1413" y="196"/>
                    <a:pt x="1413" y="196"/>
                  </a:cubicBezTo>
                  <a:cubicBezTo>
                    <a:pt x="1413" y="196"/>
                    <a:pt x="1235" y="217"/>
                    <a:pt x="1318" y="373"/>
                  </a:cubicBezTo>
                  <a:cubicBezTo>
                    <a:pt x="1401" y="528"/>
                    <a:pt x="1567" y="780"/>
                    <a:pt x="1549" y="978"/>
                  </a:cubicBezTo>
                  <a:cubicBezTo>
                    <a:pt x="544" y="910"/>
                    <a:pt x="544" y="910"/>
                    <a:pt x="544" y="910"/>
                  </a:cubicBezTo>
                  <a:cubicBezTo>
                    <a:pt x="111" y="1005"/>
                    <a:pt x="111" y="1005"/>
                    <a:pt x="111" y="1005"/>
                  </a:cubicBezTo>
                  <a:cubicBezTo>
                    <a:pt x="0" y="973"/>
                    <a:pt x="0" y="973"/>
                    <a:pt x="0" y="973"/>
                  </a:cubicBezTo>
                </a:path>
              </a:pathLst>
            </a:custGeom>
            <a:solidFill>
              <a:srgbClr val="EA3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2592" y="15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9AB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2592" y="361"/>
              <a:ext cx="1345" cy="1207"/>
            </a:xfrm>
            <a:custGeom>
              <a:avLst/>
              <a:gdLst>
                <a:gd name="T0" fmla="*/ 989 w 989"/>
                <a:gd name="T1" fmla="*/ 0 h 888"/>
                <a:gd name="T2" fmla="*/ 0 w 989"/>
                <a:gd name="T3" fmla="*/ 856 h 888"/>
                <a:gd name="T4" fmla="*/ 0 w 989"/>
                <a:gd name="T5" fmla="*/ 856 h 888"/>
                <a:gd name="T6" fmla="*/ 0 w 989"/>
                <a:gd name="T7" fmla="*/ 856 h 888"/>
                <a:gd name="T8" fmla="*/ 0 w 989"/>
                <a:gd name="T9" fmla="*/ 856 h 888"/>
                <a:gd name="T10" fmla="*/ 0 w 989"/>
                <a:gd name="T11" fmla="*/ 856 h 888"/>
                <a:gd name="T12" fmla="*/ 0 w 989"/>
                <a:gd name="T13" fmla="*/ 856 h 888"/>
                <a:gd name="T14" fmla="*/ 0 w 989"/>
                <a:gd name="T15" fmla="*/ 856 h 888"/>
                <a:gd name="T16" fmla="*/ 0 w 989"/>
                <a:gd name="T17" fmla="*/ 856 h 888"/>
                <a:gd name="T18" fmla="*/ 111 w 989"/>
                <a:gd name="T19" fmla="*/ 888 h 888"/>
                <a:gd name="T20" fmla="*/ 372 w 989"/>
                <a:gd name="T21" fmla="*/ 831 h 888"/>
                <a:gd name="T22" fmla="*/ 373 w 989"/>
                <a:gd name="T23" fmla="*/ 822 h 888"/>
                <a:gd name="T24" fmla="*/ 409 w 989"/>
                <a:gd name="T25" fmla="*/ 671 h 888"/>
                <a:gd name="T26" fmla="*/ 970 w 989"/>
                <a:gd name="T27" fmla="*/ 38 h 888"/>
                <a:gd name="T28" fmla="*/ 989 w 989"/>
                <a:gd name="T29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9" h="888">
                  <a:moveTo>
                    <a:pt x="989" y="0"/>
                  </a:moveTo>
                  <a:cubicBezTo>
                    <a:pt x="187" y="130"/>
                    <a:pt x="1" y="852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111" y="888"/>
                    <a:pt x="111" y="888"/>
                    <a:pt x="111" y="888"/>
                  </a:cubicBezTo>
                  <a:cubicBezTo>
                    <a:pt x="372" y="831"/>
                    <a:pt x="372" y="831"/>
                    <a:pt x="372" y="831"/>
                  </a:cubicBezTo>
                  <a:cubicBezTo>
                    <a:pt x="372" y="828"/>
                    <a:pt x="373" y="825"/>
                    <a:pt x="373" y="822"/>
                  </a:cubicBezTo>
                  <a:cubicBezTo>
                    <a:pt x="387" y="772"/>
                    <a:pt x="387" y="721"/>
                    <a:pt x="409" y="671"/>
                  </a:cubicBezTo>
                  <a:cubicBezTo>
                    <a:pt x="531" y="419"/>
                    <a:pt x="718" y="167"/>
                    <a:pt x="970" y="38"/>
                  </a:cubicBezTo>
                  <a:cubicBezTo>
                    <a:pt x="977" y="31"/>
                    <a:pt x="983" y="14"/>
                    <a:pt x="989" y="0"/>
                  </a:cubicBezTo>
                </a:path>
              </a:pathLst>
            </a:custGeom>
            <a:solidFill>
              <a:srgbClr val="DE23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2224" y="1678"/>
              <a:ext cx="2865" cy="2603"/>
            </a:xfrm>
            <a:custGeom>
              <a:avLst/>
              <a:gdLst>
                <a:gd name="T0" fmla="*/ 401 w 2107"/>
                <a:gd name="T1" fmla="*/ 48 h 1916"/>
                <a:gd name="T2" fmla="*/ 107 w 2107"/>
                <a:gd name="T3" fmla="*/ 1199 h 1916"/>
                <a:gd name="T4" fmla="*/ 1021 w 2107"/>
                <a:gd name="T5" fmla="*/ 1916 h 1916"/>
                <a:gd name="T6" fmla="*/ 1861 w 2107"/>
                <a:gd name="T7" fmla="*/ 1241 h 1916"/>
                <a:gd name="T8" fmla="*/ 1685 w 2107"/>
                <a:gd name="T9" fmla="*/ 0 h 1916"/>
                <a:gd name="T10" fmla="*/ 1225 w 2107"/>
                <a:gd name="T11" fmla="*/ 733 h 1916"/>
                <a:gd name="T12" fmla="*/ 765 w 2107"/>
                <a:gd name="T13" fmla="*/ 744 h 1916"/>
                <a:gd name="T14" fmla="*/ 401 w 2107"/>
                <a:gd name="T15" fmla="*/ 48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7" h="1916">
                  <a:moveTo>
                    <a:pt x="401" y="48"/>
                  </a:moveTo>
                  <a:cubicBezTo>
                    <a:pt x="401" y="48"/>
                    <a:pt x="0" y="728"/>
                    <a:pt x="107" y="1199"/>
                  </a:cubicBezTo>
                  <a:cubicBezTo>
                    <a:pt x="213" y="1669"/>
                    <a:pt x="1021" y="1916"/>
                    <a:pt x="1021" y="1916"/>
                  </a:cubicBezTo>
                  <a:cubicBezTo>
                    <a:pt x="1021" y="1916"/>
                    <a:pt x="1615" y="1766"/>
                    <a:pt x="1861" y="1241"/>
                  </a:cubicBezTo>
                  <a:cubicBezTo>
                    <a:pt x="2107" y="717"/>
                    <a:pt x="1685" y="0"/>
                    <a:pt x="1685" y="0"/>
                  </a:cubicBezTo>
                  <a:cubicBezTo>
                    <a:pt x="1685" y="0"/>
                    <a:pt x="1690" y="541"/>
                    <a:pt x="1225" y="733"/>
                  </a:cubicBezTo>
                  <a:cubicBezTo>
                    <a:pt x="765" y="744"/>
                    <a:pt x="765" y="744"/>
                    <a:pt x="765" y="744"/>
                  </a:cubicBezTo>
                  <a:cubicBezTo>
                    <a:pt x="765" y="744"/>
                    <a:pt x="363" y="541"/>
                    <a:pt x="401" y="48"/>
                  </a:cubicBezTo>
                  <a:close/>
                </a:path>
              </a:pathLst>
            </a:custGeom>
            <a:solidFill>
              <a:srgbClr val="F9F8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2221" y="1148"/>
              <a:ext cx="2680" cy="1036"/>
            </a:xfrm>
            <a:custGeom>
              <a:avLst/>
              <a:gdLst>
                <a:gd name="T0" fmla="*/ 1039 w 1971"/>
                <a:gd name="T1" fmla="*/ 443 h 763"/>
                <a:gd name="T2" fmla="*/ 243 w 1971"/>
                <a:gd name="T3" fmla="*/ 763 h 763"/>
                <a:gd name="T4" fmla="*/ 151 w 1971"/>
                <a:gd name="T5" fmla="*/ 324 h 763"/>
                <a:gd name="T6" fmla="*/ 1029 w 1971"/>
                <a:gd name="T7" fmla="*/ 1 h 763"/>
                <a:gd name="T8" fmla="*/ 1900 w 1971"/>
                <a:gd name="T9" fmla="*/ 282 h 763"/>
                <a:gd name="T10" fmla="*/ 1788 w 1971"/>
                <a:gd name="T11" fmla="*/ 672 h 763"/>
                <a:gd name="T12" fmla="*/ 1039 w 1971"/>
                <a:gd name="T13" fmla="*/ 44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1" h="763">
                  <a:moveTo>
                    <a:pt x="1039" y="443"/>
                  </a:moveTo>
                  <a:cubicBezTo>
                    <a:pt x="522" y="442"/>
                    <a:pt x="243" y="763"/>
                    <a:pt x="243" y="763"/>
                  </a:cubicBezTo>
                  <a:cubicBezTo>
                    <a:pt x="243" y="763"/>
                    <a:pt x="0" y="543"/>
                    <a:pt x="151" y="324"/>
                  </a:cubicBezTo>
                  <a:cubicBezTo>
                    <a:pt x="301" y="106"/>
                    <a:pt x="763" y="0"/>
                    <a:pt x="1029" y="1"/>
                  </a:cubicBezTo>
                  <a:cubicBezTo>
                    <a:pt x="1296" y="2"/>
                    <a:pt x="1829" y="73"/>
                    <a:pt x="1900" y="282"/>
                  </a:cubicBezTo>
                  <a:cubicBezTo>
                    <a:pt x="1971" y="491"/>
                    <a:pt x="1788" y="672"/>
                    <a:pt x="1788" y="672"/>
                  </a:cubicBezTo>
                  <a:cubicBezTo>
                    <a:pt x="1788" y="672"/>
                    <a:pt x="1650" y="446"/>
                    <a:pt x="1039" y="443"/>
                  </a:cubicBezTo>
                  <a:close/>
                </a:path>
              </a:pathLst>
            </a:custGeom>
            <a:solidFill>
              <a:srgbClr val="FFF6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4478" y="39"/>
              <a:ext cx="856" cy="823"/>
            </a:xfrm>
            <a:custGeom>
              <a:avLst/>
              <a:gdLst>
                <a:gd name="T0" fmla="*/ 629 w 629"/>
                <a:gd name="T1" fmla="*/ 304 h 606"/>
                <a:gd name="T2" fmla="*/ 314 w 629"/>
                <a:gd name="T3" fmla="*/ 605 h 606"/>
                <a:gd name="T4" fmla="*/ 1 w 629"/>
                <a:gd name="T5" fmla="*/ 302 h 606"/>
                <a:gd name="T6" fmla="*/ 316 w 629"/>
                <a:gd name="T7" fmla="*/ 1 h 606"/>
                <a:gd name="T8" fmla="*/ 629 w 629"/>
                <a:gd name="T9" fmla="*/ 304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9" h="606">
                  <a:moveTo>
                    <a:pt x="629" y="304"/>
                  </a:moveTo>
                  <a:cubicBezTo>
                    <a:pt x="628" y="471"/>
                    <a:pt x="487" y="606"/>
                    <a:pt x="314" y="605"/>
                  </a:cubicBezTo>
                  <a:cubicBezTo>
                    <a:pt x="141" y="605"/>
                    <a:pt x="0" y="469"/>
                    <a:pt x="1" y="302"/>
                  </a:cubicBezTo>
                  <a:cubicBezTo>
                    <a:pt x="2" y="135"/>
                    <a:pt x="143" y="0"/>
                    <a:pt x="316" y="1"/>
                  </a:cubicBezTo>
                  <a:cubicBezTo>
                    <a:pt x="489" y="1"/>
                    <a:pt x="629" y="137"/>
                    <a:pt x="629" y="304"/>
                  </a:cubicBezTo>
                  <a:close/>
                </a:path>
              </a:pathLst>
            </a:custGeom>
            <a:solidFill>
              <a:srgbClr val="FFF6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277238" y="1860250"/>
            <a:ext cx="5023511" cy="2803177"/>
            <a:chOff x="3277238" y="1860250"/>
            <a:chExt cx="5023511" cy="2803177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0559" y="3265291"/>
              <a:ext cx="5016868" cy="1398136"/>
            </a:xfrm>
            <a:prstGeom prst="rect">
              <a:avLst/>
            </a:prstGeom>
          </p:spPr>
        </p:pic>
        <p:sp>
          <p:nvSpPr>
            <p:cNvPr id="47" name="Rectangle 46"/>
            <p:cNvSpPr/>
            <p:nvPr/>
          </p:nvSpPr>
          <p:spPr>
            <a:xfrm>
              <a:off x="3277238" y="1860250"/>
              <a:ext cx="5023511" cy="13981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814" y="3158210"/>
            <a:ext cx="1091801" cy="739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44" y="4985563"/>
            <a:ext cx="4245873" cy="108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47"/>
    </mc:Choice>
    <mc:Fallback>
      <p:transition spd="slow" advTm="3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0.50208 " pathEditMode="relative" rAng="0" ptsTypes="AA">
                                      <p:cBhvr>
                                        <p:cTn id="6" dur="2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50116 L 0 1.00116 " pathEditMode="relative" rAng="0" ptsTypes="AA">
                                      <p:cBhvr>
                                        <p:cTn id="8" dur="2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560" y="-2236585"/>
            <a:ext cx="4919893" cy="34476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400" y="4466492"/>
            <a:ext cx="12306799" cy="2391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8094" y="4605270"/>
            <a:ext cx="12315294" cy="2941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7536" y="4605270"/>
            <a:ext cx="13455809" cy="3408052"/>
          </a:xfrm>
          <a:prstGeom prst="rect">
            <a:avLst/>
          </a:prstGeom>
        </p:spPr>
      </p:pic>
      <p:sp>
        <p:nvSpPr>
          <p:cNvPr id="20" name="AutoShape 3"/>
          <p:cNvSpPr>
            <a:spLocks noChangeAspect="1" noChangeArrowheads="1" noTextEdit="1"/>
          </p:cNvSpPr>
          <p:nvPr/>
        </p:nvSpPr>
        <p:spPr bwMode="auto">
          <a:xfrm>
            <a:off x="9548813" y="3387725"/>
            <a:ext cx="3905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9548813" y="3387725"/>
            <a:ext cx="390525" cy="390525"/>
          </a:xfrm>
          <a:custGeom>
            <a:avLst/>
            <a:gdLst>
              <a:gd name="T0" fmla="*/ 84 w 90"/>
              <a:gd name="T1" fmla="*/ 90 h 90"/>
              <a:gd name="T2" fmla="*/ 6 w 90"/>
              <a:gd name="T3" fmla="*/ 90 h 90"/>
              <a:gd name="T4" fmla="*/ 0 w 90"/>
              <a:gd name="T5" fmla="*/ 84 h 90"/>
              <a:gd name="T6" fmla="*/ 0 w 90"/>
              <a:gd name="T7" fmla="*/ 5 h 90"/>
              <a:gd name="T8" fmla="*/ 6 w 90"/>
              <a:gd name="T9" fmla="*/ 0 h 90"/>
              <a:gd name="T10" fmla="*/ 84 w 90"/>
              <a:gd name="T11" fmla="*/ 0 h 90"/>
              <a:gd name="T12" fmla="*/ 90 w 90"/>
              <a:gd name="T13" fmla="*/ 5 h 90"/>
              <a:gd name="T14" fmla="*/ 90 w 90"/>
              <a:gd name="T15" fmla="*/ 84 h 90"/>
              <a:gd name="T16" fmla="*/ 84 w 90"/>
              <a:gd name="T1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" h="90">
                <a:moveTo>
                  <a:pt x="84" y="90"/>
                </a:moveTo>
                <a:cubicBezTo>
                  <a:pt x="6" y="90"/>
                  <a:pt x="6" y="90"/>
                  <a:pt x="6" y="90"/>
                </a:cubicBezTo>
                <a:cubicBezTo>
                  <a:pt x="3" y="90"/>
                  <a:pt x="0" y="87"/>
                  <a:pt x="0" y="8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6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8" y="0"/>
                  <a:pt x="90" y="2"/>
                  <a:pt x="90" y="5"/>
                </a:cubicBezTo>
                <a:cubicBezTo>
                  <a:pt x="90" y="84"/>
                  <a:pt x="90" y="84"/>
                  <a:pt x="90" y="84"/>
                </a:cubicBezTo>
                <a:cubicBezTo>
                  <a:pt x="90" y="87"/>
                  <a:pt x="88" y="90"/>
                  <a:pt x="84" y="90"/>
                </a:cubicBezTo>
                <a:close/>
              </a:path>
            </a:pathLst>
          </a:custGeom>
          <a:solidFill>
            <a:srgbClr val="2612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9631363" y="3470275"/>
            <a:ext cx="225425" cy="225425"/>
          </a:xfrm>
          <a:prstGeom prst="ellipse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9644063" y="3482975"/>
            <a:ext cx="200025" cy="1952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9952038" y="2841236"/>
            <a:ext cx="1014333" cy="1080728"/>
            <a:chOff x="10035574" y="2830315"/>
            <a:chExt cx="1014333" cy="108072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35574" y="3369173"/>
              <a:ext cx="505909" cy="54187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10542987" y="2830315"/>
              <a:ext cx="506920" cy="5439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2557411" y="-2168979"/>
            <a:ext cx="7299377" cy="2739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3095" y="502509"/>
            <a:ext cx="5225808" cy="135212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551949" y="3102275"/>
            <a:ext cx="1384894" cy="1340549"/>
            <a:chOff x="1566247" y="3294347"/>
            <a:chExt cx="1384894" cy="134054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56178" y="3294347"/>
              <a:ext cx="694963" cy="67036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1566247" y="3968353"/>
              <a:ext cx="689931" cy="6665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6254" y="2122447"/>
            <a:ext cx="1341157" cy="235236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47869" y="3307528"/>
            <a:ext cx="1048391" cy="117906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5339" y="2044492"/>
            <a:ext cx="1250921" cy="14172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6755" y="2044062"/>
            <a:ext cx="1338490" cy="11066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0052" y="2452081"/>
            <a:ext cx="1091671" cy="99922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3460" y="966424"/>
            <a:ext cx="706173" cy="58386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6343" y="966424"/>
            <a:ext cx="706173" cy="5838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16710" y="966424"/>
            <a:ext cx="790173" cy="128361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3460" y="1755581"/>
            <a:ext cx="706173" cy="58386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6343" y="1755581"/>
            <a:ext cx="706173" cy="5838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99804" y="945912"/>
            <a:ext cx="822551" cy="134854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89057" y="2661004"/>
            <a:ext cx="706173" cy="58386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1940" y="2661004"/>
            <a:ext cx="706173" cy="5838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72383" y="957608"/>
            <a:ext cx="885267" cy="1325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01880" y="2136842"/>
            <a:ext cx="1354225" cy="4328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56233" y="1541072"/>
            <a:ext cx="892688" cy="111873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2067" y="1601151"/>
            <a:ext cx="595125" cy="8212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33145" y="1580286"/>
            <a:ext cx="983250" cy="9894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147869" y="968171"/>
            <a:ext cx="734877" cy="106358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758" y="4852654"/>
            <a:ext cx="734877" cy="106358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12442" y="4619061"/>
            <a:ext cx="734877" cy="106358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96486" y="4867512"/>
            <a:ext cx="734877" cy="106358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269" y="1226019"/>
            <a:ext cx="3882610" cy="75982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61" y="1814867"/>
            <a:ext cx="2316914" cy="4699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9581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28"/>
    </mc:Choice>
    <mc:Fallback>
      <p:transition spd="slow" advTm="38328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5000" accel="6000" decel="3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5000" accel="6000" decel="3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0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1" presetClass="emph" presetSubtype="2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B91313"/>
                                          </p:to>
                                        </p:animClr>
                                        <p:set>
                                          <p:cBhvr>
                                            <p:cTn id="3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-7.39968E-18 4.07407E-6 L 2.08333E-7 0.16783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8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3000" autoRev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38" dur="1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4000" accel="50000" decel="5000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2.70833E-6 1.11111E-6 L 2.70833E-6 0.00463 " pathEditMode="relative" rAng="0" ptsTypes="AA">
                                          <p:cBhvr>
                                            <p:cTn id="40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autoRev="1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0.16783 L 2.08333E-7 0.41111 " pathEditMode="relative" rAng="0" ptsTypes="AA">
                                          <p:cBhvr>
                                            <p:cTn id="4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15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9" presetID="42" presetClass="path" presetSubtype="0" accel="33333" decel="3333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7.40741E-7 L 4.16667E-7 0.1706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8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9" presetID="42" presetClass="path" presetSubtype="0" accel="40000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1.11111E-6 L 6.25E-7 0.1706 " pathEditMode="relative" rAng="0" ptsTypes="AA">
                                          <p:cBhvr>
                                            <p:cTn id="10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0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9" presetID="42" presetClass="path" presetSubtype="0" accel="33333" decel="3333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022E-16 -1.11111E-6 L 1.11022E-16 0.10255 " pathEditMode="relative" rAng="0" ptsTypes="AA">
                                          <p:cBhvr>
                                            <p:cTn id="12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22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3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4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5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6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7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repeatCount="indefinite" accel="6000" decel="3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6" presetClass="emph" presetSubtype="0" repeatCount="indefinite" accel="6000" decel="3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63" dur="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8" fill="hold">
                          <p:stCondLst>
                            <p:cond delay="indefinite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2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75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83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5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6" fill="hold">
                          <p:stCondLst>
                            <p:cond delay="indefinite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93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1" dur="10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3" dur="2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4" fill="hold">
                          <p:stCondLst>
                            <p:cond delay="indefinite"/>
                          </p:stCondLst>
                          <p:childTnLst>
                            <p:par>
                              <p:cTn id="2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6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8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1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3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9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3" presetID="10" presetClass="exit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8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1" fill="hold">
                          <p:stCondLst>
                            <p:cond delay="indefinite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7" presetID="6" presetClass="emph" presetSubtype="0" fill="hold" nodeType="withEffect" p14:presetBounceEnd="99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48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5000" accel="6000" decel="3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5000" accel="6000" decel="3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0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1" presetClass="emph" presetSubtype="2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32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B91313"/>
                                          </p:to>
                                        </p:animClr>
                                        <p:set>
                                          <p:cBhvr>
                                            <p:cTn id="3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Motion origin="layout" path="M -7.39968E-18 4.07407E-6 L 2.08333E-7 0.16783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" y="8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3000" autoRev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38" dur="1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4000" accel="50000" decel="5000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2.70833E-6 1.11111E-6 L 2.70833E-6 0.00463 " pathEditMode="relative" rAng="0" ptsTypes="AA">
                                          <p:cBhvr>
                                            <p:cTn id="40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autoRev="1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0.16783 L 2.08333E-7 0.41111 " pathEditMode="relative" rAng="0" ptsTypes="AA">
                                          <p:cBhvr>
                                            <p:cTn id="4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15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9" presetID="42" presetClass="path" presetSubtype="0" accel="33333" decel="3333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7.40741E-7 L 4.16667E-7 0.1706 " pathEditMode="relative" rAng="0" ptsTypes="AA">
                                          <p:cBhvr>
                                            <p:cTn id="80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8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9" presetID="42" presetClass="path" presetSubtype="0" accel="40000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1.11111E-6 L 6.25E-7 0.1706 " pathEditMode="relative" rAng="0" ptsTypes="AA">
                                          <p:cBhvr>
                                            <p:cTn id="10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02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9" presetID="42" presetClass="path" presetSubtype="0" accel="33333" decel="3333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022E-16 -1.11111E-6 L 1.11022E-16 0.10255 " pathEditMode="relative" rAng="0" ptsTypes="AA">
                                          <p:cBhvr>
                                            <p:cTn id="12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22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3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4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5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6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7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repeatCount="indefinite" accel="6000" decel="3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6" presetClass="emph" presetSubtype="0" repeatCount="indefinite" accel="6000" decel="3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63" dur="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8" fill="hold">
                          <p:stCondLst>
                            <p:cond delay="indefinite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2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3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5" dur="2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6" fill="hold">
                          <p:stCondLst>
                            <p:cond delay="indefinite"/>
                          </p:stCondLst>
                          <p:childTnLst>
                            <p:par>
                              <p:cTn id="1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8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1" dur="100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3" dur="2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4" fill="hold">
                          <p:stCondLst>
                            <p:cond delay="indefinite"/>
                          </p:stCondLst>
                          <p:childTnLst>
                            <p:par>
                              <p:cTn id="2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6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8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1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3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3" presetID="10" presetClass="exit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9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2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5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8" presetID="10" presetClass="exit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1" fill="hold">
                          <p:stCondLst>
                            <p:cond delay="indefinite"/>
                          </p:stCondLst>
                          <p:childTnLst>
                            <p:par>
                              <p:cTn id="2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3" presetID="2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7" presetID="6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48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26" t="9007" r="22204" b="4323"/>
          <a:stretch/>
        </p:blipFill>
        <p:spPr>
          <a:xfrm>
            <a:off x="0" y="0"/>
            <a:ext cx="12192000" cy="69434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979" y="1953491"/>
            <a:ext cx="3053948" cy="49045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959454" y="2201085"/>
            <a:ext cx="2532794" cy="44623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725" y="2192289"/>
            <a:ext cx="2582199" cy="45049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5652422" y="1813489"/>
            <a:ext cx="3176804" cy="38759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 rot="16736824" flipH="1">
            <a:off x="8426259" y="3179353"/>
            <a:ext cx="2966712" cy="2871716"/>
            <a:chOff x="1566247" y="3294347"/>
            <a:chExt cx="1384894" cy="134054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56178" y="3294347"/>
              <a:ext cx="694963" cy="67036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566247" y="3968353"/>
              <a:ext cx="689931" cy="6665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003673" y="2192289"/>
            <a:ext cx="2555024" cy="448146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65629" y="6014174"/>
            <a:ext cx="5230312" cy="683097"/>
          </a:xfrm>
          <a:prstGeom prst="rect">
            <a:avLst/>
          </a:prstGeom>
          <a:solidFill>
            <a:schemeClr val="bg1"/>
          </a:solidFill>
          <a:ln w="38100">
            <a:solidFill>
              <a:srgbClr val="EA3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74073" y="6573499"/>
            <a:ext cx="13175673" cy="450291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5329" y="5961786"/>
            <a:ext cx="5314260" cy="193223"/>
            <a:chOff x="3846513" y="8029575"/>
            <a:chExt cx="3717925" cy="477838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3846513" y="8029575"/>
              <a:ext cx="3717925" cy="477838"/>
            </a:xfrm>
            <a:custGeom>
              <a:avLst/>
              <a:gdLst>
                <a:gd name="T0" fmla="*/ 896 w 916"/>
                <a:gd name="T1" fmla="*/ 26 h 92"/>
                <a:gd name="T2" fmla="*/ 856 w 916"/>
                <a:gd name="T3" fmla="*/ 9 h 92"/>
                <a:gd name="T4" fmla="*/ 836 w 916"/>
                <a:gd name="T5" fmla="*/ 14 h 92"/>
                <a:gd name="T6" fmla="*/ 834 w 916"/>
                <a:gd name="T7" fmla="*/ 15 h 92"/>
                <a:gd name="T8" fmla="*/ 834 w 916"/>
                <a:gd name="T9" fmla="*/ 15 h 92"/>
                <a:gd name="T10" fmla="*/ 834 w 916"/>
                <a:gd name="T11" fmla="*/ 15 h 92"/>
                <a:gd name="T12" fmla="*/ 834 w 916"/>
                <a:gd name="T13" fmla="*/ 15 h 92"/>
                <a:gd name="T14" fmla="*/ 832 w 916"/>
                <a:gd name="T15" fmla="*/ 14 h 92"/>
                <a:gd name="T16" fmla="*/ 831 w 916"/>
                <a:gd name="T17" fmla="*/ 12 h 92"/>
                <a:gd name="T18" fmla="*/ 798 w 916"/>
                <a:gd name="T19" fmla="*/ 8 h 92"/>
                <a:gd name="T20" fmla="*/ 788 w 916"/>
                <a:gd name="T21" fmla="*/ 15 h 92"/>
                <a:gd name="T22" fmla="*/ 782 w 916"/>
                <a:gd name="T23" fmla="*/ 14 h 92"/>
                <a:gd name="T24" fmla="*/ 733 w 916"/>
                <a:gd name="T25" fmla="*/ 15 h 92"/>
                <a:gd name="T26" fmla="*/ 684 w 916"/>
                <a:gd name="T27" fmla="*/ 19 h 92"/>
                <a:gd name="T28" fmla="*/ 677 w 916"/>
                <a:gd name="T29" fmla="*/ 19 h 92"/>
                <a:gd name="T30" fmla="*/ 659 w 916"/>
                <a:gd name="T31" fmla="*/ 17 h 92"/>
                <a:gd name="T32" fmla="*/ 654 w 916"/>
                <a:gd name="T33" fmla="*/ 18 h 92"/>
                <a:gd name="T34" fmla="*/ 648 w 916"/>
                <a:gd name="T35" fmla="*/ 18 h 92"/>
                <a:gd name="T36" fmla="*/ 634 w 916"/>
                <a:gd name="T37" fmla="*/ 15 h 92"/>
                <a:gd name="T38" fmla="*/ 597 w 916"/>
                <a:gd name="T39" fmla="*/ 8 h 92"/>
                <a:gd name="T40" fmla="*/ 531 w 916"/>
                <a:gd name="T41" fmla="*/ 3 h 92"/>
                <a:gd name="T42" fmla="*/ 492 w 916"/>
                <a:gd name="T43" fmla="*/ 17 h 92"/>
                <a:gd name="T44" fmla="*/ 472 w 916"/>
                <a:gd name="T45" fmla="*/ 17 h 92"/>
                <a:gd name="T46" fmla="*/ 422 w 916"/>
                <a:gd name="T47" fmla="*/ 11 h 92"/>
                <a:gd name="T48" fmla="*/ 363 w 916"/>
                <a:gd name="T49" fmla="*/ 14 h 92"/>
                <a:gd name="T50" fmla="*/ 318 w 916"/>
                <a:gd name="T51" fmla="*/ 10 h 92"/>
                <a:gd name="T52" fmla="*/ 260 w 916"/>
                <a:gd name="T53" fmla="*/ 10 h 92"/>
                <a:gd name="T54" fmla="*/ 211 w 916"/>
                <a:gd name="T55" fmla="*/ 12 h 92"/>
                <a:gd name="T56" fmla="*/ 157 w 916"/>
                <a:gd name="T57" fmla="*/ 10 h 92"/>
                <a:gd name="T58" fmla="*/ 56 w 916"/>
                <a:gd name="T59" fmla="*/ 9 h 92"/>
                <a:gd name="T60" fmla="*/ 48 w 916"/>
                <a:gd name="T61" fmla="*/ 7 h 92"/>
                <a:gd name="T62" fmla="*/ 21 w 916"/>
                <a:gd name="T63" fmla="*/ 15 h 92"/>
                <a:gd name="T64" fmla="*/ 34 w 916"/>
                <a:gd name="T65" fmla="*/ 66 h 92"/>
                <a:gd name="T66" fmla="*/ 45 w 916"/>
                <a:gd name="T67" fmla="*/ 67 h 92"/>
                <a:gd name="T68" fmla="*/ 51 w 916"/>
                <a:gd name="T69" fmla="*/ 71 h 92"/>
                <a:gd name="T70" fmla="*/ 144 w 916"/>
                <a:gd name="T71" fmla="*/ 76 h 92"/>
                <a:gd name="T72" fmla="*/ 184 w 916"/>
                <a:gd name="T73" fmla="*/ 82 h 92"/>
                <a:gd name="T74" fmla="*/ 217 w 916"/>
                <a:gd name="T75" fmla="*/ 76 h 92"/>
                <a:gd name="T76" fmla="*/ 244 w 916"/>
                <a:gd name="T77" fmla="*/ 75 h 92"/>
                <a:gd name="T78" fmla="*/ 324 w 916"/>
                <a:gd name="T79" fmla="*/ 78 h 92"/>
                <a:gd name="T80" fmla="*/ 362 w 916"/>
                <a:gd name="T81" fmla="*/ 80 h 92"/>
                <a:gd name="T82" fmla="*/ 399 w 916"/>
                <a:gd name="T83" fmla="*/ 75 h 92"/>
                <a:gd name="T84" fmla="*/ 433 w 916"/>
                <a:gd name="T85" fmla="*/ 75 h 92"/>
                <a:gd name="T86" fmla="*/ 473 w 916"/>
                <a:gd name="T87" fmla="*/ 79 h 92"/>
                <a:gd name="T88" fmla="*/ 499 w 916"/>
                <a:gd name="T89" fmla="*/ 73 h 92"/>
                <a:gd name="T90" fmla="*/ 507 w 916"/>
                <a:gd name="T91" fmla="*/ 73 h 92"/>
                <a:gd name="T92" fmla="*/ 562 w 916"/>
                <a:gd name="T93" fmla="*/ 78 h 92"/>
                <a:gd name="T94" fmla="*/ 652 w 916"/>
                <a:gd name="T95" fmla="*/ 75 h 92"/>
                <a:gd name="T96" fmla="*/ 673 w 916"/>
                <a:gd name="T97" fmla="*/ 87 h 92"/>
                <a:gd name="T98" fmla="*/ 720 w 916"/>
                <a:gd name="T99" fmla="*/ 88 h 92"/>
                <a:gd name="T100" fmla="*/ 775 w 916"/>
                <a:gd name="T101" fmla="*/ 87 h 92"/>
                <a:gd name="T102" fmla="*/ 803 w 916"/>
                <a:gd name="T103" fmla="*/ 73 h 92"/>
                <a:gd name="T104" fmla="*/ 837 w 916"/>
                <a:gd name="T105" fmla="*/ 77 h 92"/>
                <a:gd name="T106" fmla="*/ 849 w 916"/>
                <a:gd name="T107" fmla="*/ 80 h 92"/>
                <a:gd name="T108" fmla="*/ 896 w 916"/>
                <a:gd name="T109" fmla="*/ 79 h 92"/>
                <a:gd name="T110" fmla="*/ 916 w 916"/>
                <a:gd name="T111" fmla="*/ 52 h 92"/>
                <a:gd name="T112" fmla="*/ 896 w 916"/>
                <a:gd name="T113" fmla="*/ 2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92">
                  <a:moveTo>
                    <a:pt x="896" y="26"/>
                  </a:moveTo>
                  <a:cubicBezTo>
                    <a:pt x="885" y="24"/>
                    <a:pt x="873" y="8"/>
                    <a:pt x="856" y="9"/>
                  </a:cubicBezTo>
                  <a:cubicBezTo>
                    <a:pt x="849" y="9"/>
                    <a:pt x="843" y="12"/>
                    <a:pt x="836" y="14"/>
                  </a:cubicBezTo>
                  <a:cubicBezTo>
                    <a:pt x="835" y="15"/>
                    <a:pt x="835" y="15"/>
                    <a:pt x="834" y="15"/>
                  </a:cubicBezTo>
                  <a:cubicBezTo>
                    <a:pt x="834" y="15"/>
                    <a:pt x="834" y="15"/>
                    <a:pt x="834" y="15"/>
                  </a:cubicBezTo>
                  <a:cubicBezTo>
                    <a:pt x="834" y="15"/>
                    <a:pt x="834" y="15"/>
                    <a:pt x="834" y="15"/>
                  </a:cubicBezTo>
                  <a:cubicBezTo>
                    <a:pt x="834" y="15"/>
                    <a:pt x="834" y="15"/>
                    <a:pt x="834" y="15"/>
                  </a:cubicBezTo>
                  <a:cubicBezTo>
                    <a:pt x="833" y="15"/>
                    <a:pt x="833" y="15"/>
                    <a:pt x="832" y="14"/>
                  </a:cubicBezTo>
                  <a:cubicBezTo>
                    <a:pt x="834" y="15"/>
                    <a:pt x="833" y="15"/>
                    <a:pt x="831" y="12"/>
                  </a:cubicBezTo>
                  <a:cubicBezTo>
                    <a:pt x="822" y="3"/>
                    <a:pt x="809" y="3"/>
                    <a:pt x="798" y="8"/>
                  </a:cubicBezTo>
                  <a:cubicBezTo>
                    <a:pt x="794" y="10"/>
                    <a:pt x="791" y="12"/>
                    <a:pt x="788" y="15"/>
                  </a:cubicBezTo>
                  <a:cubicBezTo>
                    <a:pt x="786" y="14"/>
                    <a:pt x="784" y="14"/>
                    <a:pt x="782" y="14"/>
                  </a:cubicBezTo>
                  <a:cubicBezTo>
                    <a:pt x="765" y="12"/>
                    <a:pt x="749" y="12"/>
                    <a:pt x="733" y="15"/>
                  </a:cubicBezTo>
                  <a:cubicBezTo>
                    <a:pt x="716" y="17"/>
                    <a:pt x="701" y="20"/>
                    <a:pt x="684" y="19"/>
                  </a:cubicBezTo>
                  <a:cubicBezTo>
                    <a:pt x="682" y="19"/>
                    <a:pt x="680" y="19"/>
                    <a:pt x="677" y="19"/>
                  </a:cubicBezTo>
                  <a:cubicBezTo>
                    <a:pt x="672" y="16"/>
                    <a:pt x="666" y="15"/>
                    <a:pt x="659" y="17"/>
                  </a:cubicBezTo>
                  <a:cubicBezTo>
                    <a:pt x="657" y="17"/>
                    <a:pt x="655" y="17"/>
                    <a:pt x="654" y="18"/>
                  </a:cubicBezTo>
                  <a:cubicBezTo>
                    <a:pt x="652" y="18"/>
                    <a:pt x="650" y="18"/>
                    <a:pt x="648" y="18"/>
                  </a:cubicBezTo>
                  <a:cubicBezTo>
                    <a:pt x="643" y="17"/>
                    <a:pt x="639" y="16"/>
                    <a:pt x="634" y="15"/>
                  </a:cubicBezTo>
                  <a:cubicBezTo>
                    <a:pt x="622" y="13"/>
                    <a:pt x="610" y="10"/>
                    <a:pt x="597" y="8"/>
                  </a:cubicBezTo>
                  <a:cubicBezTo>
                    <a:pt x="575" y="6"/>
                    <a:pt x="553" y="0"/>
                    <a:pt x="531" y="3"/>
                  </a:cubicBezTo>
                  <a:cubicBezTo>
                    <a:pt x="516" y="4"/>
                    <a:pt x="504" y="11"/>
                    <a:pt x="492" y="17"/>
                  </a:cubicBezTo>
                  <a:cubicBezTo>
                    <a:pt x="486" y="17"/>
                    <a:pt x="479" y="17"/>
                    <a:pt x="472" y="17"/>
                  </a:cubicBezTo>
                  <a:cubicBezTo>
                    <a:pt x="455" y="17"/>
                    <a:pt x="438" y="13"/>
                    <a:pt x="422" y="11"/>
                  </a:cubicBezTo>
                  <a:cubicBezTo>
                    <a:pt x="401" y="9"/>
                    <a:pt x="382" y="11"/>
                    <a:pt x="363" y="14"/>
                  </a:cubicBezTo>
                  <a:cubicBezTo>
                    <a:pt x="347" y="16"/>
                    <a:pt x="333" y="13"/>
                    <a:pt x="318" y="10"/>
                  </a:cubicBezTo>
                  <a:cubicBezTo>
                    <a:pt x="299" y="7"/>
                    <a:pt x="280" y="8"/>
                    <a:pt x="260" y="10"/>
                  </a:cubicBezTo>
                  <a:cubicBezTo>
                    <a:pt x="244" y="12"/>
                    <a:pt x="227" y="14"/>
                    <a:pt x="211" y="12"/>
                  </a:cubicBezTo>
                  <a:cubicBezTo>
                    <a:pt x="193" y="11"/>
                    <a:pt x="175" y="10"/>
                    <a:pt x="157" y="10"/>
                  </a:cubicBezTo>
                  <a:cubicBezTo>
                    <a:pt x="123" y="11"/>
                    <a:pt x="89" y="14"/>
                    <a:pt x="56" y="9"/>
                  </a:cubicBezTo>
                  <a:cubicBezTo>
                    <a:pt x="54" y="8"/>
                    <a:pt x="51" y="8"/>
                    <a:pt x="48" y="7"/>
                  </a:cubicBezTo>
                  <a:cubicBezTo>
                    <a:pt x="38" y="5"/>
                    <a:pt x="28" y="8"/>
                    <a:pt x="21" y="15"/>
                  </a:cubicBezTo>
                  <a:cubicBezTo>
                    <a:pt x="0" y="28"/>
                    <a:pt x="4" y="64"/>
                    <a:pt x="34" y="66"/>
                  </a:cubicBezTo>
                  <a:cubicBezTo>
                    <a:pt x="38" y="66"/>
                    <a:pt x="42" y="66"/>
                    <a:pt x="45" y="67"/>
                  </a:cubicBezTo>
                  <a:cubicBezTo>
                    <a:pt x="47" y="68"/>
                    <a:pt x="49" y="70"/>
                    <a:pt x="51" y="71"/>
                  </a:cubicBezTo>
                  <a:cubicBezTo>
                    <a:pt x="82" y="87"/>
                    <a:pt x="112" y="76"/>
                    <a:pt x="144" y="76"/>
                  </a:cubicBezTo>
                  <a:cubicBezTo>
                    <a:pt x="157" y="76"/>
                    <a:pt x="170" y="82"/>
                    <a:pt x="184" y="82"/>
                  </a:cubicBezTo>
                  <a:cubicBezTo>
                    <a:pt x="195" y="82"/>
                    <a:pt x="207" y="79"/>
                    <a:pt x="217" y="76"/>
                  </a:cubicBezTo>
                  <a:cubicBezTo>
                    <a:pt x="226" y="76"/>
                    <a:pt x="235" y="76"/>
                    <a:pt x="244" y="75"/>
                  </a:cubicBezTo>
                  <a:cubicBezTo>
                    <a:pt x="270" y="75"/>
                    <a:pt x="297" y="76"/>
                    <a:pt x="324" y="78"/>
                  </a:cubicBezTo>
                  <a:cubicBezTo>
                    <a:pt x="337" y="79"/>
                    <a:pt x="349" y="81"/>
                    <a:pt x="362" y="80"/>
                  </a:cubicBezTo>
                  <a:cubicBezTo>
                    <a:pt x="374" y="80"/>
                    <a:pt x="387" y="77"/>
                    <a:pt x="399" y="75"/>
                  </a:cubicBezTo>
                  <a:cubicBezTo>
                    <a:pt x="410" y="74"/>
                    <a:pt x="422" y="73"/>
                    <a:pt x="433" y="75"/>
                  </a:cubicBezTo>
                  <a:cubicBezTo>
                    <a:pt x="446" y="78"/>
                    <a:pt x="460" y="81"/>
                    <a:pt x="473" y="79"/>
                  </a:cubicBezTo>
                  <a:cubicBezTo>
                    <a:pt x="482" y="79"/>
                    <a:pt x="490" y="76"/>
                    <a:pt x="499" y="73"/>
                  </a:cubicBezTo>
                  <a:cubicBezTo>
                    <a:pt x="501" y="73"/>
                    <a:pt x="504" y="73"/>
                    <a:pt x="507" y="73"/>
                  </a:cubicBezTo>
                  <a:cubicBezTo>
                    <a:pt x="525" y="73"/>
                    <a:pt x="544" y="76"/>
                    <a:pt x="562" y="78"/>
                  </a:cubicBezTo>
                  <a:cubicBezTo>
                    <a:pt x="592" y="80"/>
                    <a:pt x="622" y="75"/>
                    <a:pt x="652" y="75"/>
                  </a:cubicBezTo>
                  <a:cubicBezTo>
                    <a:pt x="658" y="80"/>
                    <a:pt x="664" y="84"/>
                    <a:pt x="673" y="87"/>
                  </a:cubicBezTo>
                  <a:cubicBezTo>
                    <a:pt x="688" y="92"/>
                    <a:pt x="705" y="90"/>
                    <a:pt x="720" y="88"/>
                  </a:cubicBezTo>
                  <a:cubicBezTo>
                    <a:pt x="739" y="86"/>
                    <a:pt x="757" y="90"/>
                    <a:pt x="775" y="87"/>
                  </a:cubicBezTo>
                  <a:cubicBezTo>
                    <a:pt x="786" y="86"/>
                    <a:pt x="795" y="80"/>
                    <a:pt x="803" y="73"/>
                  </a:cubicBezTo>
                  <a:cubicBezTo>
                    <a:pt x="814" y="75"/>
                    <a:pt x="825" y="76"/>
                    <a:pt x="837" y="77"/>
                  </a:cubicBezTo>
                  <a:cubicBezTo>
                    <a:pt x="840" y="79"/>
                    <a:pt x="845" y="80"/>
                    <a:pt x="849" y="80"/>
                  </a:cubicBezTo>
                  <a:cubicBezTo>
                    <a:pt x="865" y="79"/>
                    <a:pt x="880" y="84"/>
                    <a:pt x="896" y="79"/>
                  </a:cubicBezTo>
                  <a:cubicBezTo>
                    <a:pt x="908" y="75"/>
                    <a:pt x="916" y="65"/>
                    <a:pt x="916" y="52"/>
                  </a:cubicBezTo>
                  <a:cubicBezTo>
                    <a:pt x="916" y="41"/>
                    <a:pt x="908" y="28"/>
                    <a:pt x="896" y="26"/>
                  </a:cubicBezTo>
                  <a:close/>
                </a:path>
              </a:pathLst>
            </a:custGeom>
            <a:solidFill>
              <a:srgbClr val="EE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3883025" y="8029575"/>
              <a:ext cx="3681413" cy="342900"/>
            </a:xfrm>
            <a:custGeom>
              <a:avLst/>
              <a:gdLst>
                <a:gd name="T0" fmla="*/ 907 w 907"/>
                <a:gd name="T1" fmla="*/ 46 h 66"/>
                <a:gd name="T2" fmla="*/ 888 w 907"/>
                <a:gd name="T3" fmla="*/ 26 h 66"/>
                <a:gd name="T4" fmla="*/ 849 w 907"/>
                <a:gd name="T5" fmla="*/ 9 h 66"/>
                <a:gd name="T6" fmla="*/ 829 w 907"/>
                <a:gd name="T7" fmla="*/ 14 h 66"/>
                <a:gd name="T8" fmla="*/ 826 w 907"/>
                <a:gd name="T9" fmla="*/ 15 h 66"/>
                <a:gd name="T10" fmla="*/ 826 w 907"/>
                <a:gd name="T11" fmla="*/ 15 h 66"/>
                <a:gd name="T12" fmla="*/ 826 w 907"/>
                <a:gd name="T13" fmla="*/ 15 h 66"/>
                <a:gd name="T14" fmla="*/ 826 w 907"/>
                <a:gd name="T15" fmla="*/ 15 h 66"/>
                <a:gd name="T16" fmla="*/ 824 w 907"/>
                <a:gd name="T17" fmla="*/ 14 h 66"/>
                <a:gd name="T18" fmla="*/ 823 w 907"/>
                <a:gd name="T19" fmla="*/ 12 h 66"/>
                <a:gd name="T20" fmla="*/ 790 w 907"/>
                <a:gd name="T21" fmla="*/ 8 h 66"/>
                <a:gd name="T22" fmla="*/ 780 w 907"/>
                <a:gd name="T23" fmla="*/ 14 h 66"/>
                <a:gd name="T24" fmla="*/ 774 w 907"/>
                <a:gd name="T25" fmla="*/ 14 h 66"/>
                <a:gd name="T26" fmla="*/ 725 w 907"/>
                <a:gd name="T27" fmla="*/ 14 h 66"/>
                <a:gd name="T28" fmla="*/ 677 w 907"/>
                <a:gd name="T29" fmla="*/ 19 h 66"/>
                <a:gd name="T30" fmla="*/ 670 w 907"/>
                <a:gd name="T31" fmla="*/ 18 h 66"/>
                <a:gd name="T32" fmla="*/ 651 w 907"/>
                <a:gd name="T33" fmla="*/ 17 h 66"/>
                <a:gd name="T34" fmla="*/ 646 w 907"/>
                <a:gd name="T35" fmla="*/ 17 h 66"/>
                <a:gd name="T36" fmla="*/ 641 w 907"/>
                <a:gd name="T37" fmla="*/ 17 h 66"/>
                <a:gd name="T38" fmla="*/ 626 w 907"/>
                <a:gd name="T39" fmla="*/ 15 h 66"/>
                <a:gd name="T40" fmla="*/ 590 w 907"/>
                <a:gd name="T41" fmla="*/ 8 h 66"/>
                <a:gd name="T42" fmla="*/ 523 w 907"/>
                <a:gd name="T43" fmla="*/ 3 h 66"/>
                <a:gd name="T44" fmla="*/ 485 w 907"/>
                <a:gd name="T45" fmla="*/ 16 h 66"/>
                <a:gd name="T46" fmla="*/ 465 w 907"/>
                <a:gd name="T47" fmla="*/ 17 h 66"/>
                <a:gd name="T48" fmla="*/ 414 w 907"/>
                <a:gd name="T49" fmla="*/ 11 h 66"/>
                <a:gd name="T50" fmla="*/ 355 w 907"/>
                <a:gd name="T51" fmla="*/ 14 h 66"/>
                <a:gd name="T52" fmla="*/ 311 w 907"/>
                <a:gd name="T53" fmla="*/ 10 h 66"/>
                <a:gd name="T54" fmla="*/ 253 w 907"/>
                <a:gd name="T55" fmla="*/ 10 h 66"/>
                <a:gd name="T56" fmla="*/ 204 w 907"/>
                <a:gd name="T57" fmla="*/ 12 h 66"/>
                <a:gd name="T58" fmla="*/ 150 w 907"/>
                <a:gd name="T59" fmla="*/ 10 h 66"/>
                <a:gd name="T60" fmla="*/ 49 w 907"/>
                <a:gd name="T61" fmla="*/ 9 h 66"/>
                <a:gd name="T62" fmla="*/ 42 w 907"/>
                <a:gd name="T63" fmla="*/ 7 h 66"/>
                <a:gd name="T64" fmla="*/ 14 w 907"/>
                <a:gd name="T65" fmla="*/ 15 h 66"/>
                <a:gd name="T66" fmla="*/ 1 w 907"/>
                <a:gd name="T67" fmla="*/ 42 h 66"/>
                <a:gd name="T68" fmla="*/ 67 w 907"/>
                <a:gd name="T69" fmla="*/ 41 h 66"/>
                <a:gd name="T70" fmla="*/ 124 w 907"/>
                <a:gd name="T71" fmla="*/ 50 h 66"/>
                <a:gd name="T72" fmla="*/ 204 w 907"/>
                <a:gd name="T73" fmla="*/ 57 h 66"/>
                <a:gd name="T74" fmla="*/ 316 w 907"/>
                <a:gd name="T75" fmla="*/ 57 h 66"/>
                <a:gd name="T76" fmla="*/ 406 w 907"/>
                <a:gd name="T77" fmla="*/ 64 h 66"/>
                <a:gd name="T78" fmla="*/ 508 w 907"/>
                <a:gd name="T79" fmla="*/ 52 h 66"/>
                <a:gd name="T80" fmla="*/ 623 w 907"/>
                <a:gd name="T81" fmla="*/ 54 h 66"/>
                <a:gd name="T82" fmla="*/ 715 w 907"/>
                <a:gd name="T83" fmla="*/ 65 h 66"/>
                <a:gd name="T84" fmla="*/ 820 w 907"/>
                <a:gd name="T85" fmla="*/ 46 h 66"/>
                <a:gd name="T86" fmla="*/ 907 w 907"/>
                <a:gd name="T87" fmla="*/ 4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7" h="66">
                  <a:moveTo>
                    <a:pt x="907" y="46"/>
                  </a:moveTo>
                  <a:cubicBezTo>
                    <a:pt x="905" y="36"/>
                    <a:pt x="898" y="27"/>
                    <a:pt x="888" y="26"/>
                  </a:cubicBezTo>
                  <a:cubicBezTo>
                    <a:pt x="877" y="24"/>
                    <a:pt x="865" y="8"/>
                    <a:pt x="849" y="9"/>
                  </a:cubicBezTo>
                  <a:cubicBezTo>
                    <a:pt x="841" y="9"/>
                    <a:pt x="835" y="11"/>
                    <a:pt x="829" y="14"/>
                  </a:cubicBezTo>
                  <a:cubicBezTo>
                    <a:pt x="828" y="14"/>
                    <a:pt x="827" y="15"/>
                    <a:pt x="826" y="15"/>
                  </a:cubicBezTo>
                  <a:cubicBezTo>
                    <a:pt x="826" y="15"/>
                    <a:pt x="826" y="15"/>
                    <a:pt x="826" y="15"/>
                  </a:cubicBezTo>
                  <a:cubicBezTo>
                    <a:pt x="826" y="15"/>
                    <a:pt x="826" y="15"/>
                    <a:pt x="826" y="15"/>
                  </a:cubicBezTo>
                  <a:cubicBezTo>
                    <a:pt x="826" y="15"/>
                    <a:pt x="826" y="15"/>
                    <a:pt x="826" y="15"/>
                  </a:cubicBezTo>
                  <a:cubicBezTo>
                    <a:pt x="826" y="15"/>
                    <a:pt x="825" y="14"/>
                    <a:pt x="824" y="14"/>
                  </a:cubicBezTo>
                  <a:cubicBezTo>
                    <a:pt x="826" y="15"/>
                    <a:pt x="826" y="14"/>
                    <a:pt x="823" y="12"/>
                  </a:cubicBezTo>
                  <a:cubicBezTo>
                    <a:pt x="815" y="2"/>
                    <a:pt x="801" y="3"/>
                    <a:pt x="790" y="8"/>
                  </a:cubicBezTo>
                  <a:cubicBezTo>
                    <a:pt x="787" y="9"/>
                    <a:pt x="783" y="12"/>
                    <a:pt x="780" y="14"/>
                  </a:cubicBezTo>
                  <a:cubicBezTo>
                    <a:pt x="778" y="14"/>
                    <a:pt x="776" y="14"/>
                    <a:pt x="774" y="14"/>
                  </a:cubicBezTo>
                  <a:cubicBezTo>
                    <a:pt x="757" y="12"/>
                    <a:pt x="742" y="12"/>
                    <a:pt x="725" y="14"/>
                  </a:cubicBezTo>
                  <a:cubicBezTo>
                    <a:pt x="709" y="17"/>
                    <a:pt x="693" y="20"/>
                    <a:pt x="677" y="19"/>
                  </a:cubicBezTo>
                  <a:cubicBezTo>
                    <a:pt x="674" y="19"/>
                    <a:pt x="672" y="18"/>
                    <a:pt x="670" y="18"/>
                  </a:cubicBezTo>
                  <a:cubicBezTo>
                    <a:pt x="665" y="16"/>
                    <a:pt x="658" y="15"/>
                    <a:pt x="651" y="17"/>
                  </a:cubicBezTo>
                  <a:cubicBezTo>
                    <a:pt x="650" y="17"/>
                    <a:pt x="648" y="17"/>
                    <a:pt x="646" y="17"/>
                  </a:cubicBezTo>
                  <a:cubicBezTo>
                    <a:pt x="644" y="17"/>
                    <a:pt x="642" y="17"/>
                    <a:pt x="641" y="17"/>
                  </a:cubicBezTo>
                  <a:cubicBezTo>
                    <a:pt x="636" y="17"/>
                    <a:pt x="631" y="16"/>
                    <a:pt x="626" y="15"/>
                  </a:cubicBezTo>
                  <a:cubicBezTo>
                    <a:pt x="614" y="12"/>
                    <a:pt x="602" y="9"/>
                    <a:pt x="590" y="8"/>
                  </a:cubicBezTo>
                  <a:cubicBezTo>
                    <a:pt x="568" y="5"/>
                    <a:pt x="546" y="0"/>
                    <a:pt x="523" y="3"/>
                  </a:cubicBezTo>
                  <a:cubicBezTo>
                    <a:pt x="509" y="4"/>
                    <a:pt x="497" y="10"/>
                    <a:pt x="485" y="16"/>
                  </a:cubicBezTo>
                  <a:cubicBezTo>
                    <a:pt x="478" y="17"/>
                    <a:pt x="472" y="17"/>
                    <a:pt x="465" y="17"/>
                  </a:cubicBezTo>
                  <a:cubicBezTo>
                    <a:pt x="448" y="16"/>
                    <a:pt x="431" y="13"/>
                    <a:pt x="414" y="11"/>
                  </a:cubicBezTo>
                  <a:cubicBezTo>
                    <a:pt x="394" y="9"/>
                    <a:pt x="375" y="11"/>
                    <a:pt x="355" y="14"/>
                  </a:cubicBezTo>
                  <a:cubicBezTo>
                    <a:pt x="340" y="16"/>
                    <a:pt x="326" y="12"/>
                    <a:pt x="311" y="10"/>
                  </a:cubicBezTo>
                  <a:cubicBezTo>
                    <a:pt x="291" y="6"/>
                    <a:pt x="273" y="8"/>
                    <a:pt x="253" y="10"/>
                  </a:cubicBezTo>
                  <a:cubicBezTo>
                    <a:pt x="237" y="12"/>
                    <a:pt x="220" y="14"/>
                    <a:pt x="204" y="12"/>
                  </a:cubicBezTo>
                  <a:cubicBezTo>
                    <a:pt x="186" y="10"/>
                    <a:pt x="168" y="10"/>
                    <a:pt x="150" y="10"/>
                  </a:cubicBezTo>
                  <a:cubicBezTo>
                    <a:pt x="116" y="10"/>
                    <a:pt x="82" y="14"/>
                    <a:pt x="49" y="9"/>
                  </a:cubicBezTo>
                  <a:cubicBezTo>
                    <a:pt x="47" y="8"/>
                    <a:pt x="44" y="8"/>
                    <a:pt x="42" y="7"/>
                  </a:cubicBezTo>
                  <a:cubicBezTo>
                    <a:pt x="31" y="5"/>
                    <a:pt x="21" y="8"/>
                    <a:pt x="14" y="15"/>
                  </a:cubicBezTo>
                  <a:cubicBezTo>
                    <a:pt x="4" y="21"/>
                    <a:pt x="0" y="32"/>
                    <a:pt x="1" y="42"/>
                  </a:cubicBezTo>
                  <a:cubicBezTo>
                    <a:pt x="17" y="44"/>
                    <a:pt x="49" y="39"/>
                    <a:pt x="67" y="41"/>
                  </a:cubicBezTo>
                  <a:cubicBezTo>
                    <a:pt x="87" y="43"/>
                    <a:pt x="105" y="47"/>
                    <a:pt x="124" y="50"/>
                  </a:cubicBezTo>
                  <a:cubicBezTo>
                    <a:pt x="147" y="53"/>
                    <a:pt x="177" y="60"/>
                    <a:pt x="204" y="57"/>
                  </a:cubicBezTo>
                  <a:cubicBezTo>
                    <a:pt x="255" y="50"/>
                    <a:pt x="278" y="51"/>
                    <a:pt x="316" y="57"/>
                  </a:cubicBezTo>
                  <a:cubicBezTo>
                    <a:pt x="340" y="61"/>
                    <a:pt x="368" y="64"/>
                    <a:pt x="406" y="64"/>
                  </a:cubicBezTo>
                  <a:cubicBezTo>
                    <a:pt x="426" y="64"/>
                    <a:pt x="488" y="52"/>
                    <a:pt x="508" y="52"/>
                  </a:cubicBezTo>
                  <a:cubicBezTo>
                    <a:pt x="541" y="52"/>
                    <a:pt x="591" y="55"/>
                    <a:pt x="623" y="54"/>
                  </a:cubicBezTo>
                  <a:cubicBezTo>
                    <a:pt x="653" y="53"/>
                    <a:pt x="687" y="66"/>
                    <a:pt x="715" y="65"/>
                  </a:cubicBezTo>
                  <a:cubicBezTo>
                    <a:pt x="747" y="63"/>
                    <a:pt x="791" y="48"/>
                    <a:pt x="820" y="46"/>
                  </a:cubicBezTo>
                  <a:cubicBezTo>
                    <a:pt x="856" y="43"/>
                    <a:pt x="876" y="49"/>
                    <a:pt x="907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11450" y="6271205"/>
            <a:ext cx="4400790" cy="276100"/>
            <a:chOff x="552064" y="7515542"/>
            <a:chExt cx="4400790" cy="276100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064" y="7515542"/>
              <a:ext cx="4400790" cy="276100"/>
            </a:xfrm>
            <a:prstGeom prst="rect">
              <a:avLst/>
            </a:prstGeom>
          </p:spPr>
        </p:pic>
        <p:cxnSp>
          <p:nvCxnSpPr>
            <p:cNvPr id="55" name="Straight Connector 54"/>
            <p:cNvCxnSpPr>
              <a:cxnSpLocks/>
            </p:cNvCxnSpPr>
            <p:nvPr/>
          </p:nvCxnSpPr>
          <p:spPr>
            <a:xfrm>
              <a:off x="3230106" y="7641869"/>
              <a:ext cx="54176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5652422" y="316287"/>
            <a:ext cx="6121639" cy="6541713"/>
            <a:chOff x="5652422" y="316287"/>
            <a:chExt cx="6121639" cy="654171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52422" y="316287"/>
              <a:ext cx="6121639" cy="6541713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214905" y="1476341"/>
              <a:ext cx="4979395" cy="12324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7200" dirty="0">
                  <a:solidFill>
                    <a:srgbClr val="EA321D"/>
                  </a:solidFill>
                  <a:latin typeface="Britannic Bold" panose="020B0903060703020204" pitchFamily="34" charset="0"/>
                </a:rPr>
                <a:t>Merry Christmas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87670" y="3304556"/>
              <a:ext cx="2801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latin typeface="Britannic Bold" panose="020B0903060703020204" pitchFamily="34" charset="0"/>
                </a:rPr>
                <a:t>from all at</a:t>
              </a:r>
            </a:p>
            <a:p>
              <a:pPr algn="ctr"/>
              <a:r>
                <a:rPr lang="en-GB" sz="2000" dirty="0" err="1">
                  <a:latin typeface="Britannic Bold" panose="020B0903060703020204" pitchFamily="34" charset="0"/>
                </a:rPr>
                <a:t>BrightCarbon</a:t>
              </a:r>
              <a:endParaRPr lang="en-GB" sz="2000" dirty="0">
                <a:latin typeface="Britannic Bold" panose="020B09030607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430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83"/>
    </mc:Choice>
    <mc:Fallback>
      <p:transition spd="slow" advTm="15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2400000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2400000">
                                      <p:cBhvr>
                                        <p:cTn id="2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.6|2.6|2.6|4.8|5.1|2.1|1.4|2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 sz="2800" dirty="0" smtClean="0">
            <a:solidFill>
              <a:srgbClr val="D9A54F"/>
            </a:solidFill>
            <a:latin typeface="Lemon/Milk" panose="020B06030503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6077</TotalTime>
  <Words>46</Words>
  <Application>Microsoft Office PowerPoint</Application>
  <PresentationFormat>Widescreen</PresentationFormat>
  <Paragraphs>5</Paragraphs>
  <Slides>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Britannic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Miriam Martinez</dc:creator>
  <cp:lastModifiedBy>Emma</cp:lastModifiedBy>
  <cp:revision>95</cp:revision>
  <dcterms:created xsi:type="dcterms:W3CDTF">2016-11-15T15:38:48Z</dcterms:created>
  <dcterms:modified xsi:type="dcterms:W3CDTF">2016-11-28T10:03:49Z</dcterms:modified>
</cp:coreProperties>
</file>