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handoutMasterIdLst>
    <p:handoutMasterId r:id="rId5"/>
  </p:handoutMasterIdLst>
  <p:sldIdLst>
    <p:sldId id="256" r:id="rId2"/>
    <p:sldId id="257" r:id="rId3"/>
    <p:sldId id="258" r:id="rId4"/>
  </p:sldIdLst>
  <p:sldSz cx="12192000" cy="6858000"/>
  <p:notesSz cx="6858000" cy="9144000"/>
  <p:embeddedFontLst>
    <p:embeddedFont>
      <p:font typeface="00 Starmap Truetype" panose="020B0604020202020204"/>
      <p:regular r:id="rId6"/>
    </p:embeddedFon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Calibri Light" panose="020F0302020204030204" pitchFamily="34" charset="0"/>
      <p:regular r:id="rId11"/>
      <p: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38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80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546" y="11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handoutMaster" Target="handoutMasters/handoutMaster1.xml"/><Relationship Id="rId15" Type="http://schemas.openxmlformats.org/officeDocument/2006/relationships/theme" Target="theme/theme1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87B239-C8E8-4B71-A391-7111BD10E2F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19FD93-4498-47B7-8274-225C197450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A7218E-446B-4943-BA9D-AFA41C4A606F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D147E8-FEA8-4C55-92C4-007E29A43F0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AACEE3-46B7-4B48-BE4A-38502DE6CAA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2D2533-5192-48E2-9936-DEAAC74A8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8055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DA657-6987-4660-8024-F7A07988D7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285291-BEC5-489A-A6C2-3E1C8F41F9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A8AA76-262F-4A93-B5F6-FCAAD2D4D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5570-9733-49AE-8B17-A6C2ED37FB43}" type="datetimeFigureOut">
              <a:rPr lang="en-GB" smtClean="0"/>
              <a:t>10/12/2021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3B99F-E10C-4D76-B99D-202F56BD5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E79403-827E-47F1-8412-5E7DEC803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6FB3-DC90-4659-BA44-A0F6FDBE23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2486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1F5A6-A47C-4044-87CB-0F9EFB9CB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A68A63-8E5B-4321-AF1C-AEFD5E4733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238DCF-6B38-4091-91FA-F2C911949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5570-9733-49AE-8B17-A6C2ED37FB43}" type="datetimeFigureOut">
              <a:rPr lang="en-GB" smtClean="0"/>
              <a:t>10/12/2021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7A801D-8959-4020-8640-9CF990B30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7CE361-20F3-4F8D-8B66-A75AE4BCA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6FB3-DC90-4659-BA44-A0F6FDBE23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2558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344A5-E6D9-497A-9515-DFDAFD544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3CC38E-15F8-4214-B546-0F40C297CC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9DE8BB-CAFA-420F-90D2-ED9889873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5570-9733-49AE-8B17-A6C2ED37FB43}" type="datetimeFigureOut">
              <a:rPr lang="en-GB" smtClean="0"/>
              <a:t>10/12/2021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D6BB90-C00E-408B-ADFA-31AF56FB6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FDB614-07FE-4E51-8D6B-BD603E6DD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6FB3-DC90-4659-BA44-A0F6FDBE23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7066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74D6E-CF0F-4373-93FE-E263C72A5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3CA5E9-E672-485F-B699-75DA690CA6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B63008-F0C8-4E46-BED6-301DBE0E2E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444B70-C756-40EA-8B81-A1BFDBE56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5570-9733-49AE-8B17-A6C2ED37FB43}" type="datetimeFigureOut">
              <a:rPr lang="en-GB" smtClean="0"/>
              <a:t>10/12/2021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A2848B-03BB-470C-AB72-8FF125217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031DC4-D3C1-4C51-9E71-EA95206F8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6FB3-DC90-4659-BA44-A0F6FDBE23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355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0D05F-A9E8-48FF-991F-18D80FB5B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229F90-2A30-4B69-8B71-11C6E58A5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86CEA4-C30D-488F-B333-83784ABA12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534FDA-60BC-45AC-8182-E8C01CFAB0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83F01B-E24D-498F-9207-3395C3014D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5A02C3-09FA-462C-9B59-C22878201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5570-9733-49AE-8B17-A6C2ED37FB43}" type="datetimeFigureOut">
              <a:rPr lang="en-GB" smtClean="0"/>
              <a:t>10/12/2021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BD5918-F452-4EF4-BFDF-0B67CA29E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03DEF4-3656-4279-B630-749B36984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6FB3-DC90-4659-BA44-A0F6FDBE23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647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C7139-776B-417A-BFFE-49089BBDD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A2729E-4581-4277-9306-5365E60CB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5570-9733-49AE-8B17-A6C2ED37FB43}" type="datetimeFigureOut">
              <a:rPr lang="en-GB" smtClean="0"/>
              <a:t>10/12/2021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2E3AF5-A5AF-4682-98A3-4142BE087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00B07B-D1D5-4AB1-B9AE-C8E31547C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6FB3-DC90-4659-BA44-A0F6FDBE23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952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84607C-2C70-42F8-943E-391103740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5570-9733-49AE-8B17-A6C2ED37FB43}" type="datetimeFigureOut">
              <a:rPr lang="en-GB" smtClean="0"/>
              <a:t>10/12/2021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2D7B67-7739-46DE-A0FD-3A13F90FE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3600A2-4ED8-491F-875F-7F0BC1519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6FB3-DC90-4659-BA44-A0F6FDBE23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2411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DD16B-25A6-44F4-8491-73E7702DB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883076-C8FC-44A3-B9A5-B2ADF24BA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4AAEC9-FB7C-4FA2-8624-445BBC86CB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7BA668-9B84-4675-B4DB-E0BB9C895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5570-9733-49AE-8B17-A6C2ED37FB43}" type="datetimeFigureOut">
              <a:rPr lang="en-GB" smtClean="0"/>
              <a:t>10/12/2021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714DDE-8408-4AE1-8481-E79CB43F9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DDDF42-555F-46EC-9A0B-E13E2BAC2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6FB3-DC90-4659-BA44-A0F6FDBE23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004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9B8F5-624D-439C-BCA5-CCD365359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E1EFC6-C2EB-4605-9238-E05E8958C6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DD63B5-1E31-427D-8C75-BF0A89AF3D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343B47-9DDD-4902-9F06-968501E3F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5570-9733-49AE-8B17-A6C2ED37FB43}" type="datetimeFigureOut">
              <a:rPr lang="en-GB" smtClean="0"/>
              <a:t>10/12/2021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D99A31-E8AF-410A-A035-C85DCEC9A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6A7F7E-7800-4570-8795-A0DE81138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6FB3-DC90-4659-BA44-A0F6FDBE23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6048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E6F3D-6CBC-4926-81D1-E6D764D76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0D3BAD-AB6C-4B54-97C2-65E3F8C055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DF25AA-6B2E-402F-86BE-7611761FC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5570-9733-49AE-8B17-A6C2ED37FB43}" type="datetimeFigureOut">
              <a:rPr lang="en-GB" smtClean="0"/>
              <a:t>10/12/2021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5A512C-7146-4E6B-B36F-ABED4A0B2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B903D8-3DD1-443F-B522-27723CDC7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6FB3-DC90-4659-BA44-A0F6FDBE23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8132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7DBE82-1D7E-4DD6-A9FE-01F6211452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6B19C2-12D1-43D0-B81C-11CE3C8A0A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CC222-0E61-4DA9-BAF7-FB9692B59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5570-9733-49AE-8B17-A6C2ED37FB43}" type="datetimeFigureOut">
              <a:rPr lang="en-GB" smtClean="0"/>
              <a:t>10/12/2021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4A5BE3-2F15-463D-828F-95FEEAB92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DE1858-D88D-4869-BA24-7B2A069BD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6FB3-DC90-4659-BA44-A0F6FDBE23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464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9E6933-2253-4CFD-A5D2-37514A043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4DDC1E-DC8D-4B54-A839-73B4B2934F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E1AA8E-4F7F-45CA-8198-AC0D66B9B5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AF5570-9733-49AE-8B17-A6C2ED37FB43}" type="datetimeFigureOut">
              <a:rPr lang="en-GB" smtClean="0"/>
              <a:t>10/12/2021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738AD-8205-48E0-A855-0D64886761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B9FDEF-923E-4FD6-93AF-3D603FE93F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CE6FB3-DC90-4659-BA44-A0F6FDBE23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420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sv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18" Type="http://schemas.openxmlformats.org/officeDocument/2006/relationships/image" Target="../media/image18.png"/><Relationship Id="rId3" Type="http://schemas.openxmlformats.org/officeDocument/2006/relationships/image" Target="../media/image2.svg"/><Relationship Id="rId21" Type="http://schemas.openxmlformats.org/officeDocument/2006/relationships/image" Target="../media/image21.svg"/><Relationship Id="rId7" Type="http://schemas.openxmlformats.org/officeDocument/2006/relationships/image" Target="../media/image6.svg"/><Relationship Id="rId12" Type="http://schemas.openxmlformats.org/officeDocument/2006/relationships/image" Target="../media/image12.png"/><Relationship Id="rId17" Type="http://schemas.openxmlformats.org/officeDocument/2006/relationships/image" Target="../media/image17.svg"/><Relationship Id="rId2" Type="http://schemas.openxmlformats.org/officeDocument/2006/relationships/image" Target="../media/image1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1.svg"/><Relationship Id="rId5" Type="http://schemas.openxmlformats.org/officeDocument/2006/relationships/image" Target="../media/image4.svg"/><Relationship Id="rId15" Type="http://schemas.openxmlformats.org/officeDocument/2006/relationships/image" Target="../media/image15.svg"/><Relationship Id="rId23" Type="http://schemas.openxmlformats.org/officeDocument/2006/relationships/image" Target="../media/image23.svg"/><Relationship Id="rId10" Type="http://schemas.openxmlformats.org/officeDocument/2006/relationships/image" Target="../media/image10.png"/><Relationship Id="rId19" Type="http://schemas.openxmlformats.org/officeDocument/2006/relationships/image" Target="../media/image19.svg"/><Relationship Id="rId4" Type="http://schemas.openxmlformats.org/officeDocument/2006/relationships/image" Target="../media/image3.png"/><Relationship Id="rId9" Type="http://schemas.openxmlformats.org/officeDocument/2006/relationships/image" Target="../media/image9.sv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svg"/><Relationship Id="rId18" Type="http://schemas.openxmlformats.org/officeDocument/2006/relationships/image" Target="../media/image24.png"/><Relationship Id="rId26" Type="http://schemas.openxmlformats.org/officeDocument/2006/relationships/image" Target="../media/image32.svg"/><Relationship Id="rId3" Type="http://schemas.openxmlformats.org/officeDocument/2006/relationships/image" Target="../media/image2.svg"/><Relationship Id="rId21" Type="http://schemas.openxmlformats.org/officeDocument/2006/relationships/image" Target="../media/image27.png"/><Relationship Id="rId7" Type="http://schemas.openxmlformats.org/officeDocument/2006/relationships/image" Target="../media/image11.svg"/><Relationship Id="rId12" Type="http://schemas.openxmlformats.org/officeDocument/2006/relationships/image" Target="../media/image16.png"/><Relationship Id="rId17" Type="http://schemas.openxmlformats.org/officeDocument/2006/relationships/image" Target="../media/image19.svg"/><Relationship Id="rId25" Type="http://schemas.openxmlformats.org/officeDocument/2006/relationships/image" Target="../media/image31.png"/><Relationship Id="rId2" Type="http://schemas.openxmlformats.org/officeDocument/2006/relationships/image" Target="../media/image1.png"/><Relationship Id="rId16" Type="http://schemas.openxmlformats.org/officeDocument/2006/relationships/image" Target="../media/image18.png"/><Relationship Id="rId20" Type="http://schemas.openxmlformats.org/officeDocument/2006/relationships/image" Target="../media/image26.svg"/><Relationship Id="rId29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24" Type="http://schemas.openxmlformats.org/officeDocument/2006/relationships/image" Target="../media/image30.svg"/><Relationship Id="rId5" Type="http://schemas.openxmlformats.org/officeDocument/2006/relationships/image" Target="../media/image9.svg"/><Relationship Id="rId15" Type="http://schemas.openxmlformats.org/officeDocument/2006/relationships/image" Target="../media/image21.svg"/><Relationship Id="rId23" Type="http://schemas.openxmlformats.org/officeDocument/2006/relationships/image" Target="../media/image29.png"/><Relationship Id="rId28" Type="http://schemas.openxmlformats.org/officeDocument/2006/relationships/image" Target="../media/image34.svg"/><Relationship Id="rId10" Type="http://schemas.openxmlformats.org/officeDocument/2006/relationships/image" Target="../media/image14.png"/><Relationship Id="rId19" Type="http://schemas.openxmlformats.org/officeDocument/2006/relationships/image" Target="../media/image25.png"/><Relationship Id="rId31" Type="http://schemas.openxmlformats.org/officeDocument/2006/relationships/image" Target="../media/image35.emf"/><Relationship Id="rId4" Type="http://schemas.openxmlformats.org/officeDocument/2006/relationships/image" Target="../media/image8.png"/><Relationship Id="rId9" Type="http://schemas.openxmlformats.org/officeDocument/2006/relationships/image" Target="../media/image13.svg"/><Relationship Id="rId14" Type="http://schemas.openxmlformats.org/officeDocument/2006/relationships/image" Target="../media/image20.png"/><Relationship Id="rId22" Type="http://schemas.openxmlformats.org/officeDocument/2006/relationships/image" Target="../media/image28.svg"/><Relationship Id="rId27" Type="http://schemas.openxmlformats.org/officeDocument/2006/relationships/image" Target="../media/image33.png"/><Relationship Id="rId30" Type="http://schemas.openxmlformats.org/officeDocument/2006/relationships/image" Target="../media/image2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885F4409-3879-4178-BFDF-58B3BD295A0C}"/>
              </a:ext>
            </a:extLst>
          </p:cNvPr>
          <p:cNvSpPr/>
          <p:nvPr/>
        </p:nvSpPr>
        <p:spPr>
          <a:xfrm rot="2700000">
            <a:off x="4860092" y="2193093"/>
            <a:ext cx="2471816" cy="2471816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2C15F2C7-687B-4061-8023-B144BBE3BB98}"/>
              </a:ext>
            </a:extLst>
          </p:cNvPr>
          <p:cNvSpPr/>
          <p:nvPr/>
        </p:nvSpPr>
        <p:spPr>
          <a:xfrm rot="2700000">
            <a:off x="4860092" y="2193094"/>
            <a:ext cx="2471816" cy="247181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970894E7-77BC-4ECD-A4E8-6ADAFB3D00F4}"/>
              </a:ext>
            </a:extLst>
          </p:cNvPr>
          <p:cNvSpPr/>
          <p:nvPr/>
        </p:nvSpPr>
        <p:spPr>
          <a:xfrm rot="2700000">
            <a:off x="5417506" y="2750508"/>
            <a:ext cx="1356988" cy="135698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6EFF7BF2-9A2E-4350-9035-FA7808BEED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3967" y="349250"/>
            <a:ext cx="11144066" cy="61595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86CA25CD-668F-4EE8-85B4-3C7A9B8F27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56274" y="5033163"/>
            <a:ext cx="454992" cy="764153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963EA5D0-5216-44B3-AB0F-71CCDBF425C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0055" y="4840687"/>
            <a:ext cx="5876722" cy="1668064"/>
          </a:xfrm>
          <a:prstGeom prst="rect">
            <a:avLst/>
          </a:prstGeom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42B38B40-C652-42B9-91DA-B32FECB2CAB6}"/>
              </a:ext>
            </a:extLst>
          </p:cNvPr>
          <p:cNvGrpSpPr/>
          <p:nvPr/>
        </p:nvGrpSpPr>
        <p:grpSpPr>
          <a:xfrm>
            <a:off x="2259013" y="1937794"/>
            <a:ext cx="690563" cy="897929"/>
            <a:chOff x="2259013" y="3006726"/>
            <a:chExt cx="690563" cy="897929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FD18247E-3282-4AA7-8238-102E01939140}"/>
                </a:ext>
              </a:extLst>
            </p:cNvPr>
            <p:cNvGrpSpPr/>
            <p:nvPr/>
          </p:nvGrpSpPr>
          <p:grpSpPr>
            <a:xfrm>
              <a:off x="2259013" y="3072805"/>
              <a:ext cx="646113" cy="831850"/>
              <a:chOff x="2303463" y="3006726"/>
              <a:chExt cx="646113" cy="831850"/>
            </a:xfrm>
            <a:solidFill>
              <a:srgbClr val="002060"/>
            </a:solidFill>
          </p:grpSpPr>
          <p:sp>
            <p:nvSpPr>
              <p:cNvPr id="37" name="Rectangle 5">
                <a:extLst>
                  <a:ext uri="{FF2B5EF4-FFF2-40B4-BE49-F238E27FC236}">
                    <a16:creationId xmlns:a16="http://schemas.microsoft.com/office/drawing/2014/main" id="{95E85928-0AD0-47CB-B04D-9914847AB1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7651" y="3514726"/>
                <a:ext cx="161925" cy="161925"/>
              </a:xfrm>
              <a:prstGeom prst="rect">
                <a:avLst/>
              </a:prstGeom>
              <a:grpFill/>
              <a:ln w="4763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2134EAA9-AABB-4E8D-8E1A-A93D094F36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5388" y="3006726"/>
                <a:ext cx="484188" cy="182563"/>
              </a:xfrm>
              <a:custGeom>
                <a:avLst/>
                <a:gdLst>
                  <a:gd name="T0" fmla="*/ 208 w 305"/>
                  <a:gd name="T1" fmla="*/ 115 h 115"/>
                  <a:gd name="T2" fmla="*/ 305 w 305"/>
                  <a:gd name="T3" fmla="*/ 115 h 115"/>
                  <a:gd name="T4" fmla="*/ 305 w 305"/>
                  <a:gd name="T5" fmla="*/ 0 h 115"/>
                  <a:gd name="T6" fmla="*/ 208 w 305"/>
                  <a:gd name="T7" fmla="*/ 0 h 115"/>
                  <a:gd name="T8" fmla="*/ 104 w 305"/>
                  <a:gd name="T9" fmla="*/ 0 h 115"/>
                  <a:gd name="T10" fmla="*/ 0 w 305"/>
                  <a:gd name="T11" fmla="*/ 0 h 115"/>
                  <a:gd name="T12" fmla="*/ 0 w 305"/>
                  <a:gd name="T13" fmla="*/ 115 h 115"/>
                  <a:gd name="T14" fmla="*/ 104 w 305"/>
                  <a:gd name="T15" fmla="*/ 115 h 115"/>
                  <a:gd name="T16" fmla="*/ 208 w 305"/>
                  <a:gd name="T17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5" h="115">
                    <a:moveTo>
                      <a:pt x="208" y="115"/>
                    </a:moveTo>
                    <a:lnTo>
                      <a:pt x="305" y="115"/>
                    </a:lnTo>
                    <a:lnTo>
                      <a:pt x="305" y="0"/>
                    </a:lnTo>
                    <a:lnTo>
                      <a:pt x="208" y="0"/>
                    </a:lnTo>
                    <a:lnTo>
                      <a:pt x="104" y="0"/>
                    </a:lnTo>
                    <a:lnTo>
                      <a:pt x="0" y="0"/>
                    </a:lnTo>
                    <a:lnTo>
                      <a:pt x="0" y="115"/>
                    </a:lnTo>
                    <a:lnTo>
                      <a:pt x="104" y="115"/>
                    </a:lnTo>
                    <a:lnTo>
                      <a:pt x="208" y="115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754594D4-30B5-43AB-BA94-B59BFFF79F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3463" y="3676651"/>
                <a:ext cx="484188" cy="161925"/>
              </a:xfrm>
              <a:custGeom>
                <a:avLst/>
                <a:gdLst>
                  <a:gd name="T0" fmla="*/ 103 w 305"/>
                  <a:gd name="T1" fmla="*/ 0 h 102"/>
                  <a:gd name="T2" fmla="*/ 0 w 305"/>
                  <a:gd name="T3" fmla="*/ 0 h 102"/>
                  <a:gd name="T4" fmla="*/ 0 w 305"/>
                  <a:gd name="T5" fmla="*/ 102 h 102"/>
                  <a:gd name="T6" fmla="*/ 103 w 305"/>
                  <a:gd name="T7" fmla="*/ 102 h 102"/>
                  <a:gd name="T8" fmla="*/ 206 w 305"/>
                  <a:gd name="T9" fmla="*/ 102 h 102"/>
                  <a:gd name="T10" fmla="*/ 305 w 305"/>
                  <a:gd name="T11" fmla="*/ 102 h 102"/>
                  <a:gd name="T12" fmla="*/ 305 w 305"/>
                  <a:gd name="T13" fmla="*/ 0 h 102"/>
                  <a:gd name="T14" fmla="*/ 206 w 305"/>
                  <a:gd name="T15" fmla="*/ 0 h 102"/>
                  <a:gd name="T16" fmla="*/ 103 w 305"/>
                  <a:gd name="T1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5" h="102">
                    <a:moveTo>
                      <a:pt x="103" y="0"/>
                    </a:moveTo>
                    <a:lnTo>
                      <a:pt x="0" y="0"/>
                    </a:lnTo>
                    <a:lnTo>
                      <a:pt x="0" y="102"/>
                    </a:lnTo>
                    <a:lnTo>
                      <a:pt x="103" y="102"/>
                    </a:lnTo>
                    <a:lnTo>
                      <a:pt x="206" y="102"/>
                    </a:lnTo>
                    <a:lnTo>
                      <a:pt x="305" y="102"/>
                    </a:lnTo>
                    <a:lnTo>
                      <a:pt x="305" y="0"/>
                    </a:lnTo>
                    <a:lnTo>
                      <a:pt x="206" y="0"/>
                    </a:lnTo>
                    <a:lnTo>
                      <a:pt x="103" y="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" name="Freeform 8">
                <a:extLst>
                  <a:ext uri="{FF2B5EF4-FFF2-40B4-BE49-F238E27FC236}">
                    <a16:creationId xmlns:a16="http://schemas.microsoft.com/office/drawing/2014/main" id="{0C0D4F85-044A-4AB3-B83E-B41E9E069D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5388" y="3351214"/>
                <a:ext cx="322263" cy="163513"/>
              </a:xfrm>
              <a:custGeom>
                <a:avLst/>
                <a:gdLst>
                  <a:gd name="T0" fmla="*/ 104 w 203"/>
                  <a:gd name="T1" fmla="*/ 103 h 103"/>
                  <a:gd name="T2" fmla="*/ 203 w 203"/>
                  <a:gd name="T3" fmla="*/ 103 h 103"/>
                  <a:gd name="T4" fmla="*/ 203 w 203"/>
                  <a:gd name="T5" fmla="*/ 0 h 103"/>
                  <a:gd name="T6" fmla="*/ 104 w 203"/>
                  <a:gd name="T7" fmla="*/ 0 h 103"/>
                  <a:gd name="T8" fmla="*/ 0 w 203"/>
                  <a:gd name="T9" fmla="*/ 0 h 103"/>
                  <a:gd name="T10" fmla="*/ 0 w 203"/>
                  <a:gd name="T11" fmla="*/ 103 h 103"/>
                  <a:gd name="T12" fmla="*/ 104 w 203"/>
                  <a:gd name="T13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3" h="103">
                    <a:moveTo>
                      <a:pt x="104" y="103"/>
                    </a:moveTo>
                    <a:lnTo>
                      <a:pt x="203" y="103"/>
                    </a:lnTo>
                    <a:lnTo>
                      <a:pt x="203" y="0"/>
                    </a:lnTo>
                    <a:lnTo>
                      <a:pt x="104" y="0"/>
                    </a:lnTo>
                    <a:lnTo>
                      <a:pt x="0" y="0"/>
                    </a:lnTo>
                    <a:lnTo>
                      <a:pt x="0" y="103"/>
                    </a:lnTo>
                    <a:lnTo>
                      <a:pt x="104" y="103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" name="Rectangle 9">
                <a:extLst>
                  <a:ext uri="{FF2B5EF4-FFF2-40B4-BE49-F238E27FC236}">
                    <a16:creationId xmlns:a16="http://schemas.microsoft.com/office/drawing/2014/main" id="{48D48593-EE4F-4D0F-B1EC-840048FA81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3463" y="3189289"/>
                <a:ext cx="161925" cy="161925"/>
              </a:xfrm>
              <a:prstGeom prst="rect">
                <a:avLst/>
              </a:prstGeom>
              <a:grpFill/>
              <a:ln w="4763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DD8A8E25-B4ED-4E76-8271-30DA62738A91}"/>
                </a:ext>
              </a:extLst>
            </p:cNvPr>
            <p:cNvGrpSpPr/>
            <p:nvPr/>
          </p:nvGrpSpPr>
          <p:grpSpPr>
            <a:xfrm>
              <a:off x="2303463" y="3006726"/>
              <a:ext cx="646113" cy="831850"/>
              <a:chOff x="2303463" y="3006726"/>
              <a:chExt cx="646113" cy="831850"/>
            </a:xfrm>
          </p:grpSpPr>
          <p:sp>
            <p:nvSpPr>
              <p:cNvPr id="10" name="Rectangle 5">
                <a:extLst>
                  <a:ext uri="{FF2B5EF4-FFF2-40B4-BE49-F238E27FC236}">
                    <a16:creationId xmlns:a16="http://schemas.microsoft.com/office/drawing/2014/main" id="{65F9F8BC-4DFA-447F-9515-C66DCC2394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7651" y="3514726"/>
                <a:ext cx="161925" cy="161925"/>
              </a:xfrm>
              <a:prstGeom prst="rect">
                <a:avLst/>
              </a:prstGeom>
              <a:solidFill>
                <a:srgbClr val="FFFFFF"/>
              </a:solidFill>
              <a:ln w="4763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" name="Freeform 6">
                <a:extLst>
                  <a:ext uri="{FF2B5EF4-FFF2-40B4-BE49-F238E27FC236}">
                    <a16:creationId xmlns:a16="http://schemas.microsoft.com/office/drawing/2014/main" id="{5C3CD7CF-0111-470B-8504-58891DE698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5388" y="3006726"/>
                <a:ext cx="484188" cy="182563"/>
              </a:xfrm>
              <a:custGeom>
                <a:avLst/>
                <a:gdLst>
                  <a:gd name="T0" fmla="*/ 208 w 305"/>
                  <a:gd name="T1" fmla="*/ 115 h 115"/>
                  <a:gd name="T2" fmla="*/ 305 w 305"/>
                  <a:gd name="T3" fmla="*/ 115 h 115"/>
                  <a:gd name="T4" fmla="*/ 305 w 305"/>
                  <a:gd name="T5" fmla="*/ 0 h 115"/>
                  <a:gd name="T6" fmla="*/ 208 w 305"/>
                  <a:gd name="T7" fmla="*/ 0 h 115"/>
                  <a:gd name="T8" fmla="*/ 104 w 305"/>
                  <a:gd name="T9" fmla="*/ 0 h 115"/>
                  <a:gd name="T10" fmla="*/ 0 w 305"/>
                  <a:gd name="T11" fmla="*/ 0 h 115"/>
                  <a:gd name="T12" fmla="*/ 0 w 305"/>
                  <a:gd name="T13" fmla="*/ 115 h 115"/>
                  <a:gd name="T14" fmla="*/ 104 w 305"/>
                  <a:gd name="T15" fmla="*/ 115 h 115"/>
                  <a:gd name="T16" fmla="*/ 208 w 305"/>
                  <a:gd name="T17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5" h="115">
                    <a:moveTo>
                      <a:pt x="208" y="115"/>
                    </a:moveTo>
                    <a:lnTo>
                      <a:pt x="305" y="115"/>
                    </a:lnTo>
                    <a:lnTo>
                      <a:pt x="305" y="0"/>
                    </a:lnTo>
                    <a:lnTo>
                      <a:pt x="208" y="0"/>
                    </a:lnTo>
                    <a:lnTo>
                      <a:pt x="104" y="0"/>
                    </a:lnTo>
                    <a:lnTo>
                      <a:pt x="0" y="0"/>
                    </a:lnTo>
                    <a:lnTo>
                      <a:pt x="0" y="115"/>
                    </a:lnTo>
                    <a:lnTo>
                      <a:pt x="104" y="115"/>
                    </a:lnTo>
                    <a:lnTo>
                      <a:pt x="208" y="115"/>
                    </a:lnTo>
                    <a:close/>
                  </a:path>
                </a:pathLst>
              </a:custGeom>
              <a:solidFill>
                <a:srgbClr val="FFFFFF"/>
              </a:solidFill>
              <a:ln w="4763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id="{92781AE0-F1CA-434F-857C-CB0E044006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3463" y="3676651"/>
                <a:ext cx="484188" cy="161925"/>
              </a:xfrm>
              <a:custGeom>
                <a:avLst/>
                <a:gdLst>
                  <a:gd name="T0" fmla="*/ 103 w 305"/>
                  <a:gd name="T1" fmla="*/ 0 h 102"/>
                  <a:gd name="T2" fmla="*/ 0 w 305"/>
                  <a:gd name="T3" fmla="*/ 0 h 102"/>
                  <a:gd name="T4" fmla="*/ 0 w 305"/>
                  <a:gd name="T5" fmla="*/ 102 h 102"/>
                  <a:gd name="T6" fmla="*/ 103 w 305"/>
                  <a:gd name="T7" fmla="*/ 102 h 102"/>
                  <a:gd name="T8" fmla="*/ 206 w 305"/>
                  <a:gd name="T9" fmla="*/ 102 h 102"/>
                  <a:gd name="T10" fmla="*/ 305 w 305"/>
                  <a:gd name="T11" fmla="*/ 102 h 102"/>
                  <a:gd name="T12" fmla="*/ 305 w 305"/>
                  <a:gd name="T13" fmla="*/ 0 h 102"/>
                  <a:gd name="T14" fmla="*/ 206 w 305"/>
                  <a:gd name="T15" fmla="*/ 0 h 102"/>
                  <a:gd name="T16" fmla="*/ 103 w 305"/>
                  <a:gd name="T1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5" h="102">
                    <a:moveTo>
                      <a:pt x="103" y="0"/>
                    </a:moveTo>
                    <a:lnTo>
                      <a:pt x="0" y="0"/>
                    </a:lnTo>
                    <a:lnTo>
                      <a:pt x="0" y="102"/>
                    </a:lnTo>
                    <a:lnTo>
                      <a:pt x="103" y="102"/>
                    </a:lnTo>
                    <a:lnTo>
                      <a:pt x="206" y="102"/>
                    </a:lnTo>
                    <a:lnTo>
                      <a:pt x="305" y="102"/>
                    </a:lnTo>
                    <a:lnTo>
                      <a:pt x="305" y="0"/>
                    </a:lnTo>
                    <a:lnTo>
                      <a:pt x="206" y="0"/>
                    </a:ln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FFFFFF"/>
              </a:solidFill>
              <a:ln w="4763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" name="Freeform 8">
                <a:extLst>
                  <a:ext uri="{FF2B5EF4-FFF2-40B4-BE49-F238E27FC236}">
                    <a16:creationId xmlns:a16="http://schemas.microsoft.com/office/drawing/2014/main" id="{BA993061-49C7-4930-9371-B31CB5F891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5388" y="3351214"/>
                <a:ext cx="322263" cy="163513"/>
              </a:xfrm>
              <a:custGeom>
                <a:avLst/>
                <a:gdLst>
                  <a:gd name="T0" fmla="*/ 104 w 203"/>
                  <a:gd name="T1" fmla="*/ 103 h 103"/>
                  <a:gd name="T2" fmla="*/ 203 w 203"/>
                  <a:gd name="T3" fmla="*/ 103 h 103"/>
                  <a:gd name="T4" fmla="*/ 203 w 203"/>
                  <a:gd name="T5" fmla="*/ 0 h 103"/>
                  <a:gd name="T6" fmla="*/ 104 w 203"/>
                  <a:gd name="T7" fmla="*/ 0 h 103"/>
                  <a:gd name="T8" fmla="*/ 0 w 203"/>
                  <a:gd name="T9" fmla="*/ 0 h 103"/>
                  <a:gd name="T10" fmla="*/ 0 w 203"/>
                  <a:gd name="T11" fmla="*/ 103 h 103"/>
                  <a:gd name="T12" fmla="*/ 104 w 203"/>
                  <a:gd name="T13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3" h="103">
                    <a:moveTo>
                      <a:pt x="104" y="103"/>
                    </a:moveTo>
                    <a:lnTo>
                      <a:pt x="203" y="103"/>
                    </a:lnTo>
                    <a:lnTo>
                      <a:pt x="203" y="0"/>
                    </a:lnTo>
                    <a:lnTo>
                      <a:pt x="104" y="0"/>
                    </a:lnTo>
                    <a:lnTo>
                      <a:pt x="0" y="0"/>
                    </a:lnTo>
                    <a:lnTo>
                      <a:pt x="0" y="103"/>
                    </a:lnTo>
                    <a:lnTo>
                      <a:pt x="104" y="103"/>
                    </a:lnTo>
                    <a:close/>
                  </a:path>
                </a:pathLst>
              </a:custGeom>
              <a:solidFill>
                <a:srgbClr val="FFFFFF"/>
              </a:solidFill>
              <a:ln w="4763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" name="Rectangle 9">
                <a:extLst>
                  <a:ext uri="{FF2B5EF4-FFF2-40B4-BE49-F238E27FC236}">
                    <a16:creationId xmlns:a16="http://schemas.microsoft.com/office/drawing/2014/main" id="{69BC2476-587C-4792-A099-25D1496FB7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3463" y="3189289"/>
                <a:ext cx="161925" cy="161925"/>
              </a:xfrm>
              <a:prstGeom prst="rect">
                <a:avLst/>
              </a:prstGeom>
              <a:solidFill>
                <a:srgbClr val="FFFFFF"/>
              </a:solidFill>
              <a:ln w="4763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F4818F3-438F-4A12-A0FA-AD56CC1AEDA6}"/>
              </a:ext>
            </a:extLst>
          </p:cNvPr>
          <p:cNvGrpSpPr/>
          <p:nvPr/>
        </p:nvGrpSpPr>
        <p:grpSpPr>
          <a:xfrm>
            <a:off x="3435351" y="1937794"/>
            <a:ext cx="539750" cy="897929"/>
            <a:chOff x="3435351" y="3006726"/>
            <a:chExt cx="539750" cy="897929"/>
          </a:xfrm>
        </p:grpSpPr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A8D7E9C4-F9C4-452B-9843-1C31719C3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5351" y="3072805"/>
              <a:ext cx="495300" cy="831850"/>
            </a:xfrm>
            <a:custGeom>
              <a:avLst/>
              <a:gdLst>
                <a:gd name="T0" fmla="*/ 206 w 312"/>
                <a:gd name="T1" fmla="*/ 420 h 524"/>
                <a:gd name="T2" fmla="*/ 104 w 312"/>
                <a:gd name="T3" fmla="*/ 420 h 524"/>
                <a:gd name="T4" fmla="*/ 104 w 312"/>
                <a:gd name="T5" fmla="*/ 315 h 524"/>
                <a:gd name="T6" fmla="*/ 104 w 312"/>
                <a:gd name="T7" fmla="*/ 210 h 524"/>
                <a:gd name="T8" fmla="*/ 104 w 312"/>
                <a:gd name="T9" fmla="*/ 105 h 524"/>
                <a:gd name="T10" fmla="*/ 104 w 312"/>
                <a:gd name="T11" fmla="*/ 0 h 524"/>
                <a:gd name="T12" fmla="*/ 0 w 312"/>
                <a:gd name="T13" fmla="*/ 0 h 524"/>
                <a:gd name="T14" fmla="*/ 0 w 312"/>
                <a:gd name="T15" fmla="*/ 105 h 524"/>
                <a:gd name="T16" fmla="*/ 0 w 312"/>
                <a:gd name="T17" fmla="*/ 210 h 524"/>
                <a:gd name="T18" fmla="*/ 0 w 312"/>
                <a:gd name="T19" fmla="*/ 315 h 524"/>
                <a:gd name="T20" fmla="*/ 0 w 312"/>
                <a:gd name="T21" fmla="*/ 420 h 524"/>
                <a:gd name="T22" fmla="*/ 0 w 312"/>
                <a:gd name="T23" fmla="*/ 524 h 524"/>
                <a:gd name="T24" fmla="*/ 101 w 312"/>
                <a:gd name="T25" fmla="*/ 524 h 524"/>
                <a:gd name="T26" fmla="*/ 206 w 312"/>
                <a:gd name="T27" fmla="*/ 524 h 524"/>
                <a:gd name="T28" fmla="*/ 312 w 312"/>
                <a:gd name="T29" fmla="*/ 524 h 524"/>
                <a:gd name="T30" fmla="*/ 312 w 312"/>
                <a:gd name="T31" fmla="*/ 420 h 524"/>
                <a:gd name="T32" fmla="*/ 206 w 312"/>
                <a:gd name="T33" fmla="*/ 42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2" h="524">
                  <a:moveTo>
                    <a:pt x="206" y="420"/>
                  </a:moveTo>
                  <a:lnTo>
                    <a:pt x="104" y="420"/>
                  </a:lnTo>
                  <a:lnTo>
                    <a:pt x="104" y="315"/>
                  </a:lnTo>
                  <a:lnTo>
                    <a:pt x="104" y="210"/>
                  </a:lnTo>
                  <a:lnTo>
                    <a:pt x="104" y="105"/>
                  </a:lnTo>
                  <a:lnTo>
                    <a:pt x="104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0" y="210"/>
                  </a:lnTo>
                  <a:lnTo>
                    <a:pt x="0" y="315"/>
                  </a:lnTo>
                  <a:lnTo>
                    <a:pt x="0" y="420"/>
                  </a:lnTo>
                  <a:lnTo>
                    <a:pt x="0" y="524"/>
                  </a:lnTo>
                  <a:lnTo>
                    <a:pt x="101" y="524"/>
                  </a:lnTo>
                  <a:lnTo>
                    <a:pt x="206" y="524"/>
                  </a:lnTo>
                  <a:lnTo>
                    <a:pt x="312" y="524"/>
                  </a:lnTo>
                  <a:lnTo>
                    <a:pt x="312" y="420"/>
                  </a:lnTo>
                  <a:lnTo>
                    <a:pt x="206" y="420"/>
                  </a:lnTo>
                  <a:close/>
                </a:path>
              </a:pathLst>
            </a:custGeom>
            <a:solidFill>
              <a:srgbClr val="002060"/>
            </a:solidFill>
            <a:ln w="4763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2666B338-569D-4701-818A-45AA46BB8AB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9801" y="3006726"/>
              <a:ext cx="495300" cy="831850"/>
            </a:xfrm>
            <a:custGeom>
              <a:avLst/>
              <a:gdLst>
                <a:gd name="T0" fmla="*/ 206 w 312"/>
                <a:gd name="T1" fmla="*/ 420 h 524"/>
                <a:gd name="T2" fmla="*/ 104 w 312"/>
                <a:gd name="T3" fmla="*/ 420 h 524"/>
                <a:gd name="T4" fmla="*/ 104 w 312"/>
                <a:gd name="T5" fmla="*/ 315 h 524"/>
                <a:gd name="T6" fmla="*/ 104 w 312"/>
                <a:gd name="T7" fmla="*/ 210 h 524"/>
                <a:gd name="T8" fmla="*/ 104 w 312"/>
                <a:gd name="T9" fmla="*/ 105 h 524"/>
                <a:gd name="T10" fmla="*/ 104 w 312"/>
                <a:gd name="T11" fmla="*/ 0 h 524"/>
                <a:gd name="T12" fmla="*/ 0 w 312"/>
                <a:gd name="T13" fmla="*/ 0 h 524"/>
                <a:gd name="T14" fmla="*/ 0 w 312"/>
                <a:gd name="T15" fmla="*/ 105 h 524"/>
                <a:gd name="T16" fmla="*/ 0 w 312"/>
                <a:gd name="T17" fmla="*/ 210 h 524"/>
                <a:gd name="T18" fmla="*/ 0 w 312"/>
                <a:gd name="T19" fmla="*/ 315 h 524"/>
                <a:gd name="T20" fmla="*/ 0 w 312"/>
                <a:gd name="T21" fmla="*/ 420 h 524"/>
                <a:gd name="T22" fmla="*/ 0 w 312"/>
                <a:gd name="T23" fmla="*/ 524 h 524"/>
                <a:gd name="T24" fmla="*/ 101 w 312"/>
                <a:gd name="T25" fmla="*/ 524 h 524"/>
                <a:gd name="T26" fmla="*/ 206 w 312"/>
                <a:gd name="T27" fmla="*/ 524 h 524"/>
                <a:gd name="T28" fmla="*/ 312 w 312"/>
                <a:gd name="T29" fmla="*/ 524 h 524"/>
                <a:gd name="T30" fmla="*/ 312 w 312"/>
                <a:gd name="T31" fmla="*/ 420 h 524"/>
                <a:gd name="T32" fmla="*/ 206 w 312"/>
                <a:gd name="T33" fmla="*/ 42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2" h="524">
                  <a:moveTo>
                    <a:pt x="206" y="420"/>
                  </a:moveTo>
                  <a:lnTo>
                    <a:pt x="104" y="420"/>
                  </a:lnTo>
                  <a:lnTo>
                    <a:pt x="104" y="315"/>
                  </a:lnTo>
                  <a:lnTo>
                    <a:pt x="104" y="210"/>
                  </a:lnTo>
                  <a:lnTo>
                    <a:pt x="104" y="105"/>
                  </a:lnTo>
                  <a:lnTo>
                    <a:pt x="104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0" y="210"/>
                  </a:lnTo>
                  <a:lnTo>
                    <a:pt x="0" y="315"/>
                  </a:lnTo>
                  <a:lnTo>
                    <a:pt x="0" y="420"/>
                  </a:lnTo>
                  <a:lnTo>
                    <a:pt x="0" y="524"/>
                  </a:lnTo>
                  <a:lnTo>
                    <a:pt x="101" y="524"/>
                  </a:lnTo>
                  <a:lnTo>
                    <a:pt x="206" y="524"/>
                  </a:lnTo>
                  <a:lnTo>
                    <a:pt x="312" y="524"/>
                  </a:lnTo>
                  <a:lnTo>
                    <a:pt x="312" y="420"/>
                  </a:lnTo>
                  <a:lnTo>
                    <a:pt x="206" y="420"/>
                  </a:lnTo>
                  <a:close/>
                </a:path>
              </a:pathLst>
            </a:custGeom>
            <a:solidFill>
              <a:srgbClr val="FFFFFF"/>
            </a:solidFill>
            <a:ln w="476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2431ED5-75F5-4DEE-83CE-AFF44228E4B4}"/>
              </a:ext>
            </a:extLst>
          </p:cNvPr>
          <p:cNvGrpSpPr/>
          <p:nvPr/>
        </p:nvGrpSpPr>
        <p:grpSpPr>
          <a:xfrm>
            <a:off x="4057651" y="1937794"/>
            <a:ext cx="541338" cy="897929"/>
            <a:chOff x="4057651" y="3006726"/>
            <a:chExt cx="541338" cy="897929"/>
          </a:xfrm>
        </p:grpSpPr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3879C4F2-65CB-46A3-99C5-7B02716B6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7651" y="3072805"/>
              <a:ext cx="496888" cy="831850"/>
            </a:xfrm>
            <a:custGeom>
              <a:avLst/>
              <a:gdLst>
                <a:gd name="T0" fmla="*/ 206 w 313"/>
                <a:gd name="T1" fmla="*/ 105 h 524"/>
                <a:gd name="T2" fmla="*/ 313 w 313"/>
                <a:gd name="T3" fmla="*/ 105 h 524"/>
                <a:gd name="T4" fmla="*/ 313 w 313"/>
                <a:gd name="T5" fmla="*/ 0 h 524"/>
                <a:gd name="T6" fmla="*/ 206 w 313"/>
                <a:gd name="T7" fmla="*/ 0 h 524"/>
                <a:gd name="T8" fmla="*/ 102 w 313"/>
                <a:gd name="T9" fmla="*/ 0 h 524"/>
                <a:gd name="T10" fmla="*/ 0 w 313"/>
                <a:gd name="T11" fmla="*/ 0 h 524"/>
                <a:gd name="T12" fmla="*/ 0 w 313"/>
                <a:gd name="T13" fmla="*/ 105 h 524"/>
                <a:gd name="T14" fmla="*/ 0 w 313"/>
                <a:gd name="T15" fmla="*/ 210 h 524"/>
                <a:gd name="T16" fmla="*/ 0 w 313"/>
                <a:gd name="T17" fmla="*/ 315 h 524"/>
                <a:gd name="T18" fmla="*/ 0 w 313"/>
                <a:gd name="T19" fmla="*/ 420 h 524"/>
                <a:gd name="T20" fmla="*/ 0 w 313"/>
                <a:gd name="T21" fmla="*/ 524 h 524"/>
                <a:gd name="T22" fmla="*/ 102 w 313"/>
                <a:gd name="T23" fmla="*/ 524 h 524"/>
                <a:gd name="T24" fmla="*/ 206 w 313"/>
                <a:gd name="T25" fmla="*/ 524 h 524"/>
                <a:gd name="T26" fmla="*/ 313 w 313"/>
                <a:gd name="T27" fmla="*/ 524 h 524"/>
                <a:gd name="T28" fmla="*/ 313 w 313"/>
                <a:gd name="T29" fmla="*/ 420 h 524"/>
                <a:gd name="T30" fmla="*/ 206 w 313"/>
                <a:gd name="T31" fmla="*/ 420 h 524"/>
                <a:gd name="T32" fmla="*/ 104 w 313"/>
                <a:gd name="T33" fmla="*/ 420 h 524"/>
                <a:gd name="T34" fmla="*/ 104 w 313"/>
                <a:gd name="T35" fmla="*/ 315 h 524"/>
                <a:gd name="T36" fmla="*/ 206 w 313"/>
                <a:gd name="T37" fmla="*/ 315 h 524"/>
                <a:gd name="T38" fmla="*/ 313 w 313"/>
                <a:gd name="T39" fmla="*/ 315 h 524"/>
                <a:gd name="T40" fmla="*/ 313 w 313"/>
                <a:gd name="T41" fmla="*/ 210 h 524"/>
                <a:gd name="T42" fmla="*/ 206 w 313"/>
                <a:gd name="T43" fmla="*/ 210 h 524"/>
                <a:gd name="T44" fmla="*/ 104 w 313"/>
                <a:gd name="T45" fmla="*/ 210 h 524"/>
                <a:gd name="T46" fmla="*/ 104 w 313"/>
                <a:gd name="T47" fmla="*/ 105 h 524"/>
                <a:gd name="T48" fmla="*/ 206 w 313"/>
                <a:gd name="T49" fmla="*/ 105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3" h="524">
                  <a:moveTo>
                    <a:pt x="206" y="105"/>
                  </a:moveTo>
                  <a:lnTo>
                    <a:pt x="313" y="105"/>
                  </a:lnTo>
                  <a:lnTo>
                    <a:pt x="313" y="0"/>
                  </a:lnTo>
                  <a:lnTo>
                    <a:pt x="206" y="0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0" y="210"/>
                  </a:lnTo>
                  <a:lnTo>
                    <a:pt x="0" y="315"/>
                  </a:lnTo>
                  <a:lnTo>
                    <a:pt x="0" y="420"/>
                  </a:lnTo>
                  <a:lnTo>
                    <a:pt x="0" y="524"/>
                  </a:lnTo>
                  <a:lnTo>
                    <a:pt x="102" y="524"/>
                  </a:lnTo>
                  <a:lnTo>
                    <a:pt x="206" y="524"/>
                  </a:lnTo>
                  <a:lnTo>
                    <a:pt x="313" y="524"/>
                  </a:lnTo>
                  <a:lnTo>
                    <a:pt x="313" y="420"/>
                  </a:lnTo>
                  <a:lnTo>
                    <a:pt x="206" y="420"/>
                  </a:lnTo>
                  <a:lnTo>
                    <a:pt x="104" y="420"/>
                  </a:lnTo>
                  <a:lnTo>
                    <a:pt x="104" y="315"/>
                  </a:lnTo>
                  <a:lnTo>
                    <a:pt x="206" y="315"/>
                  </a:lnTo>
                  <a:lnTo>
                    <a:pt x="313" y="315"/>
                  </a:lnTo>
                  <a:lnTo>
                    <a:pt x="313" y="210"/>
                  </a:lnTo>
                  <a:lnTo>
                    <a:pt x="206" y="210"/>
                  </a:lnTo>
                  <a:lnTo>
                    <a:pt x="104" y="210"/>
                  </a:lnTo>
                  <a:lnTo>
                    <a:pt x="104" y="105"/>
                  </a:lnTo>
                  <a:lnTo>
                    <a:pt x="206" y="105"/>
                  </a:lnTo>
                  <a:close/>
                </a:path>
              </a:pathLst>
            </a:custGeom>
            <a:solidFill>
              <a:srgbClr val="002060"/>
            </a:solidFill>
            <a:ln w="4763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38B090D3-1BC1-4612-BD72-EC34D37F90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2101" y="3006726"/>
              <a:ext cx="496888" cy="831850"/>
            </a:xfrm>
            <a:custGeom>
              <a:avLst/>
              <a:gdLst>
                <a:gd name="T0" fmla="*/ 206 w 313"/>
                <a:gd name="T1" fmla="*/ 105 h 524"/>
                <a:gd name="T2" fmla="*/ 313 w 313"/>
                <a:gd name="T3" fmla="*/ 105 h 524"/>
                <a:gd name="T4" fmla="*/ 313 w 313"/>
                <a:gd name="T5" fmla="*/ 0 h 524"/>
                <a:gd name="T6" fmla="*/ 206 w 313"/>
                <a:gd name="T7" fmla="*/ 0 h 524"/>
                <a:gd name="T8" fmla="*/ 102 w 313"/>
                <a:gd name="T9" fmla="*/ 0 h 524"/>
                <a:gd name="T10" fmla="*/ 0 w 313"/>
                <a:gd name="T11" fmla="*/ 0 h 524"/>
                <a:gd name="T12" fmla="*/ 0 w 313"/>
                <a:gd name="T13" fmla="*/ 105 h 524"/>
                <a:gd name="T14" fmla="*/ 0 w 313"/>
                <a:gd name="T15" fmla="*/ 210 h 524"/>
                <a:gd name="T16" fmla="*/ 0 w 313"/>
                <a:gd name="T17" fmla="*/ 315 h 524"/>
                <a:gd name="T18" fmla="*/ 0 w 313"/>
                <a:gd name="T19" fmla="*/ 420 h 524"/>
                <a:gd name="T20" fmla="*/ 0 w 313"/>
                <a:gd name="T21" fmla="*/ 524 h 524"/>
                <a:gd name="T22" fmla="*/ 102 w 313"/>
                <a:gd name="T23" fmla="*/ 524 h 524"/>
                <a:gd name="T24" fmla="*/ 206 w 313"/>
                <a:gd name="T25" fmla="*/ 524 h 524"/>
                <a:gd name="T26" fmla="*/ 313 w 313"/>
                <a:gd name="T27" fmla="*/ 524 h 524"/>
                <a:gd name="T28" fmla="*/ 313 w 313"/>
                <a:gd name="T29" fmla="*/ 420 h 524"/>
                <a:gd name="T30" fmla="*/ 206 w 313"/>
                <a:gd name="T31" fmla="*/ 420 h 524"/>
                <a:gd name="T32" fmla="*/ 104 w 313"/>
                <a:gd name="T33" fmla="*/ 420 h 524"/>
                <a:gd name="T34" fmla="*/ 104 w 313"/>
                <a:gd name="T35" fmla="*/ 315 h 524"/>
                <a:gd name="T36" fmla="*/ 206 w 313"/>
                <a:gd name="T37" fmla="*/ 315 h 524"/>
                <a:gd name="T38" fmla="*/ 313 w 313"/>
                <a:gd name="T39" fmla="*/ 315 h 524"/>
                <a:gd name="T40" fmla="*/ 313 w 313"/>
                <a:gd name="T41" fmla="*/ 210 h 524"/>
                <a:gd name="T42" fmla="*/ 206 w 313"/>
                <a:gd name="T43" fmla="*/ 210 h 524"/>
                <a:gd name="T44" fmla="*/ 104 w 313"/>
                <a:gd name="T45" fmla="*/ 210 h 524"/>
                <a:gd name="T46" fmla="*/ 104 w 313"/>
                <a:gd name="T47" fmla="*/ 105 h 524"/>
                <a:gd name="T48" fmla="*/ 206 w 313"/>
                <a:gd name="T49" fmla="*/ 105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3" h="524">
                  <a:moveTo>
                    <a:pt x="206" y="105"/>
                  </a:moveTo>
                  <a:lnTo>
                    <a:pt x="313" y="105"/>
                  </a:lnTo>
                  <a:lnTo>
                    <a:pt x="313" y="0"/>
                  </a:lnTo>
                  <a:lnTo>
                    <a:pt x="206" y="0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0" y="210"/>
                  </a:lnTo>
                  <a:lnTo>
                    <a:pt x="0" y="315"/>
                  </a:lnTo>
                  <a:lnTo>
                    <a:pt x="0" y="420"/>
                  </a:lnTo>
                  <a:lnTo>
                    <a:pt x="0" y="524"/>
                  </a:lnTo>
                  <a:lnTo>
                    <a:pt x="102" y="524"/>
                  </a:lnTo>
                  <a:lnTo>
                    <a:pt x="206" y="524"/>
                  </a:lnTo>
                  <a:lnTo>
                    <a:pt x="313" y="524"/>
                  </a:lnTo>
                  <a:lnTo>
                    <a:pt x="313" y="420"/>
                  </a:lnTo>
                  <a:lnTo>
                    <a:pt x="206" y="420"/>
                  </a:lnTo>
                  <a:lnTo>
                    <a:pt x="104" y="420"/>
                  </a:lnTo>
                  <a:lnTo>
                    <a:pt x="104" y="315"/>
                  </a:lnTo>
                  <a:lnTo>
                    <a:pt x="206" y="315"/>
                  </a:lnTo>
                  <a:lnTo>
                    <a:pt x="313" y="315"/>
                  </a:lnTo>
                  <a:lnTo>
                    <a:pt x="313" y="210"/>
                  </a:lnTo>
                  <a:lnTo>
                    <a:pt x="206" y="210"/>
                  </a:lnTo>
                  <a:lnTo>
                    <a:pt x="104" y="210"/>
                  </a:lnTo>
                  <a:lnTo>
                    <a:pt x="104" y="105"/>
                  </a:lnTo>
                  <a:lnTo>
                    <a:pt x="206" y="105"/>
                  </a:lnTo>
                  <a:close/>
                </a:path>
              </a:pathLst>
            </a:custGeom>
            <a:solidFill>
              <a:srgbClr val="FFFFFF"/>
            </a:solidFill>
            <a:ln w="476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2F7CE100-F3AF-46E3-AE1D-2698003C9BE2}"/>
              </a:ext>
            </a:extLst>
          </p:cNvPr>
          <p:cNvGrpSpPr/>
          <p:nvPr/>
        </p:nvGrpSpPr>
        <p:grpSpPr>
          <a:xfrm>
            <a:off x="5510213" y="1937794"/>
            <a:ext cx="541338" cy="897929"/>
            <a:chOff x="5510213" y="3006726"/>
            <a:chExt cx="541338" cy="897929"/>
          </a:xfrm>
        </p:grpSpPr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FEE7217C-294B-437D-9AE4-25FA0FBB7F5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0213" y="3072805"/>
              <a:ext cx="496888" cy="831850"/>
            </a:xfrm>
            <a:custGeom>
              <a:avLst/>
              <a:gdLst>
                <a:gd name="T0" fmla="*/ 206 w 313"/>
                <a:gd name="T1" fmla="*/ 0 h 524"/>
                <a:gd name="T2" fmla="*/ 101 w 313"/>
                <a:gd name="T3" fmla="*/ 0 h 524"/>
                <a:gd name="T4" fmla="*/ 0 w 313"/>
                <a:gd name="T5" fmla="*/ 0 h 524"/>
                <a:gd name="T6" fmla="*/ 0 w 313"/>
                <a:gd name="T7" fmla="*/ 105 h 524"/>
                <a:gd name="T8" fmla="*/ 104 w 313"/>
                <a:gd name="T9" fmla="*/ 105 h 524"/>
                <a:gd name="T10" fmla="*/ 104 w 313"/>
                <a:gd name="T11" fmla="*/ 210 h 524"/>
                <a:gd name="T12" fmla="*/ 104 w 313"/>
                <a:gd name="T13" fmla="*/ 315 h 524"/>
                <a:gd name="T14" fmla="*/ 104 w 313"/>
                <a:gd name="T15" fmla="*/ 420 h 524"/>
                <a:gd name="T16" fmla="*/ 104 w 313"/>
                <a:gd name="T17" fmla="*/ 524 h 524"/>
                <a:gd name="T18" fmla="*/ 208 w 313"/>
                <a:gd name="T19" fmla="*/ 524 h 524"/>
                <a:gd name="T20" fmla="*/ 208 w 313"/>
                <a:gd name="T21" fmla="*/ 420 h 524"/>
                <a:gd name="T22" fmla="*/ 208 w 313"/>
                <a:gd name="T23" fmla="*/ 315 h 524"/>
                <a:gd name="T24" fmla="*/ 208 w 313"/>
                <a:gd name="T25" fmla="*/ 210 h 524"/>
                <a:gd name="T26" fmla="*/ 208 w 313"/>
                <a:gd name="T27" fmla="*/ 105 h 524"/>
                <a:gd name="T28" fmla="*/ 313 w 313"/>
                <a:gd name="T29" fmla="*/ 105 h 524"/>
                <a:gd name="T30" fmla="*/ 313 w 313"/>
                <a:gd name="T31" fmla="*/ 0 h 524"/>
                <a:gd name="T32" fmla="*/ 206 w 313"/>
                <a:gd name="T33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3" h="524">
                  <a:moveTo>
                    <a:pt x="206" y="0"/>
                  </a:moveTo>
                  <a:lnTo>
                    <a:pt x="101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104" y="105"/>
                  </a:lnTo>
                  <a:lnTo>
                    <a:pt x="104" y="210"/>
                  </a:lnTo>
                  <a:lnTo>
                    <a:pt x="104" y="315"/>
                  </a:lnTo>
                  <a:lnTo>
                    <a:pt x="104" y="420"/>
                  </a:lnTo>
                  <a:lnTo>
                    <a:pt x="104" y="524"/>
                  </a:lnTo>
                  <a:lnTo>
                    <a:pt x="208" y="524"/>
                  </a:lnTo>
                  <a:lnTo>
                    <a:pt x="208" y="420"/>
                  </a:lnTo>
                  <a:lnTo>
                    <a:pt x="208" y="315"/>
                  </a:lnTo>
                  <a:lnTo>
                    <a:pt x="208" y="210"/>
                  </a:lnTo>
                  <a:lnTo>
                    <a:pt x="208" y="105"/>
                  </a:lnTo>
                  <a:lnTo>
                    <a:pt x="313" y="105"/>
                  </a:lnTo>
                  <a:lnTo>
                    <a:pt x="313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002060"/>
            </a:solidFill>
            <a:ln w="4763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926C6B68-2B33-480C-99F7-A4A03072BEC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4663" y="3006726"/>
              <a:ext cx="496888" cy="831850"/>
            </a:xfrm>
            <a:custGeom>
              <a:avLst/>
              <a:gdLst>
                <a:gd name="T0" fmla="*/ 206 w 313"/>
                <a:gd name="T1" fmla="*/ 0 h 524"/>
                <a:gd name="T2" fmla="*/ 101 w 313"/>
                <a:gd name="T3" fmla="*/ 0 h 524"/>
                <a:gd name="T4" fmla="*/ 0 w 313"/>
                <a:gd name="T5" fmla="*/ 0 h 524"/>
                <a:gd name="T6" fmla="*/ 0 w 313"/>
                <a:gd name="T7" fmla="*/ 105 h 524"/>
                <a:gd name="T8" fmla="*/ 104 w 313"/>
                <a:gd name="T9" fmla="*/ 105 h 524"/>
                <a:gd name="T10" fmla="*/ 104 w 313"/>
                <a:gd name="T11" fmla="*/ 210 h 524"/>
                <a:gd name="T12" fmla="*/ 104 w 313"/>
                <a:gd name="T13" fmla="*/ 315 h 524"/>
                <a:gd name="T14" fmla="*/ 104 w 313"/>
                <a:gd name="T15" fmla="*/ 420 h 524"/>
                <a:gd name="T16" fmla="*/ 104 w 313"/>
                <a:gd name="T17" fmla="*/ 524 h 524"/>
                <a:gd name="T18" fmla="*/ 208 w 313"/>
                <a:gd name="T19" fmla="*/ 524 h 524"/>
                <a:gd name="T20" fmla="*/ 208 w 313"/>
                <a:gd name="T21" fmla="*/ 420 h 524"/>
                <a:gd name="T22" fmla="*/ 208 w 313"/>
                <a:gd name="T23" fmla="*/ 315 h 524"/>
                <a:gd name="T24" fmla="*/ 208 w 313"/>
                <a:gd name="T25" fmla="*/ 210 h 524"/>
                <a:gd name="T26" fmla="*/ 208 w 313"/>
                <a:gd name="T27" fmla="*/ 105 h 524"/>
                <a:gd name="T28" fmla="*/ 313 w 313"/>
                <a:gd name="T29" fmla="*/ 105 h 524"/>
                <a:gd name="T30" fmla="*/ 313 w 313"/>
                <a:gd name="T31" fmla="*/ 0 h 524"/>
                <a:gd name="T32" fmla="*/ 206 w 313"/>
                <a:gd name="T33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3" h="524">
                  <a:moveTo>
                    <a:pt x="206" y="0"/>
                  </a:moveTo>
                  <a:lnTo>
                    <a:pt x="101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104" y="105"/>
                  </a:lnTo>
                  <a:lnTo>
                    <a:pt x="104" y="210"/>
                  </a:lnTo>
                  <a:lnTo>
                    <a:pt x="104" y="315"/>
                  </a:lnTo>
                  <a:lnTo>
                    <a:pt x="104" y="420"/>
                  </a:lnTo>
                  <a:lnTo>
                    <a:pt x="104" y="524"/>
                  </a:lnTo>
                  <a:lnTo>
                    <a:pt x="208" y="524"/>
                  </a:lnTo>
                  <a:lnTo>
                    <a:pt x="208" y="420"/>
                  </a:lnTo>
                  <a:lnTo>
                    <a:pt x="208" y="315"/>
                  </a:lnTo>
                  <a:lnTo>
                    <a:pt x="208" y="210"/>
                  </a:lnTo>
                  <a:lnTo>
                    <a:pt x="208" y="105"/>
                  </a:lnTo>
                  <a:lnTo>
                    <a:pt x="313" y="105"/>
                  </a:lnTo>
                  <a:lnTo>
                    <a:pt x="313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FFFFFF"/>
            </a:solidFill>
            <a:ln w="476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900F9BE-9EC1-41B4-9631-3A582E1D8EA0}"/>
              </a:ext>
            </a:extLst>
          </p:cNvPr>
          <p:cNvGrpSpPr/>
          <p:nvPr/>
        </p:nvGrpSpPr>
        <p:grpSpPr>
          <a:xfrm>
            <a:off x="4700588" y="1937794"/>
            <a:ext cx="706438" cy="897929"/>
            <a:chOff x="4700588" y="3006726"/>
            <a:chExt cx="706438" cy="897929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2D44A4BE-1F78-4692-875E-286EA6ECBBA0}"/>
                </a:ext>
              </a:extLst>
            </p:cNvPr>
            <p:cNvGrpSpPr/>
            <p:nvPr/>
          </p:nvGrpSpPr>
          <p:grpSpPr>
            <a:xfrm>
              <a:off x="4700588" y="3072805"/>
              <a:ext cx="661988" cy="831850"/>
              <a:chOff x="4745038" y="3006726"/>
              <a:chExt cx="661988" cy="831850"/>
            </a:xfrm>
            <a:solidFill>
              <a:srgbClr val="002060"/>
            </a:solidFill>
          </p:grpSpPr>
          <p:sp>
            <p:nvSpPr>
              <p:cNvPr id="46" name="Freeform 13">
                <a:extLst>
                  <a:ext uri="{FF2B5EF4-FFF2-40B4-BE49-F238E27FC236}">
                    <a16:creationId xmlns:a16="http://schemas.microsoft.com/office/drawing/2014/main" id="{59D2FFA8-FFDF-4302-94A0-90ECFECFC6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6826" y="3006726"/>
                <a:ext cx="330200" cy="831850"/>
              </a:xfrm>
              <a:custGeom>
                <a:avLst/>
                <a:gdLst>
                  <a:gd name="T0" fmla="*/ 104 w 208"/>
                  <a:gd name="T1" fmla="*/ 0 h 524"/>
                  <a:gd name="T2" fmla="*/ 104 w 208"/>
                  <a:gd name="T3" fmla="*/ 105 h 524"/>
                  <a:gd name="T4" fmla="*/ 104 w 208"/>
                  <a:gd name="T5" fmla="*/ 210 h 524"/>
                  <a:gd name="T6" fmla="*/ 104 w 208"/>
                  <a:gd name="T7" fmla="*/ 315 h 524"/>
                  <a:gd name="T8" fmla="*/ 0 w 208"/>
                  <a:gd name="T9" fmla="*/ 315 h 524"/>
                  <a:gd name="T10" fmla="*/ 0 w 208"/>
                  <a:gd name="T11" fmla="*/ 420 h 524"/>
                  <a:gd name="T12" fmla="*/ 104 w 208"/>
                  <a:gd name="T13" fmla="*/ 420 h 524"/>
                  <a:gd name="T14" fmla="*/ 104 w 208"/>
                  <a:gd name="T15" fmla="*/ 524 h 524"/>
                  <a:gd name="T16" fmla="*/ 208 w 208"/>
                  <a:gd name="T17" fmla="*/ 524 h 524"/>
                  <a:gd name="T18" fmla="*/ 208 w 208"/>
                  <a:gd name="T19" fmla="*/ 420 h 524"/>
                  <a:gd name="T20" fmla="*/ 208 w 208"/>
                  <a:gd name="T21" fmla="*/ 315 h 524"/>
                  <a:gd name="T22" fmla="*/ 208 w 208"/>
                  <a:gd name="T23" fmla="*/ 210 h 524"/>
                  <a:gd name="T24" fmla="*/ 208 w 208"/>
                  <a:gd name="T25" fmla="*/ 105 h 524"/>
                  <a:gd name="T26" fmla="*/ 208 w 208"/>
                  <a:gd name="T27" fmla="*/ 0 h 524"/>
                  <a:gd name="T28" fmla="*/ 104 w 208"/>
                  <a:gd name="T29" fmla="*/ 0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08" h="524">
                    <a:moveTo>
                      <a:pt x="104" y="0"/>
                    </a:moveTo>
                    <a:lnTo>
                      <a:pt x="104" y="105"/>
                    </a:lnTo>
                    <a:lnTo>
                      <a:pt x="104" y="210"/>
                    </a:lnTo>
                    <a:lnTo>
                      <a:pt x="104" y="315"/>
                    </a:lnTo>
                    <a:lnTo>
                      <a:pt x="0" y="315"/>
                    </a:lnTo>
                    <a:lnTo>
                      <a:pt x="0" y="420"/>
                    </a:lnTo>
                    <a:lnTo>
                      <a:pt x="104" y="420"/>
                    </a:lnTo>
                    <a:lnTo>
                      <a:pt x="104" y="524"/>
                    </a:lnTo>
                    <a:lnTo>
                      <a:pt x="208" y="524"/>
                    </a:lnTo>
                    <a:lnTo>
                      <a:pt x="208" y="420"/>
                    </a:lnTo>
                    <a:lnTo>
                      <a:pt x="208" y="315"/>
                    </a:lnTo>
                    <a:lnTo>
                      <a:pt x="208" y="210"/>
                    </a:lnTo>
                    <a:lnTo>
                      <a:pt x="208" y="105"/>
                    </a:lnTo>
                    <a:lnTo>
                      <a:pt x="208" y="0"/>
                    </a:lnTo>
                    <a:lnTo>
                      <a:pt x="104" y="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" name="Freeform 14">
                <a:extLst>
                  <a:ext uri="{FF2B5EF4-FFF2-40B4-BE49-F238E27FC236}">
                    <a16:creationId xmlns:a16="http://schemas.microsoft.com/office/drawing/2014/main" id="{11D8D4F0-D976-4998-BA32-480F1886FF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5038" y="3006726"/>
                <a:ext cx="331788" cy="831850"/>
              </a:xfrm>
              <a:custGeom>
                <a:avLst/>
                <a:gdLst>
                  <a:gd name="T0" fmla="*/ 104 w 209"/>
                  <a:gd name="T1" fmla="*/ 210 h 524"/>
                  <a:gd name="T2" fmla="*/ 104 w 209"/>
                  <a:gd name="T3" fmla="*/ 105 h 524"/>
                  <a:gd name="T4" fmla="*/ 104 w 209"/>
                  <a:gd name="T5" fmla="*/ 0 h 524"/>
                  <a:gd name="T6" fmla="*/ 0 w 209"/>
                  <a:gd name="T7" fmla="*/ 0 h 524"/>
                  <a:gd name="T8" fmla="*/ 0 w 209"/>
                  <a:gd name="T9" fmla="*/ 105 h 524"/>
                  <a:gd name="T10" fmla="*/ 0 w 209"/>
                  <a:gd name="T11" fmla="*/ 210 h 524"/>
                  <a:gd name="T12" fmla="*/ 0 w 209"/>
                  <a:gd name="T13" fmla="*/ 315 h 524"/>
                  <a:gd name="T14" fmla="*/ 0 w 209"/>
                  <a:gd name="T15" fmla="*/ 420 h 524"/>
                  <a:gd name="T16" fmla="*/ 0 w 209"/>
                  <a:gd name="T17" fmla="*/ 524 h 524"/>
                  <a:gd name="T18" fmla="*/ 104 w 209"/>
                  <a:gd name="T19" fmla="*/ 524 h 524"/>
                  <a:gd name="T20" fmla="*/ 104 w 209"/>
                  <a:gd name="T21" fmla="*/ 420 h 524"/>
                  <a:gd name="T22" fmla="*/ 104 w 209"/>
                  <a:gd name="T23" fmla="*/ 315 h 524"/>
                  <a:gd name="T24" fmla="*/ 209 w 209"/>
                  <a:gd name="T25" fmla="*/ 315 h 524"/>
                  <a:gd name="T26" fmla="*/ 209 w 209"/>
                  <a:gd name="T27" fmla="*/ 210 h 524"/>
                  <a:gd name="T28" fmla="*/ 104 w 209"/>
                  <a:gd name="T29" fmla="*/ 210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09" h="524">
                    <a:moveTo>
                      <a:pt x="104" y="210"/>
                    </a:moveTo>
                    <a:lnTo>
                      <a:pt x="104" y="105"/>
                    </a:lnTo>
                    <a:lnTo>
                      <a:pt x="104" y="0"/>
                    </a:lnTo>
                    <a:lnTo>
                      <a:pt x="0" y="0"/>
                    </a:lnTo>
                    <a:lnTo>
                      <a:pt x="0" y="105"/>
                    </a:lnTo>
                    <a:lnTo>
                      <a:pt x="0" y="210"/>
                    </a:lnTo>
                    <a:lnTo>
                      <a:pt x="0" y="315"/>
                    </a:lnTo>
                    <a:lnTo>
                      <a:pt x="0" y="420"/>
                    </a:lnTo>
                    <a:lnTo>
                      <a:pt x="0" y="524"/>
                    </a:lnTo>
                    <a:lnTo>
                      <a:pt x="104" y="524"/>
                    </a:lnTo>
                    <a:lnTo>
                      <a:pt x="104" y="420"/>
                    </a:lnTo>
                    <a:lnTo>
                      <a:pt x="104" y="315"/>
                    </a:lnTo>
                    <a:lnTo>
                      <a:pt x="209" y="315"/>
                    </a:lnTo>
                    <a:lnTo>
                      <a:pt x="209" y="210"/>
                    </a:lnTo>
                    <a:lnTo>
                      <a:pt x="104" y="21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2AECF3CB-34C7-4DD9-A38A-9AEF17903CCE}"/>
                </a:ext>
              </a:extLst>
            </p:cNvPr>
            <p:cNvGrpSpPr/>
            <p:nvPr/>
          </p:nvGrpSpPr>
          <p:grpSpPr>
            <a:xfrm>
              <a:off x="4745038" y="3006726"/>
              <a:ext cx="661988" cy="831850"/>
              <a:chOff x="4745038" y="3006726"/>
              <a:chExt cx="661988" cy="831850"/>
            </a:xfrm>
          </p:grpSpPr>
          <p:sp>
            <p:nvSpPr>
              <p:cNvPr id="19" name="Freeform 13">
                <a:extLst>
                  <a:ext uri="{FF2B5EF4-FFF2-40B4-BE49-F238E27FC236}">
                    <a16:creationId xmlns:a16="http://schemas.microsoft.com/office/drawing/2014/main" id="{76F69BE8-A435-496C-848B-BD37171416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6826" y="3006726"/>
                <a:ext cx="330200" cy="831850"/>
              </a:xfrm>
              <a:custGeom>
                <a:avLst/>
                <a:gdLst>
                  <a:gd name="T0" fmla="*/ 104 w 208"/>
                  <a:gd name="T1" fmla="*/ 0 h 524"/>
                  <a:gd name="T2" fmla="*/ 104 w 208"/>
                  <a:gd name="T3" fmla="*/ 105 h 524"/>
                  <a:gd name="T4" fmla="*/ 104 w 208"/>
                  <a:gd name="T5" fmla="*/ 210 h 524"/>
                  <a:gd name="T6" fmla="*/ 104 w 208"/>
                  <a:gd name="T7" fmla="*/ 315 h 524"/>
                  <a:gd name="T8" fmla="*/ 0 w 208"/>
                  <a:gd name="T9" fmla="*/ 315 h 524"/>
                  <a:gd name="T10" fmla="*/ 0 w 208"/>
                  <a:gd name="T11" fmla="*/ 420 h 524"/>
                  <a:gd name="T12" fmla="*/ 104 w 208"/>
                  <a:gd name="T13" fmla="*/ 420 h 524"/>
                  <a:gd name="T14" fmla="*/ 104 w 208"/>
                  <a:gd name="T15" fmla="*/ 524 h 524"/>
                  <a:gd name="T16" fmla="*/ 208 w 208"/>
                  <a:gd name="T17" fmla="*/ 524 h 524"/>
                  <a:gd name="T18" fmla="*/ 208 w 208"/>
                  <a:gd name="T19" fmla="*/ 420 h 524"/>
                  <a:gd name="T20" fmla="*/ 208 w 208"/>
                  <a:gd name="T21" fmla="*/ 315 h 524"/>
                  <a:gd name="T22" fmla="*/ 208 w 208"/>
                  <a:gd name="T23" fmla="*/ 210 h 524"/>
                  <a:gd name="T24" fmla="*/ 208 w 208"/>
                  <a:gd name="T25" fmla="*/ 105 h 524"/>
                  <a:gd name="T26" fmla="*/ 208 w 208"/>
                  <a:gd name="T27" fmla="*/ 0 h 524"/>
                  <a:gd name="T28" fmla="*/ 104 w 208"/>
                  <a:gd name="T29" fmla="*/ 0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08" h="524">
                    <a:moveTo>
                      <a:pt x="104" y="0"/>
                    </a:moveTo>
                    <a:lnTo>
                      <a:pt x="104" y="105"/>
                    </a:lnTo>
                    <a:lnTo>
                      <a:pt x="104" y="210"/>
                    </a:lnTo>
                    <a:lnTo>
                      <a:pt x="104" y="315"/>
                    </a:lnTo>
                    <a:lnTo>
                      <a:pt x="0" y="315"/>
                    </a:lnTo>
                    <a:lnTo>
                      <a:pt x="0" y="420"/>
                    </a:lnTo>
                    <a:lnTo>
                      <a:pt x="104" y="420"/>
                    </a:lnTo>
                    <a:lnTo>
                      <a:pt x="104" y="524"/>
                    </a:lnTo>
                    <a:lnTo>
                      <a:pt x="208" y="524"/>
                    </a:lnTo>
                    <a:lnTo>
                      <a:pt x="208" y="420"/>
                    </a:lnTo>
                    <a:lnTo>
                      <a:pt x="208" y="315"/>
                    </a:lnTo>
                    <a:lnTo>
                      <a:pt x="208" y="210"/>
                    </a:lnTo>
                    <a:lnTo>
                      <a:pt x="208" y="105"/>
                    </a:lnTo>
                    <a:lnTo>
                      <a:pt x="208" y="0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FFFFFF"/>
              </a:solidFill>
              <a:ln w="4763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" name="Freeform 14">
                <a:extLst>
                  <a:ext uri="{FF2B5EF4-FFF2-40B4-BE49-F238E27FC236}">
                    <a16:creationId xmlns:a16="http://schemas.microsoft.com/office/drawing/2014/main" id="{05505BFD-37F9-42D0-9949-1BF179527A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5038" y="3006726"/>
                <a:ext cx="331788" cy="831850"/>
              </a:xfrm>
              <a:custGeom>
                <a:avLst/>
                <a:gdLst>
                  <a:gd name="T0" fmla="*/ 104 w 209"/>
                  <a:gd name="T1" fmla="*/ 210 h 524"/>
                  <a:gd name="T2" fmla="*/ 104 w 209"/>
                  <a:gd name="T3" fmla="*/ 105 h 524"/>
                  <a:gd name="T4" fmla="*/ 104 w 209"/>
                  <a:gd name="T5" fmla="*/ 0 h 524"/>
                  <a:gd name="T6" fmla="*/ 0 w 209"/>
                  <a:gd name="T7" fmla="*/ 0 h 524"/>
                  <a:gd name="T8" fmla="*/ 0 w 209"/>
                  <a:gd name="T9" fmla="*/ 105 h 524"/>
                  <a:gd name="T10" fmla="*/ 0 w 209"/>
                  <a:gd name="T11" fmla="*/ 210 h 524"/>
                  <a:gd name="T12" fmla="*/ 0 w 209"/>
                  <a:gd name="T13" fmla="*/ 315 h 524"/>
                  <a:gd name="T14" fmla="*/ 0 w 209"/>
                  <a:gd name="T15" fmla="*/ 420 h 524"/>
                  <a:gd name="T16" fmla="*/ 0 w 209"/>
                  <a:gd name="T17" fmla="*/ 524 h 524"/>
                  <a:gd name="T18" fmla="*/ 104 w 209"/>
                  <a:gd name="T19" fmla="*/ 524 h 524"/>
                  <a:gd name="T20" fmla="*/ 104 w 209"/>
                  <a:gd name="T21" fmla="*/ 420 h 524"/>
                  <a:gd name="T22" fmla="*/ 104 w 209"/>
                  <a:gd name="T23" fmla="*/ 315 h 524"/>
                  <a:gd name="T24" fmla="*/ 209 w 209"/>
                  <a:gd name="T25" fmla="*/ 315 h 524"/>
                  <a:gd name="T26" fmla="*/ 209 w 209"/>
                  <a:gd name="T27" fmla="*/ 210 h 524"/>
                  <a:gd name="T28" fmla="*/ 104 w 209"/>
                  <a:gd name="T29" fmla="*/ 210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09" h="524">
                    <a:moveTo>
                      <a:pt x="104" y="210"/>
                    </a:moveTo>
                    <a:lnTo>
                      <a:pt x="104" y="105"/>
                    </a:lnTo>
                    <a:lnTo>
                      <a:pt x="104" y="0"/>
                    </a:lnTo>
                    <a:lnTo>
                      <a:pt x="0" y="0"/>
                    </a:lnTo>
                    <a:lnTo>
                      <a:pt x="0" y="105"/>
                    </a:lnTo>
                    <a:lnTo>
                      <a:pt x="0" y="210"/>
                    </a:lnTo>
                    <a:lnTo>
                      <a:pt x="0" y="315"/>
                    </a:lnTo>
                    <a:lnTo>
                      <a:pt x="0" y="420"/>
                    </a:lnTo>
                    <a:lnTo>
                      <a:pt x="0" y="524"/>
                    </a:lnTo>
                    <a:lnTo>
                      <a:pt x="104" y="524"/>
                    </a:lnTo>
                    <a:lnTo>
                      <a:pt x="104" y="420"/>
                    </a:lnTo>
                    <a:lnTo>
                      <a:pt x="104" y="315"/>
                    </a:lnTo>
                    <a:lnTo>
                      <a:pt x="209" y="315"/>
                    </a:lnTo>
                    <a:lnTo>
                      <a:pt x="209" y="210"/>
                    </a:lnTo>
                    <a:lnTo>
                      <a:pt x="104" y="210"/>
                    </a:lnTo>
                    <a:close/>
                  </a:path>
                </a:pathLst>
              </a:custGeom>
              <a:solidFill>
                <a:srgbClr val="FFFFFF"/>
              </a:solidFill>
              <a:ln w="4763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5D9F419D-F982-47CA-B408-D2FE17E02FC8}"/>
              </a:ext>
            </a:extLst>
          </p:cNvPr>
          <p:cNvGrpSpPr/>
          <p:nvPr/>
        </p:nvGrpSpPr>
        <p:grpSpPr>
          <a:xfrm>
            <a:off x="3090863" y="1937794"/>
            <a:ext cx="209550" cy="897929"/>
            <a:chOff x="3090863" y="3006726"/>
            <a:chExt cx="209550" cy="897929"/>
          </a:xfrm>
        </p:grpSpPr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3874B311-2380-471D-A42B-0953FE2650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0863" y="3072805"/>
              <a:ext cx="165100" cy="831850"/>
            </a:xfrm>
            <a:custGeom>
              <a:avLst/>
              <a:gdLst>
                <a:gd name="T0" fmla="*/ 0 w 104"/>
                <a:gd name="T1" fmla="*/ 0 h 524"/>
                <a:gd name="T2" fmla="*/ 0 w 104"/>
                <a:gd name="T3" fmla="*/ 105 h 524"/>
                <a:gd name="T4" fmla="*/ 0 w 104"/>
                <a:gd name="T5" fmla="*/ 210 h 524"/>
                <a:gd name="T6" fmla="*/ 0 w 104"/>
                <a:gd name="T7" fmla="*/ 315 h 524"/>
                <a:gd name="T8" fmla="*/ 0 w 104"/>
                <a:gd name="T9" fmla="*/ 420 h 524"/>
                <a:gd name="T10" fmla="*/ 0 w 104"/>
                <a:gd name="T11" fmla="*/ 524 h 524"/>
                <a:gd name="T12" fmla="*/ 104 w 104"/>
                <a:gd name="T13" fmla="*/ 524 h 524"/>
                <a:gd name="T14" fmla="*/ 104 w 104"/>
                <a:gd name="T15" fmla="*/ 420 h 524"/>
                <a:gd name="T16" fmla="*/ 104 w 104"/>
                <a:gd name="T17" fmla="*/ 315 h 524"/>
                <a:gd name="T18" fmla="*/ 104 w 104"/>
                <a:gd name="T19" fmla="*/ 210 h 524"/>
                <a:gd name="T20" fmla="*/ 104 w 104"/>
                <a:gd name="T21" fmla="*/ 105 h 524"/>
                <a:gd name="T22" fmla="*/ 104 w 104"/>
                <a:gd name="T23" fmla="*/ 0 h 524"/>
                <a:gd name="T24" fmla="*/ 0 w 104"/>
                <a:gd name="T25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524">
                  <a:moveTo>
                    <a:pt x="0" y="0"/>
                  </a:moveTo>
                  <a:lnTo>
                    <a:pt x="0" y="105"/>
                  </a:lnTo>
                  <a:lnTo>
                    <a:pt x="0" y="210"/>
                  </a:lnTo>
                  <a:lnTo>
                    <a:pt x="0" y="315"/>
                  </a:lnTo>
                  <a:lnTo>
                    <a:pt x="0" y="420"/>
                  </a:lnTo>
                  <a:lnTo>
                    <a:pt x="0" y="524"/>
                  </a:lnTo>
                  <a:lnTo>
                    <a:pt x="104" y="524"/>
                  </a:lnTo>
                  <a:lnTo>
                    <a:pt x="104" y="420"/>
                  </a:lnTo>
                  <a:lnTo>
                    <a:pt x="104" y="315"/>
                  </a:lnTo>
                  <a:lnTo>
                    <a:pt x="104" y="210"/>
                  </a:lnTo>
                  <a:lnTo>
                    <a:pt x="104" y="105"/>
                  </a:lnTo>
                  <a:lnTo>
                    <a:pt x="10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 w="4763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10C531B0-B982-4776-8201-6AC079470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5313" y="3006726"/>
              <a:ext cx="165100" cy="831850"/>
            </a:xfrm>
            <a:custGeom>
              <a:avLst/>
              <a:gdLst>
                <a:gd name="T0" fmla="*/ 0 w 104"/>
                <a:gd name="T1" fmla="*/ 0 h 524"/>
                <a:gd name="T2" fmla="*/ 0 w 104"/>
                <a:gd name="T3" fmla="*/ 105 h 524"/>
                <a:gd name="T4" fmla="*/ 0 w 104"/>
                <a:gd name="T5" fmla="*/ 210 h 524"/>
                <a:gd name="T6" fmla="*/ 0 w 104"/>
                <a:gd name="T7" fmla="*/ 315 h 524"/>
                <a:gd name="T8" fmla="*/ 0 w 104"/>
                <a:gd name="T9" fmla="*/ 420 h 524"/>
                <a:gd name="T10" fmla="*/ 0 w 104"/>
                <a:gd name="T11" fmla="*/ 524 h 524"/>
                <a:gd name="T12" fmla="*/ 104 w 104"/>
                <a:gd name="T13" fmla="*/ 524 h 524"/>
                <a:gd name="T14" fmla="*/ 104 w 104"/>
                <a:gd name="T15" fmla="*/ 420 h 524"/>
                <a:gd name="T16" fmla="*/ 104 w 104"/>
                <a:gd name="T17" fmla="*/ 315 h 524"/>
                <a:gd name="T18" fmla="*/ 104 w 104"/>
                <a:gd name="T19" fmla="*/ 210 h 524"/>
                <a:gd name="T20" fmla="*/ 104 w 104"/>
                <a:gd name="T21" fmla="*/ 105 h 524"/>
                <a:gd name="T22" fmla="*/ 104 w 104"/>
                <a:gd name="T23" fmla="*/ 0 h 524"/>
                <a:gd name="T24" fmla="*/ 0 w 104"/>
                <a:gd name="T25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524">
                  <a:moveTo>
                    <a:pt x="0" y="0"/>
                  </a:moveTo>
                  <a:lnTo>
                    <a:pt x="0" y="105"/>
                  </a:lnTo>
                  <a:lnTo>
                    <a:pt x="0" y="210"/>
                  </a:lnTo>
                  <a:lnTo>
                    <a:pt x="0" y="315"/>
                  </a:lnTo>
                  <a:lnTo>
                    <a:pt x="0" y="420"/>
                  </a:lnTo>
                  <a:lnTo>
                    <a:pt x="0" y="524"/>
                  </a:lnTo>
                  <a:lnTo>
                    <a:pt x="104" y="524"/>
                  </a:lnTo>
                  <a:lnTo>
                    <a:pt x="104" y="420"/>
                  </a:lnTo>
                  <a:lnTo>
                    <a:pt x="104" y="315"/>
                  </a:lnTo>
                  <a:lnTo>
                    <a:pt x="104" y="210"/>
                  </a:lnTo>
                  <a:lnTo>
                    <a:pt x="104" y="105"/>
                  </a:lnTo>
                  <a:lnTo>
                    <a:pt x="10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476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F6ECA82A-56F6-4966-BEB5-9BE9EADF0711}"/>
              </a:ext>
            </a:extLst>
          </p:cNvPr>
          <p:cNvGrpSpPr/>
          <p:nvPr/>
        </p:nvGrpSpPr>
        <p:grpSpPr>
          <a:xfrm>
            <a:off x="7689851" y="1950494"/>
            <a:ext cx="704850" cy="894754"/>
            <a:chOff x="7689851" y="3019426"/>
            <a:chExt cx="704850" cy="894754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D7E93A34-C680-47C6-BECD-2CB4C7FE7ADE}"/>
                </a:ext>
              </a:extLst>
            </p:cNvPr>
            <p:cNvGrpSpPr/>
            <p:nvPr/>
          </p:nvGrpSpPr>
          <p:grpSpPr>
            <a:xfrm>
              <a:off x="7689851" y="3085505"/>
              <a:ext cx="660400" cy="828675"/>
              <a:chOff x="7734301" y="3019426"/>
              <a:chExt cx="660400" cy="828675"/>
            </a:xfrm>
            <a:solidFill>
              <a:srgbClr val="002060"/>
            </a:solidFill>
          </p:grpSpPr>
          <p:sp>
            <p:nvSpPr>
              <p:cNvPr id="50" name="Rectangle 16">
                <a:extLst>
                  <a:ext uri="{FF2B5EF4-FFF2-40B4-BE49-F238E27FC236}">
                    <a16:creationId xmlns:a16="http://schemas.microsoft.com/office/drawing/2014/main" id="{C75327E5-D162-4787-940D-990E983B4F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64501" y="3351214"/>
                <a:ext cx="165100" cy="166688"/>
              </a:xfrm>
              <a:prstGeom prst="rect">
                <a:avLst/>
              </a:prstGeom>
              <a:grpFill/>
              <a:ln w="4763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" name="Freeform 17">
                <a:extLst>
                  <a:ext uri="{FF2B5EF4-FFF2-40B4-BE49-F238E27FC236}">
                    <a16:creationId xmlns:a16="http://schemas.microsoft.com/office/drawing/2014/main" id="{0F1AA045-15F9-47C3-9866-6AE0BC5C8F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99401" y="3019426"/>
                <a:ext cx="495300" cy="165100"/>
              </a:xfrm>
              <a:custGeom>
                <a:avLst/>
                <a:gdLst>
                  <a:gd name="T0" fmla="*/ 205 w 312"/>
                  <a:gd name="T1" fmla="*/ 104 h 104"/>
                  <a:gd name="T2" fmla="*/ 312 w 312"/>
                  <a:gd name="T3" fmla="*/ 104 h 104"/>
                  <a:gd name="T4" fmla="*/ 312 w 312"/>
                  <a:gd name="T5" fmla="*/ 0 h 104"/>
                  <a:gd name="T6" fmla="*/ 205 w 312"/>
                  <a:gd name="T7" fmla="*/ 0 h 104"/>
                  <a:gd name="T8" fmla="*/ 102 w 312"/>
                  <a:gd name="T9" fmla="*/ 0 h 104"/>
                  <a:gd name="T10" fmla="*/ 0 w 312"/>
                  <a:gd name="T11" fmla="*/ 0 h 104"/>
                  <a:gd name="T12" fmla="*/ 0 w 312"/>
                  <a:gd name="T13" fmla="*/ 104 h 104"/>
                  <a:gd name="T14" fmla="*/ 102 w 312"/>
                  <a:gd name="T15" fmla="*/ 104 h 104"/>
                  <a:gd name="T16" fmla="*/ 205 w 312"/>
                  <a:gd name="T17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2" h="104">
                    <a:moveTo>
                      <a:pt x="205" y="104"/>
                    </a:moveTo>
                    <a:lnTo>
                      <a:pt x="312" y="104"/>
                    </a:lnTo>
                    <a:lnTo>
                      <a:pt x="312" y="0"/>
                    </a:lnTo>
                    <a:lnTo>
                      <a:pt x="205" y="0"/>
                    </a:lnTo>
                    <a:lnTo>
                      <a:pt x="102" y="0"/>
                    </a:lnTo>
                    <a:lnTo>
                      <a:pt x="0" y="0"/>
                    </a:lnTo>
                    <a:lnTo>
                      <a:pt x="0" y="104"/>
                    </a:lnTo>
                    <a:lnTo>
                      <a:pt x="102" y="104"/>
                    </a:lnTo>
                    <a:lnTo>
                      <a:pt x="205" y="104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" name="Freeform 18">
                <a:extLst>
                  <a:ext uri="{FF2B5EF4-FFF2-40B4-BE49-F238E27FC236}">
                    <a16:creationId xmlns:a16="http://schemas.microsoft.com/office/drawing/2014/main" id="{E494B1F1-FB34-4BF5-967F-715C09D977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99401" y="3517901"/>
                <a:ext cx="495300" cy="330200"/>
              </a:xfrm>
              <a:custGeom>
                <a:avLst/>
                <a:gdLst>
                  <a:gd name="T0" fmla="*/ 102 w 312"/>
                  <a:gd name="T1" fmla="*/ 208 h 208"/>
                  <a:gd name="T2" fmla="*/ 205 w 312"/>
                  <a:gd name="T3" fmla="*/ 208 h 208"/>
                  <a:gd name="T4" fmla="*/ 312 w 312"/>
                  <a:gd name="T5" fmla="*/ 208 h 208"/>
                  <a:gd name="T6" fmla="*/ 312 w 312"/>
                  <a:gd name="T7" fmla="*/ 105 h 208"/>
                  <a:gd name="T8" fmla="*/ 312 w 312"/>
                  <a:gd name="T9" fmla="*/ 0 h 208"/>
                  <a:gd name="T10" fmla="*/ 208 w 312"/>
                  <a:gd name="T11" fmla="*/ 0 h 208"/>
                  <a:gd name="T12" fmla="*/ 208 w 312"/>
                  <a:gd name="T13" fmla="*/ 104 h 208"/>
                  <a:gd name="T14" fmla="*/ 102 w 312"/>
                  <a:gd name="T15" fmla="*/ 104 h 208"/>
                  <a:gd name="T16" fmla="*/ 0 w 312"/>
                  <a:gd name="T17" fmla="*/ 104 h 208"/>
                  <a:gd name="T18" fmla="*/ 0 w 312"/>
                  <a:gd name="T19" fmla="*/ 208 h 208"/>
                  <a:gd name="T20" fmla="*/ 102 w 312"/>
                  <a:gd name="T21" fmla="*/ 208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2" h="208">
                    <a:moveTo>
                      <a:pt x="102" y="208"/>
                    </a:moveTo>
                    <a:lnTo>
                      <a:pt x="205" y="208"/>
                    </a:lnTo>
                    <a:lnTo>
                      <a:pt x="312" y="208"/>
                    </a:lnTo>
                    <a:lnTo>
                      <a:pt x="312" y="105"/>
                    </a:lnTo>
                    <a:lnTo>
                      <a:pt x="312" y="0"/>
                    </a:lnTo>
                    <a:lnTo>
                      <a:pt x="208" y="0"/>
                    </a:lnTo>
                    <a:lnTo>
                      <a:pt x="208" y="104"/>
                    </a:lnTo>
                    <a:lnTo>
                      <a:pt x="102" y="104"/>
                    </a:lnTo>
                    <a:lnTo>
                      <a:pt x="0" y="104"/>
                    </a:lnTo>
                    <a:lnTo>
                      <a:pt x="0" y="208"/>
                    </a:lnTo>
                    <a:lnTo>
                      <a:pt x="102" y="208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" name="Freeform 19">
                <a:extLst>
                  <a:ext uri="{FF2B5EF4-FFF2-40B4-BE49-F238E27FC236}">
                    <a16:creationId xmlns:a16="http://schemas.microsoft.com/office/drawing/2014/main" id="{0BF89733-AFEA-41F2-B6BD-D13E2A51B9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34301" y="3184526"/>
                <a:ext cx="165100" cy="498475"/>
              </a:xfrm>
              <a:custGeom>
                <a:avLst/>
                <a:gdLst>
                  <a:gd name="T0" fmla="*/ 104 w 104"/>
                  <a:gd name="T1" fmla="*/ 105 h 314"/>
                  <a:gd name="T2" fmla="*/ 104 w 104"/>
                  <a:gd name="T3" fmla="*/ 0 h 314"/>
                  <a:gd name="T4" fmla="*/ 0 w 104"/>
                  <a:gd name="T5" fmla="*/ 0 h 314"/>
                  <a:gd name="T6" fmla="*/ 0 w 104"/>
                  <a:gd name="T7" fmla="*/ 105 h 314"/>
                  <a:gd name="T8" fmla="*/ 0 w 104"/>
                  <a:gd name="T9" fmla="*/ 210 h 314"/>
                  <a:gd name="T10" fmla="*/ 0 w 104"/>
                  <a:gd name="T11" fmla="*/ 314 h 314"/>
                  <a:gd name="T12" fmla="*/ 104 w 104"/>
                  <a:gd name="T13" fmla="*/ 314 h 314"/>
                  <a:gd name="T14" fmla="*/ 104 w 104"/>
                  <a:gd name="T15" fmla="*/ 210 h 314"/>
                  <a:gd name="T16" fmla="*/ 104 w 104"/>
                  <a:gd name="T17" fmla="*/ 105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4" h="314">
                    <a:moveTo>
                      <a:pt x="104" y="105"/>
                    </a:moveTo>
                    <a:lnTo>
                      <a:pt x="104" y="0"/>
                    </a:lnTo>
                    <a:lnTo>
                      <a:pt x="0" y="0"/>
                    </a:lnTo>
                    <a:lnTo>
                      <a:pt x="0" y="105"/>
                    </a:lnTo>
                    <a:lnTo>
                      <a:pt x="0" y="210"/>
                    </a:lnTo>
                    <a:lnTo>
                      <a:pt x="0" y="314"/>
                    </a:lnTo>
                    <a:lnTo>
                      <a:pt x="104" y="314"/>
                    </a:lnTo>
                    <a:lnTo>
                      <a:pt x="104" y="210"/>
                    </a:lnTo>
                    <a:lnTo>
                      <a:pt x="104" y="105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DA39E76D-E51B-41EF-8F2B-A737EF942C46}"/>
                </a:ext>
              </a:extLst>
            </p:cNvPr>
            <p:cNvGrpSpPr/>
            <p:nvPr/>
          </p:nvGrpSpPr>
          <p:grpSpPr>
            <a:xfrm>
              <a:off x="7734301" y="3019426"/>
              <a:ext cx="660400" cy="828675"/>
              <a:chOff x="7734301" y="3019426"/>
              <a:chExt cx="660400" cy="828675"/>
            </a:xfrm>
          </p:grpSpPr>
          <p:sp>
            <p:nvSpPr>
              <p:cNvPr id="22" name="Rectangle 16">
                <a:extLst>
                  <a:ext uri="{FF2B5EF4-FFF2-40B4-BE49-F238E27FC236}">
                    <a16:creationId xmlns:a16="http://schemas.microsoft.com/office/drawing/2014/main" id="{529DE6AB-0C42-44F3-A0A7-C5FFA0309B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64501" y="3351214"/>
                <a:ext cx="165100" cy="166688"/>
              </a:xfrm>
              <a:prstGeom prst="rect">
                <a:avLst/>
              </a:prstGeom>
              <a:solidFill>
                <a:srgbClr val="FFFFFF"/>
              </a:solidFill>
              <a:ln w="4763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" name="Freeform 17">
                <a:extLst>
                  <a:ext uri="{FF2B5EF4-FFF2-40B4-BE49-F238E27FC236}">
                    <a16:creationId xmlns:a16="http://schemas.microsoft.com/office/drawing/2014/main" id="{13F10294-3EC8-48B4-9E4D-D40F60E63D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99401" y="3019426"/>
                <a:ext cx="495300" cy="165100"/>
              </a:xfrm>
              <a:custGeom>
                <a:avLst/>
                <a:gdLst>
                  <a:gd name="T0" fmla="*/ 205 w 312"/>
                  <a:gd name="T1" fmla="*/ 104 h 104"/>
                  <a:gd name="T2" fmla="*/ 312 w 312"/>
                  <a:gd name="T3" fmla="*/ 104 h 104"/>
                  <a:gd name="T4" fmla="*/ 312 w 312"/>
                  <a:gd name="T5" fmla="*/ 0 h 104"/>
                  <a:gd name="T6" fmla="*/ 205 w 312"/>
                  <a:gd name="T7" fmla="*/ 0 h 104"/>
                  <a:gd name="T8" fmla="*/ 102 w 312"/>
                  <a:gd name="T9" fmla="*/ 0 h 104"/>
                  <a:gd name="T10" fmla="*/ 0 w 312"/>
                  <a:gd name="T11" fmla="*/ 0 h 104"/>
                  <a:gd name="T12" fmla="*/ 0 w 312"/>
                  <a:gd name="T13" fmla="*/ 104 h 104"/>
                  <a:gd name="T14" fmla="*/ 102 w 312"/>
                  <a:gd name="T15" fmla="*/ 104 h 104"/>
                  <a:gd name="T16" fmla="*/ 205 w 312"/>
                  <a:gd name="T17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2" h="104">
                    <a:moveTo>
                      <a:pt x="205" y="104"/>
                    </a:moveTo>
                    <a:lnTo>
                      <a:pt x="312" y="104"/>
                    </a:lnTo>
                    <a:lnTo>
                      <a:pt x="312" y="0"/>
                    </a:lnTo>
                    <a:lnTo>
                      <a:pt x="205" y="0"/>
                    </a:lnTo>
                    <a:lnTo>
                      <a:pt x="102" y="0"/>
                    </a:lnTo>
                    <a:lnTo>
                      <a:pt x="0" y="0"/>
                    </a:lnTo>
                    <a:lnTo>
                      <a:pt x="0" y="104"/>
                    </a:lnTo>
                    <a:lnTo>
                      <a:pt x="102" y="104"/>
                    </a:lnTo>
                    <a:lnTo>
                      <a:pt x="205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4763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" name="Freeform 18">
                <a:extLst>
                  <a:ext uri="{FF2B5EF4-FFF2-40B4-BE49-F238E27FC236}">
                    <a16:creationId xmlns:a16="http://schemas.microsoft.com/office/drawing/2014/main" id="{B49375BE-0236-40E7-B8D4-DC0DC263E4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99401" y="3517901"/>
                <a:ext cx="495300" cy="330200"/>
              </a:xfrm>
              <a:custGeom>
                <a:avLst/>
                <a:gdLst>
                  <a:gd name="T0" fmla="*/ 102 w 312"/>
                  <a:gd name="T1" fmla="*/ 208 h 208"/>
                  <a:gd name="T2" fmla="*/ 205 w 312"/>
                  <a:gd name="T3" fmla="*/ 208 h 208"/>
                  <a:gd name="T4" fmla="*/ 312 w 312"/>
                  <a:gd name="T5" fmla="*/ 208 h 208"/>
                  <a:gd name="T6" fmla="*/ 312 w 312"/>
                  <a:gd name="T7" fmla="*/ 105 h 208"/>
                  <a:gd name="T8" fmla="*/ 312 w 312"/>
                  <a:gd name="T9" fmla="*/ 0 h 208"/>
                  <a:gd name="T10" fmla="*/ 208 w 312"/>
                  <a:gd name="T11" fmla="*/ 0 h 208"/>
                  <a:gd name="T12" fmla="*/ 208 w 312"/>
                  <a:gd name="T13" fmla="*/ 104 h 208"/>
                  <a:gd name="T14" fmla="*/ 102 w 312"/>
                  <a:gd name="T15" fmla="*/ 104 h 208"/>
                  <a:gd name="T16" fmla="*/ 0 w 312"/>
                  <a:gd name="T17" fmla="*/ 104 h 208"/>
                  <a:gd name="T18" fmla="*/ 0 w 312"/>
                  <a:gd name="T19" fmla="*/ 208 h 208"/>
                  <a:gd name="T20" fmla="*/ 102 w 312"/>
                  <a:gd name="T21" fmla="*/ 208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2" h="208">
                    <a:moveTo>
                      <a:pt x="102" y="208"/>
                    </a:moveTo>
                    <a:lnTo>
                      <a:pt x="205" y="208"/>
                    </a:lnTo>
                    <a:lnTo>
                      <a:pt x="312" y="208"/>
                    </a:lnTo>
                    <a:lnTo>
                      <a:pt x="312" y="105"/>
                    </a:lnTo>
                    <a:lnTo>
                      <a:pt x="312" y="0"/>
                    </a:lnTo>
                    <a:lnTo>
                      <a:pt x="208" y="0"/>
                    </a:lnTo>
                    <a:lnTo>
                      <a:pt x="208" y="104"/>
                    </a:lnTo>
                    <a:lnTo>
                      <a:pt x="102" y="104"/>
                    </a:lnTo>
                    <a:lnTo>
                      <a:pt x="0" y="104"/>
                    </a:lnTo>
                    <a:lnTo>
                      <a:pt x="0" y="208"/>
                    </a:lnTo>
                    <a:lnTo>
                      <a:pt x="102" y="208"/>
                    </a:lnTo>
                    <a:close/>
                  </a:path>
                </a:pathLst>
              </a:custGeom>
              <a:solidFill>
                <a:srgbClr val="FFFFFF"/>
              </a:solidFill>
              <a:ln w="4763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" name="Freeform 19">
                <a:extLst>
                  <a:ext uri="{FF2B5EF4-FFF2-40B4-BE49-F238E27FC236}">
                    <a16:creationId xmlns:a16="http://schemas.microsoft.com/office/drawing/2014/main" id="{8BD1ED0F-B944-4C47-AD84-710D92A749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34301" y="3184526"/>
                <a:ext cx="165100" cy="498475"/>
              </a:xfrm>
              <a:custGeom>
                <a:avLst/>
                <a:gdLst>
                  <a:gd name="T0" fmla="*/ 104 w 104"/>
                  <a:gd name="T1" fmla="*/ 105 h 314"/>
                  <a:gd name="T2" fmla="*/ 104 w 104"/>
                  <a:gd name="T3" fmla="*/ 0 h 314"/>
                  <a:gd name="T4" fmla="*/ 0 w 104"/>
                  <a:gd name="T5" fmla="*/ 0 h 314"/>
                  <a:gd name="T6" fmla="*/ 0 w 104"/>
                  <a:gd name="T7" fmla="*/ 105 h 314"/>
                  <a:gd name="T8" fmla="*/ 0 w 104"/>
                  <a:gd name="T9" fmla="*/ 210 h 314"/>
                  <a:gd name="T10" fmla="*/ 0 w 104"/>
                  <a:gd name="T11" fmla="*/ 314 h 314"/>
                  <a:gd name="T12" fmla="*/ 104 w 104"/>
                  <a:gd name="T13" fmla="*/ 314 h 314"/>
                  <a:gd name="T14" fmla="*/ 104 w 104"/>
                  <a:gd name="T15" fmla="*/ 210 h 314"/>
                  <a:gd name="T16" fmla="*/ 104 w 104"/>
                  <a:gd name="T17" fmla="*/ 105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4" h="314">
                    <a:moveTo>
                      <a:pt x="104" y="105"/>
                    </a:moveTo>
                    <a:lnTo>
                      <a:pt x="104" y="0"/>
                    </a:lnTo>
                    <a:lnTo>
                      <a:pt x="0" y="0"/>
                    </a:lnTo>
                    <a:lnTo>
                      <a:pt x="0" y="105"/>
                    </a:lnTo>
                    <a:lnTo>
                      <a:pt x="0" y="210"/>
                    </a:lnTo>
                    <a:lnTo>
                      <a:pt x="0" y="314"/>
                    </a:lnTo>
                    <a:lnTo>
                      <a:pt x="104" y="314"/>
                    </a:lnTo>
                    <a:lnTo>
                      <a:pt x="104" y="210"/>
                    </a:lnTo>
                    <a:lnTo>
                      <a:pt x="104" y="105"/>
                    </a:lnTo>
                    <a:close/>
                  </a:path>
                </a:pathLst>
              </a:custGeom>
              <a:solidFill>
                <a:srgbClr val="FFFFFF"/>
              </a:solidFill>
              <a:ln w="4763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33837C4-717F-4D5F-B085-922D32FE3766}"/>
              </a:ext>
            </a:extLst>
          </p:cNvPr>
          <p:cNvGrpSpPr/>
          <p:nvPr/>
        </p:nvGrpSpPr>
        <p:grpSpPr>
          <a:xfrm>
            <a:off x="8526463" y="1950494"/>
            <a:ext cx="698500" cy="894754"/>
            <a:chOff x="8526463" y="3019426"/>
            <a:chExt cx="698500" cy="894754"/>
          </a:xfrm>
        </p:grpSpPr>
        <p:sp>
          <p:nvSpPr>
            <p:cNvPr id="54" name="Freeform 20">
              <a:extLst>
                <a:ext uri="{FF2B5EF4-FFF2-40B4-BE49-F238E27FC236}">
                  <a16:creationId xmlns:a16="http://schemas.microsoft.com/office/drawing/2014/main" id="{7E78DC06-D5EC-432E-A6B8-ACF9B4D586B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6463" y="3085505"/>
              <a:ext cx="654050" cy="828675"/>
            </a:xfrm>
            <a:custGeom>
              <a:avLst/>
              <a:gdLst>
                <a:gd name="T0" fmla="*/ 307 w 412"/>
                <a:gd name="T1" fmla="*/ 0 h 522"/>
                <a:gd name="T2" fmla="*/ 307 w 412"/>
                <a:gd name="T3" fmla="*/ 105 h 522"/>
                <a:gd name="T4" fmla="*/ 307 w 412"/>
                <a:gd name="T5" fmla="*/ 209 h 522"/>
                <a:gd name="T6" fmla="*/ 207 w 412"/>
                <a:gd name="T7" fmla="*/ 209 h 522"/>
                <a:gd name="T8" fmla="*/ 204 w 412"/>
                <a:gd name="T9" fmla="*/ 209 h 522"/>
                <a:gd name="T10" fmla="*/ 103 w 412"/>
                <a:gd name="T11" fmla="*/ 209 h 522"/>
                <a:gd name="T12" fmla="*/ 103 w 412"/>
                <a:gd name="T13" fmla="*/ 105 h 522"/>
                <a:gd name="T14" fmla="*/ 103 w 412"/>
                <a:gd name="T15" fmla="*/ 0 h 522"/>
                <a:gd name="T16" fmla="*/ 0 w 412"/>
                <a:gd name="T17" fmla="*/ 0 h 522"/>
                <a:gd name="T18" fmla="*/ 0 w 412"/>
                <a:gd name="T19" fmla="*/ 105 h 522"/>
                <a:gd name="T20" fmla="*/ 0 w 412"/>
                <a:gd name="T21" fmla="*/ 209 h 522"/>
                <a:gd name="T22" fmla="*/ 0 w 412"/>
                <a:gd name="T23" fmla="*/ 314 h 522"/>
                <a:gd name="T24" fmla="*/ 0 w 412"/>
                <a:gd name="T25" fmla="*/ 419 h 522"/>
                <a:gd name="T26" fmla="*/ 0 w 412"/>
                <a:gd name="T27" fmla="*/ 522 h 522"/>
                <a:gd name="T28" fmla="*/ 103 w 412"/>
                <a:gd name="T29" fmla="*/ 522 h 522"/>
                <a:gd name="T30" fmla="*/ 103 w 412"/>
                <a:gd name="T31" fmla="*/ 419 h 522"/>
                <a:gd name="T32" fmla="*/ 103 w 412"/>
                <a:gd name="T33" fmla="*/ 314 h 522"/>
                <a:gd name="T34" fmla="*/ 103 w 412"/>
                <a:gd name="T35" fmla="*/ 314 h 522"/>
                <a:gd name="T36" fmla="*/ 204 w 412"/>
                <a:gd name="T37" fmla="*/ 314 h 522"/>
                <a:gd name="T38" fmla="*/ 207 w 412"/>
                <a:gd name="T39" fmla="*/ 314 h 522"/>
                <a:gd name="T40" fmla="*/ 307 w 412"/>
                <a:gd name="T41" fmla="*/ 314 h 522"/>
                <a:gd name="T42" fmla="*/ 307 w 412"/>
                <a:gd name="T43" fmla="*/ 314 h 522"/>
                <a:gd name="T44" fmla="*/ 307 w 412"/>
                <a:gd name="T45" fmla="*/ 419 h 522"/>
                <a:gd name="T46" fmla="*/ 307 w 412"/>
                <a:gd name="T47" fmla="*/ 522 h 522"/>
                <a:gd name="T48" fmla="*/ 412 w 412"/>
                <a:gd name="T49" fmla="*/ 522 h 522"/>
                <a:gd name="T50" fmla="*/ 412 w 412"/>
                <a:gd name="T51" fmla="*/ 419 h 522"/>
                <a:gd name="T52" fmla="*/ 412 w 412"/>
                <a:gd name="T53" fmla="*/ 314 h 522"/>
                <a:gd name="T54" fmla="*/ 412 w 412"/>
                <a:gd name="T55" fmla="*/ 209 h 522"/>
                <a:gd name="T56" fmla="*/ 412 w 412"/>
                <a:gd name="T57" fmla="*/ 105 h 522"/>
                <a:gd name="T58" fmla="*/ 412 w 412"/>
                <a:gd name="T59" fmla="*/ 0 h 522"/>
                <a:gd name="T60" fmla="*/ 307 w 412"/>
                <a:gd name="T6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12" h="522">
                  <a:moveTo>
                    <a:pt x="307" y="0"/>
                  </a:moveTo>
                  <a:lnTo>
                    <a:pt x="307" y="105"/>
                  </a:lnTo>
                  <a:lnTo>
                    <a:pt x="307" y="209"/>
                  </a:lnTo>
                  <a:lnTo>
                    <a:pt x="207" y="209"/>
                  </a:lnTo>
                  <a:lnTo>
                    <a:pt x="204" y="209"/>
                  </a:lnTo>
                  <a:lnTo>
                    <a:pt x="103" y="209"/>
                  </a:lnTo>
                  <a:lnTo>
                    <a:pt x="103" y="105"/>
                  </a:lnTo>
                  <a:lnTo>
                    <a:pt x="103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0" y="209"/>
                  </a:lnTo>
                  <a:lnTo>
                    <a:pt x="0" y="314"/>
                  </a:lnTo>
                  <a:lnTo>
                    <a:pt x="0" y="419"/>
                  </a:lnTo>
                  <a:lnTo>
                    <a:pt x="0" y="522"/>
                  </a:lnTo>
                  <a:lnTo>
                    <a:pt x="103" y="522"/>
                  </a:lnTo>
                  <a:lnTo>
                    <a:pt x="103" y="419"/>
                  </a:lnTo>
                  <a:lnTo>
                    <a:pt x="103" y="314"/>
                  </a:lnTo>
                  <a:lnTo>
                    <a:pt x="103" y="314"/>
                  </a:lnTo>
                  <a:lnTo>
                    <a:pt x="204" y="314"/>
                  </a:lnTo>
                  <a:lnTo>
                    <a:pt x="207" y="314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307" y="419"/>
                  </a:lnTo>
                  <a:lnTo>
                    <a:pt x="307" y="522"/>
                  </a:lnTo>
                  <a:lnTo>
                    <a:pt x="412" y="522"/>
                  </a:lnTo>
                  <a:lnTo>
                    <a:pt x="412" y="419"/>
                  </a:lnTo>
                  <a:lnTo>
                    <a:pt x="412" y="314"/>
                  </a:lnTo>
                  <a:lnTo>
                    <a:pt x="412" y="209"/>
                  </a:lnTo>
                  <a:lnTo>
                    <a:pt x="412" y="105"/>
                  </a:lnTo>
                  <a:lnTo>
                    <a:pt x="412" y="0"/>
                  </a:lnTo>
                  <a:lnTo>
                    <a:pt x="307" y="0"/>
                  </a:lnTo>
                  <a:close/>
                </a:path>
              </a:pathLst>
            </a:custGeom>
            <a:solidFill>
              <a:srgbClr val="002060"/>
            </a:solidFill>
            <a:ln w="4763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45E65DDB-52E0-4A6C-9941-28ACA599BE3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0913" y="3019426"/>
              <a:ext cx="654050" cy="828675"/>
            </a:xfrm>
            <a:custGeom>
              <a:avLst/>
              <a:gdLst>
                <a:gd name="T0" fmla="*/ 307 w 412"/>
                <a:gd name="T1" fmla="*/ 0 h 522"/>
                <a:gd name="T2" fmla="*/ 307 w 412"/>
                <a:gd name="T3" fmla="*/ 105 h 522"/>
                <a:gd name="T4" fmla="*/ 307 w 412"/>
                <a:gd name="T5" fmla="*/ 209 h 522"/>
                <a:gd name="T6" fmla="*/ 207 w 412"/>
                <a:gd name="T7" fmla="*/ 209 h 522"/>
                <a:gd name="T8" fmla="*/ 204 w 412"/>
                <a:gd name="T9" fmla="*/ 209 h 522"/>
                <a:gd name="T10" fmla="*/ 103 w 412"/>
                <a:gd name="T11" fmla="*/ 209 h 522"/>
                <a:gd name="T12" fmla="*/ 103 w 412"/>
                <a:gd name="T13" fmla="*/ 105 h 522"/>
                <a:gd name="T14" fmla="*/ 103 w 412"/>
                <a:gd name="T15" fmla="*/ 0 h 522"/>
                <a:gd name="T16" fmla="*/ 0 w 412"/>
                <a:gd name="T17" fmla="*/ 0 h 522"/>
                <a:gd name="T18" fmla="*/ 0 w 412"/>
                <a:gd name="T19" fmla="*/ 105 h 522"/>
                <a:gd name="T20" fmla="*/ 0 w 412"/>
                <a:gd name="T21" fmla="*/ 209 h 522"/>
                <a:gd name="T22" fmla="*/ 0 w 412"/>
                <a:gd name="T23" fmla="*/ 314 h 522"/>
                <a:gd name="T24" fmla="*/ 0 w 412"/>
                <a:gd name="T25" fmla="*/ 419 h 522"/>
                <a:gd name="T26" fmla="*/ 0 w 412"/>
                <a:gd name="T27" fmla="*/ 522 h 522"/>
                <a:gd name="T28" fmla="*/ 103 w 412"/>
                <a:gd name="T29" fmla="*/ 522 h 522"/>
                <a:gd name="T30" fmla="*/ 103 w 412"/>
                <a:gd name="T31" fmla="*/ 419 h 522"/>
                <a:gd name="T32" fmla="*/ 103 w 412"/>
                <a:gd name="T33" fmla="*/ 314 h 522"/>
                <a:gd name="T34" fmla="*/ 103 w 412"/>
                <a:gd name="T35" fmla="*/ 314 h 522"/>
                <a:gd name="T36" fmla="*/ 204 w 412"/>
                <a:gd name="T37" fmla="*/ 314 h 522"/>
                <a:gd name="T38" fmla="*/ 207 w 412"/>
                <a:gd name="T39" fmla="*/ 314 h 522"/>
                <a:gd name="T40" fmla="*/ 307 w 412"/>
                <a:gd name="T41" fmla="*/ 314 h 522"/>
                <a:gd name="T42" fmla="*/ 307 w 412"/>
                <a:gd name="T43" fmla="*/ 314 h 522"/>
                <a:gd name="T44" fmla="*/ 307 w 412"/>
                <a:gd name="T45" fmla="*/ 419 h 522"/>
                <a:gd name="T46" fmla="*/ 307 w 412"/>
                <a:gd name="T47" fmla="*/ 522 h 522"/>
                <a:gd name="T48" fmla="*/ 412 w 412"/>
                <a:gd name="T49" fmla="*/ 522 h 522"/>
                <a:gd name="T50" fmla="*/ 412 w 412"/>
                <a:gd name="T51" fmla="*/ 419 h 522"/>
                <a:gd name="T52" fmla="*/ 412 w 412"/>
                <a:gd name="T53" fmla="*/ 314 h 522"/>
                <a:gd name="T54" fmla="*/ 412 w 412"/>
                <a:gd name="T55" fmla="*/ 209 h 522"/>
                <a:gd name="T56" fmla="*/ 412 w 412"/>
                <a:gd name="T57" fmla="*/ 105 h 522"/>
                <a:gd name="T58" fmla="*/ 412 w 412"/>
                <a:gd name="T59" fmla="*/ 0 h 522"/>
                <a:gd name="T60" fmla="*/ 307 w 412"/>
                <a:gd name="T6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12" h="522">
                  <a:moveTo>
                    <a:pt x="307" y="0"/>
                  </a:moveTo>
                  <a:lnTo>
                    <a:pt x="307" y="105"/>
                  </a:lnTo>
                  <a:lnTo>
                    <a:pt x="307" y="209"/>
                  </a:lnTo>
                  <a:lnTo>
                    <a:pt x="207" y="209"/>
                  </a:lnTo>
                  <a:lnTo>
                    <a:pt x="204" y="209"/>
                  </a:lnTo>
                  <a:lnTo>
                    <a:pt x="103" y="209"/>
                  </a:lnTo>
                  <a:lnTo>
                    <a:pt x="103" y="105"/>
                  </a:lnTo>
                  <a:lnTo>
                    <a:pt x="103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0" y="209"/>
                  </a:lnTo>
                  <a:lnTo>
                    <a:pt x="0" y="314"/>
                  </a:lnTo>
                  <a:lnTo>
                    <a:pt x="0" y="419"/>
                  </a:lnTo>
                  <a:lnTo>
                    <a:pt x="0" y="522"/>
                  </a:lnTo>
                  <a:lnTo>
                    <a:pt x="103" y="522"/>
                  </a:lnTo>
                  <a:lnTo>
                    <a:pt x="103" y="419"/>
                  </a:lnTo>
                  <a:lnTo>
                    <a:pt x="103" y="314"/>
                  </a:lnTo>
                  <a:lnTo>
                    <a:pt x="103" y="314"/>
                  </a:lnTo>
                  <a:lnTo>
                    <a:pt x="204" y="314"/>
                  </a:lnTo>
                  <a:lnTo>
                    <a:pt x="207" y="314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307" y="419"/>
                  </a:lnTo>
                  <a:lnTo>
                    <a:pt x="307" y="522"/>
                  </a:lnTo>
                  <a:lnTo>
                    <a:pt x="412" y="522"/>
                  </a:lnTo>
                  <a:lnTo>
                    <a:pt x="412" y="419"/>
                  </a:lnTo>
                  <a:lnTo>
                    <a:pt x="412" y="314"/>
                  </a:lnTo>
                  <a:lnTo>
                    <a:pt x="412" y="209"/>
                  </a:lnTo>
                  <a:lnTo>
                    <a:pt x="412" y="105"/>
                  </a:lnTo>
                  <a:lnTo>
                    <a:pt x="412" y="0"/>
                  </a:lnTo>
                  <a:lnTo>
                    <a:pt x="307" y="0"/>
                  </a:lnTo>
                  <a:close/>
                </a:path>
              </a:pathLst>
            </a:custGeom>
            <a:solidFill>
              <a:srgbClr val="FFFFFF"/>
            </a:solidFill>
            <a:ln w="476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23F2E202-4097-4C0B-A7AA-A1F788DF3527}"/>
              </a:ext>
            </a:extLst>
          </p:cNvPr>
          <p:cNvGrpSpPr/>
          <p:nvPr/>
        </p:nvGrpSpPr>
        <p:grpSpPr>
          <a:xfrm>
            <a:off x="9347201" y="1948907"/>
            <a:ext cx="541338" cy="899517"/>
            <a:chOff x="9347201" y="3017839"/>
            <a:chExt cx="541338" cy="899517"/>
          </a:xfrm>
        </p:grpSpPr>
        <p:sp>
          <p:nvSpPr>
            <p:cNvPr id="55" name="Freeform 21">
              <a:extLst>
                <a:ext uri="{FF2B5EF4-FFF2-40B4-BE49-F238E27FC236}">
                  <a16:creationId xmlns:a16="http://schemas.microsoft.com/office/drawing/2014/main" id="{CB7DDB6A-1BC2-4513-8AC3-6F2B2282E462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7201" y="3083918"/>
              <a:ext cx="496888" cy="833438"/>
            </a:xfrm>
            <a:custGeom>
              <a:avLst/>
              <a:gdLst>
                <a:gd name="T0" fmla="*/ 206 w 313"/>
                <a:gd name="T1" fmla="*/ 0 h 525"/>
                <a:gd name="T2" fmla="*/ 102 w 313"/>
                <a:gd name="T3" fmla="*/ 0 h 525"/>
                <a:gd name="T4" fmla="*/ 0 w 313"/>
                <a:gd name="T5" fmla="*/ 0 h 525"/>
                <a:gd name="T6" fmla="*/ 0 w 313"/>
                <a:gd name="T7" fmla="*/ 105 h 525"/>
                <a:gd name="T8" fmla="*/ 105 w 313"/>
                <a:gd name="T9" fmla="*/ 105 h 525"/>
                <a:gd name="T10" fmla="*/ 105 w 313"/>
                <a:gd name="T11" fmla="*/ 210 h 525"/>
                <a:gd name="T12" fmla="*/ 105 w 313"/>
                <a:gd name="T13" fmla="*/ 315 h 525"/>
                <a:gd name="T14" fmla="*/ 105 w 313"/>
                <a:gd name="T15" fmla="*/ 420 h 525"/>
                <a:gd name="T16" fmla="*/ 105 w 313"/>
                <a:gd name="T17" fmla="*/ 525 h 525"/>
                <a:gd name="T18" fmla="*/ 208 w 313"/>
                <a:gd name="T19" fmla="*/ 525 h 525"/>
                <a:gd name="T20" fmla="*/ 208 w 313"/>
                <a:gd name="T21" fmla="*/ 420 h 525"/>
                <a:gd name="T22" fmla="*/ 208 w 313"/>
                <a:gd name="T23" fmla="*/ 315 h 525"/>
                <a:gd name="T24" fmla="*/ 208 w 313"/>
                <a:gd name="T25" fmla="*/ 210 h 525"/>
                <a:gd name="T26" fmla="*/ 208 w 313"/>
                <a:gd name="T27" fmla="*/ 105 h 525"/>
                <a:gd name="T28" fmla="*/ 313 w 313"/>
                <a:gd name="T29" fmla="*/ 105 h 525"/>
                <a:gd name="T30" fmla="*/ 313 w 313"/>
                <a:gd name="T31" fmla="*/ 0 h 525"/>
                <a:gd name="T32" fmla="*/ 206 w 313"/>
                <a:gd name="T33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3" h="525">
                  <a:moveTo>
                    <a:pt x="206" y="0"/>
                  </a:moveTo>
                  <a:lnTo>
                    <a:pt x="102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105" y="105"/>
                  </a:lnTo>
                  <a:lnTo>
                    <a:pt x="105" y="210"/>
                  </a:lnTo>
                  <a:lnTo>
                    <a:pt x="105" y="315"/>
                  </a:lnTo>
                  <a:lnTo>
                    <a:pt x="105" y="420"/>
                  </a:lnTo>
                  <a:lnTo>
                    <a:pt x="105" y="525"/>
                  </a:lnTo>
                  <a:lnTo>
                    <a:pt x="208" y="525"/>
                  </a:lnTo>
                  <a:lnTo>
                    <a:pt x="208" y="420"/>
                  </a:lnTo>
                  <a:lnTo>
                    <a:pt x="208" y="315"/>
                  </a:lnTo>
                  <a:lnTo>
                    <a:pt x="208" y="210"/>
                  </a:lnTo>
                  <a:lnTo>
                    <a:pt x="208" y="105"/>
                  </a:lnTo>
                  <a:lnTo>
                    <a:pt x="313" y="105"/>
                  </a:lnTo>
                  <a:lnTo>
                    <a:pt x="313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002060"/>
            </a:solidFill>
            <a:ln w="4763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6DC7D801-D2C8-45F3-BBA6-301559D1FF7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1651" y="3017839"/>
              <a:ext cx="496888" cy="833438"/>
            </a:xfrm>
            <a:custGeom>
              <a:avLst/>
              <a:gdLst>
                <a:gd name="T0" fmla="*/ 206 w 313"/>
                <a:gd name="T1" fmla="*/ 0 h 525"/>
                <a:gd name="T2" fmla="*/ 102 w 313"/>
                <a:gd name="T3" fmla="*/ 0 h 525"/>
                <a:gd name="T4" fmla="*/ 0 w 313"/>
                <a:gd name="T5" fmla="*/ 0 h 525"/>
                <a:gd name="T6" fmla="*/ 0 w 313"/>
                <a:gd name="T7" fmla="*/ 105 h 525"/>
                <a:gd name="T8" fmla="*/ 105 w 313"/>
                <a:gd name="T9" fmla="*/ 105 h 525"/>
                <a:gd name="T10" fmla="*/ 105 w 313"/>
                <a:gd name="T11" fmla="*/ 210 h 525"/>
                <a:gd name="T12" fmla="*/ 105 w 313"/>
                <a:gd name="T13" fmla="*/ 315 h 525"/>
                <a:gd name="T14" fmla="*/ 105 w 313"/>
                <a:gd name="T15" fmla="*/ 420 h 525"/>
                <a:gd name="T16" fmla="*/ 105 w 313"/>
                <a:gd name="T17" fmla="*/ 525 h 525"/>
                <a:gd name="T18" fmla="*/ 208 w 313"/>
                <a:gd name="T19" fmla="*/ 525 h 525"/>
                <a:gd name="T20" fmla="*/ 208 w 313"/>
                <a:gd name="T21" fmla="*/ 420 h 525"/>
                <a:gd name="T22" fmla="*/ 208 w 313"/>
                <a:gd name="T23" fmla="*/ 315 h 525"/>
                <a:gd name="T24" fmla="*/ 208 w 313"/>
                <a:gd name="T25" fmla="*/ 210 h 525"/>
                <a:gd name="T26" fmla="*/ 208 w 313"/>
                <a:gd name="T27" fmla="*/ 105 h 525"/>
                <a:gd name="T28" fmla="*/ 313 w 313"/>
                <a:gd name="T29" fmla="*/ 105 h 525"/>
                <a:gd name="T30" fmla="*/ 313 w 313"/>
                <a:gd name="T31" fmla="*/ 0 h 525"/>
                <a:gd name="T32" fmla="*/ 206 w 313"/>
                <a:gd name="T33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3" h="525">
                  <a:moveTo>
                    <a:pt x="206" y="0"/>
                  </a:moveTo>
                  <a:lnTo>
                    <a:pt x="102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105" y="105"/>
                  </a:lnTo>
                  <a:lnTo>
                    <a:pt x="105" y="210"/>
                  </a:lnTo>
                  <a:lnTo>
                    <a:pt x="105" y="315"/>
                  </a:lnTo>
                  <a:lnTo>
                    <a:pt x="105" y="420"/>
                  </a:lnTo>
                  <a:lnTo>
                    <a:pt x="105" y="525"/>
                  </a:lnTo>
                  <a:lnTo>
                    <a:pt x="208" y="525"/>
                  </a:lnTo>
                  <a:lnTo>
                    <a:pt x="208" y="420"/>
                  </a:lnTo>
                  <a:lnTo>
                    <a:pt x="208" y="315"/>
                  </a:lnTo>
                  <a:lnTo>
                    <a:pt x="208" y="210"/>
                  </a:lnTo>
                  <a:lnTo>
                    <a:pt x="208" y="105"/>
                  </a:lnTo>
                  <a:lnTo>
                    <a:pt x="313" y="105"/>
                  </a:lnTo>
                  <a:lnTo>
                    <a:pt x="313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FFFFFF"/>
            </a:solidFill>
            <a:ln w="476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CB7537B7-B271-40A9-8CC8-FDC5DC625501}"/>
              </a:ext>
            </a:extLst>
          </p:cNvPr>
          <p:cNvGrpSpPr/>
          <p:nvPr/>
        </p:nvGrpSpPr>
        <p:grpSpPr>
          <a:xfrm>
            <a:off x="6489701" y="1947319"/>
            <a:ext cx="706438" cy="897929"/>
            <a:chOff x="6489701" y="3016251"/>
            <a:chExt cx="706438" cy="897929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C6EB44A6-2A74-49E8-8CDE-5D324AB7FFBA}"/>
                </a:ext>
              </a:extLst>
            </p:cNvPr>
            <p:cNvGrpSpPr/>
            <p:nvPr/>
          </p:nvGrpSpPr>
          <p:grpSpPr>
            <a:xfrm>
              <a:off x="6489701" y="3082330"/>
              <a:ext cx="661988" cy="831850"/>
              <a:chOff x="6534151" y="3016251"/>
              <a:chExt cx="661988" cy="831850"/>
            </a:xfrm>
            <a:solidFill>
              <a:srgbClr val="002060"/>
            </a:solidFill>
          </p:grpSpPr>
          <p:sp>
            <p:nvSpPr>
              <p:cNvPr id="57" name="Freeform 22">
                <a:extLst>
                  <a:ext uri="{FF2B5EF4-FFF2-40B4-BE49-F238E27FC236}">
                    <a16:creationId xmlns:a16="http://schemas.microsoft.com/office/drawing/2014/main" id="{3EFD211E-B3E4-4980-84CB-E6BF6ECF70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4351" y="3016251"/>
                <a:ext cx="331788" cy="831850"/>
              </a:xfrm>
              <a:custGeom>
                <a:avLst/>
                <a:gdLst>
                  <a:gd name="T0" fmla="*/ 105 w 209"/>
                  <a:gd name="T1" fmla="*/ 0 h 524"/>
                  <a:gd name="T2" fmla="*/ 105 w 209"/>
                  <a:gd name="T3" fmla="*/ 106 h 524"/>
                  <a:gd name="T4" fmla="*/ 105 w 209"/>
                  <a:gd name="T5" fmla="*/ 210 h 524"/>
                  <a:gd name="T6" fmla="*/ 105 w 209"/>
                  <a:gd name="T7" fmla="*/ 314 h 524"/>
                  <a:gd name="T8" fmla="*/ 0 w 209"/>
                  <a:gd name="T9" fmla="*/ 314 h 524"/>
                  <a:gd name="T10" fmla="*/ 0 w 209"/>
                  <a:gd name="T11" fmla="*/ 419 h 524"/>
                  <a:gd name="T12" fmla="*/ 105 w 209"/>
                  <a:gd name="T13" fmla="*/ 419 h 524"/>
                  <a:gd name="T14" fmla="*/ 105 w 209"/>
                  <a:gd name="T15" fmla="*/ 524 h 524"/>
                  <a:gd name="T16" fmla="*/ 209 w 209"/>
                  <a:gd name="T17" fmla="*/ 524 h 524"/>
                  <a:gd name="T18" fmla="*/ 209 w 209"/>
                  <a:gd name="T19" fmla="*/ 420 h 524"/>
                  <a:gd name="T20" fmla="*/ 209 w 209"/>
                  <a:gd name="T21" fmla="*/ 315 h 524"/>
                  <a:gd name="T22" fmla="*/ 209 w 209"/>
                  <a:gd name="T23" fmla="*/ 210 h 524"/>
                  <a:gd name="T24" fmla="*/ 209 w 209"/>
                  <a:gd name="T25" fmla="*/ 106 h 524"/>
                  <a:gd name="T26" fmla="*/ 209 w 209"/>
                  <a:gd name="T27" fmla="*/ 0 h 524"/>
                  <a:gd name="T28" fmla="*/ 105 w 209"/>
                  <a:gd name="T29" fmla="*/ 0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09" h="524">
                    <a:moveTo>
                      <a:pt x="105" y="0"/>
                    </a:moveTo>
                    <a:lnTo>
                      <a:pt x="105" y="106"/>
                    </a:lnTo>
                    <a:lnTo>
                      <a:pt x="105" y="210"/>
                    </a:lnTo>
                    <a:lnTo>
                      <a:pt x="105" y="314"/>
                    </a:lnTo>
                    <a:lnTo>
                      <a:pt x="0" y="314"/>
                    </a:lnTo>
                    <a:lnTo>
                      <a:pt x="0" y="419"/>
                    </a:lnTo>
                    <a:lnTo>
                      <a:pt x="105" y="419"/>
                    </a:lnTo>
                    <a:lnTo>
                      <a:pt x="105" y="524"/>
                    </a:lnTo>
                    <a:lnTo>
                      <a:pt x="209" y="524"/>
                    </a:lnTo>
                    <a:lnTo>
                      <a:pt x="209" y="420"/>
                    </a:lnTo>
                    <a:lnTo>
                      <a:pt x="209" y="315"/>
                    </a:lnTo>
                    <a:lnTo>
                      <a:pt x="209" y="210"/>
                    </a:lnTo>
                    <a:lnTo>
                      <a:pt x="209" y="106"/>
                    </a:lnTo>
                    <a:lnTo>
                      <a:pt x="209" y="0"/>
                    </a:lnTo>
                    <a:lnTo>
                      <a:pt x="105" y="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" name="Freeform 23">
                <a:extLst>
                  <a:ext uri="{FF2B5EF4-FFF2-40B4-BE49-F238E27FC236}">
                    <a16:creationId xmlns:a16="http://schemas.microsoft.com/office/drawing/2014/main" id="{FD55EB3D-31B1-4FDA-89A5-E4E95F44E6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34151" y="3016251"/>
                <a:ext cx="330200" cy="831850"/>
              </a:xfrm>
              <a:custGeom>
                <a:avLst/>
                <a:gdLst>
                  <a:gd name="T0" fmla="*/ 104 w 208"/>
                  <a:gd name="T1" fmla="*/ 210 h 524"/>
                  <a:gd name="T2" fmla="*/ 104 w 208"/>
                  <a:gd name="T3" fmla="*/ 106 h 524"/>
                  <a:gd name="T4" fmla="*/ 104 w 208"/>
                  <a:gd name="T5" fmla="*/ 0 h 524"/>
                  <a:gd name="T6" fmla="*/ 0 w 208"/>
                  <a:gd name="T7" fmla="*/ 0 h 524"/>
                  <a:gd name="T8" fmla="*/ 0 w 208"/>
                  <a:gd name="T9" fmla="*/ 106 h 524"/>
                  <a:gd name="T10" fmla="*/ 0 w 208"/>
                  <a:gd name="T11" fmla="*/ 210 h 524"/>
                  <a:gd name="T12" fmla="*/ 0 w 208"/>
                  <a:gd name="T13" fmla="*/ 315 h 524"/>
                  <a:gd name="T14" fmla="*/ 0 w 208"/>
                  <a:gd name="T15" fmla="*/ 420 h 524"/>
                  <a:gd name="T16" fmla="*/ 0 w 208"/>
                  <a:gd name="T17" fmla="*/ 524 h 524"/>
                  <a:gd name="T18" fmla="*/ 104 w 208"/>
                  <a:gd name="T19" fmla="*/ 524 h 524"/>
                  <a:gd name="T20" fmla="*/ 104 w 208"/>
                  <a:gd name="T21" fmla="*/ 420 h 524"/>
                  <a:gd name="T22" fmla="*/ 104 w 208"/>
                  <a:gd name="T23" fmla="*/ 314 h 524"/>
                  <a:gd name="T24" fmla="*/ 208 w 208"/>
                  <a:gd name="T25" fmla="*/ 314 h 524"/>
                  <a:gd name="T26" fmla="*/ 208 w 208"/>
                  <a:gd name="T27" fmla="*/ 210 h 524"/>
                  <a:gd name="T28" fmla="*/ 104 w 208"/>
                  <a:gd name="T29" fmla="*/ 210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08" h="524">
                    <a:moveTo>
                      <a:pt x="104" y="210"/>
                    </a:moveTo>
                    <a:lnTo>
                      <a:pt x="104" y="106"/>
                    </a:lnTo>
                    <a:lnTo>
                      <a:pt x="104" y="0"/>
                    </a:lnTo>
                    <a:lnTo>
                      <a:pt x="0" y="0"/>
                    </a:lnTo>
                    <a:lnTo>
                      <a:pt x="0" y="106"/>
                    </a:lnTo>
                    <a:lnTo>
                      <a:pt x="0" y="210"/>
                    </a:lnTo>
                    <a:lnTo>
                      <a:pt x="0" y="315"/>
                    </a:lnTo>
                    <a:lnTo>
                      <a:pt x="0" y="420"/>
                    </a:lnTo>
                    <a:lnTo>
                      <a:pt x="0" y="524"/>
                    </a:lnTo>
                    <a:lnTo>
                      <a:pt x="104" y="524"/>
                    </a:lnTo>
                    <a:lnTo>
                      <a:pt x="104" y="420"/>
                    </a:lnTo>
                    <a:lnTo>
                      <a:pt x="104" y="314"/>
                    </a:lnTo>
                    <a:lnTo>
                      <a:pt x="208" y="314"/>
                    </a:lnTo>
                    <a:lnTo>
                      <a:pt x="208" y="210"/>
                    </a:lnTo>
                    <a:lnTo>
                      <a:pt x="104" y="21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F27154BF-EA87-49F8-8AFF-EABF535493B8}"/>
                </a:ext>
              </a:extLst>
            </p:cNvPr>
            <p:cNvGrpSpPr/>
            <p:nvPr/>
          </p:nvGrpSpPr>
          <p:grpSpPr>
            <a:xfrm>
              <a:off x="6534151" y="3016251"/>
              <a:ext cx="661988" cy="831850"/>
              <a:chOff x="6534151" y="3016251"/>
              <a:chExt cx="661988" cy="831850"/>
            </a:xfrm>
          </p:grpSpPr>
          <p:sp>
            <p:nvSpPr>
              <p:cNvPr id="29" name="Freeform 22">
                <a:extLst>
                  <a:ext uri="{FF2B5EF4-FFF2-40B4-BE49-F238E27FC236}">
                    <a16:creationId xmlns:a16="http://schemas.microsoft.com/office/drawing/2014/main" id="{A4B92330-F646-43E8-BBF2-9EE5D43F85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4351" y="3016251"/>
                <a:ext cx="331788" cy="831850"/>
              </a:xfrm>
              <a:custGeom>
                <a:avLst/>
                <a:gdLst>
                  <a:gd name="T0" fmla="*/ 105 w 209"/>
                  <a:gd name="T1" fmla="*/ 0 h 524"/>
                  <a:gd name="T2" fmla="*/ 105 w 209"/>
                  <a:gd name="T3" fmla="*/ 106 h 524"/>
                  <a:gd name="T4" fmla="*/ 105 w 209"/>
                  <a:gd name="T5" fmla="*/ 210 h 524"/>
                  <a:gd name="T6" fmla="*/ 105 w 209"/>
                  <a:gd name="T7" fmla="*/ 314 h 524"/>
                  <a:gd name="T8" fmla="*/ 0 w 209"/>
                  <a:gd name="T9" fmla="*/ 314 h 524"/>
                  <a:gd name="T10" fmla="*/ 0 w 209"/>
                  <a:gd name="T11" fmla="*/ 419 h 524"/>
                  <a:gd name="T12" fmla="*/ 105 w 209"/>
                  <a:gd name="T13" fmla="*/ 419 h 524"/>
                  <a:gd name="T14" fmla="*/ 105 w 209"/>
                  <a:gd name="T15" fmla="*/ 524 h 524"/>
                  <a:gd name="T16" fmla="*/ 209 w 209"/>
                  <a:gd name="T17" fmla="*/ 524 h 524"/>
                  <a:gd name="T18" fmla="*/ 209 w 209"/>
                  <a:gd name="T19" fmla="*/ 420 h 524"/>
                  <a:gd name="T20" fmla="*/ 209 w 209"/>
                  <a:gd name="T21" fmla="*/ 315 h 524"/>
                  <a:gd name="T22" fmla="*/ 209 w 209"/>
                  <a:gd name="T23" fmla="*/ 210 h 524"/>
                  <a:gd name="T24" fmla="*/ 209 w 209"/>
                  <a:gd name="T25" fmla="*/ 106 h 524"/>
                  <a:gd name="T26" fmla="*/ 209 w 209"/>
                  <a:gd name="T27" fmla="*/ 0 h 524"/>
                  <a:gd name="T28" fmla="*/ 105 w 209"/>
                  <a:gd name="T29" fmla="*/ 0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09" h="524">
                    <a:moveTo>
                      <a:pt x="105" y="0"/>
                    </a:moveTo>
                    <a:lnTo>
                      <a:pt x="105" y="106"/>
                    </a:lnTo>
                    <a:lnTo>
                      <a:pt x="105" y="210"/>
                    </a:lnTo>
                    <a:lnTo>
                      <a:pt x="105" y="314"/>
                    </a:lnTo>
                    <a:lnTo>
                      <a:pt x="0" y="314"/>
                    </a:lnTo>
                    <a:lnTo>
                      <a:pt x="0" y="419"/>
                    </a:lnTo>
                    <a:lnTo>
                      <a:pt x="105" y="419"/>
                    </a:lnTo>
                    <a:lnTo>
                      <a:pt x="105" y="524"/>
                    </a:lnTo>
                    <a:lnTo>
                      <a:pt x="209" y="524"/>
                    </a:lnTo>
                    <a:lnTo>
                      <a:pt x="209" y="420"/>
                    </a:lnTo>
                    <a:lnTo>
                      <a:pt x="209" y="315"/>
                    </a:lnTo>
                    <a:lnTo>
                      <a:pt x="209" y="210"/>
                    </a:lnTo>
                    <a:lnTo>
                      <a:pt x="209" y="106"/>
                    </a:lnTo>
                    <a:lnTo>
                      <a:pt x="209" y="0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 w="4763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" name="Freeform 23">
                <a:extLst>
                  <a:ext uri="{FF2B5EF4-FFF2-40B4-BE49-F238E27FC236}">
                    <a16:creationId xmlns:a16="http://schemas.microsoft.com/office/drawing/2014/main" id="{7667D4C3-A6F2-48C5-A358-FD5C22AE22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34151" y="3016251"/>
                <a:ext cx="330200" cy="831850"/>
              </a:xfrm>
              <a:custGeom>
                <a:avLst/>
                <a:gdLst>
                  <a:gd name="T0" fmla="*/ 104 w 208"/>
                  <a:gd name="T1" fmla="*/ 210 h 524"/>
                  <a:gd name="T2" fmla="*/ 104 w 208"/>
                  <a:gd name="T3" fmla="*/ 106 h 524"/>
                  <a:gd name="T4" fmla="*/ 104 w 208"/>
                  <a:gd name="T5" fmla="*/ 0 h 524"/>
                  <a:gd name="T6" fmla="*/ 0 w 208"/>
                  <a:gd name="T7" fmla="*/ 0 h 524"/>
                  <a:gd name="T8" fmla="*/ 0 w 208"/>
                  <a:gd name="T9" fmla="*/ 106 h 524"/>
                  <a:gd name="T10" fmla="*/ 0 w 208"/>
                  <a:gd name="T11" fmla="*/ 210 h 524"/>
                  <a:gd name="T12" fmla="*/ 0 w 208"/>
                  <a:gd name="T13" fmla="*/ 315 h 524"/>
                  <a:gd name="T14" fmla="*/ 0 w 208"/>
                  <a:gd name="T15" fmla="*/ 420 h 524"/>
                  <a:gd name="T16" fmla="*/ 0 w 208"/>
                  <a:gd name="T17" fmla="*/ 524 h 524"/>
                  <a:gd name="T18" fmla="*/ 104 w 208"/>
                  <a:gd name="T19" fmla="*/ 524 h 524"/>
                  <a:gd name="T20" fmla="*/ 104 w 208"/>
                  <a:gd name="T21" fmla="*/ 420 h 524"/>
                  <a:gd name="T22" fmla="*/ 104 w 208"/>
                  <a:gd name="T23" fmla="*/ 314 h 524"/>
                  <a:gd name="T24" fmla="*/ 208 w 208"/>
                  <a:gd name="T25" fmla="*/ 314 h 524"/>
                  <a:gd name="T26" fmla="*/ 208 w 208"/>
                  <a:gd name="T27" fmla="*/ 210 h 524"/>
                  <a:gd name="T28" fmla="*/ 104 w 208"/>
                  <a:gd name="T29" fmla="*/ 210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08" h="524">
                    <a:moveTo>
                      <a:pt x="104" y="210"/>
                    </a:moveTo>
                    <a:lnTo>
                      <a:pt x="104" y="106"/>
                    </a:lnTo>
                    <a:lnTo>
                      <a:pt x="104" y="0"/>
                    </a:lnTo>
                    <a:lnTo>
                      <a:pt x="0" y="0"/>
                    </a:lnTo>
                    <a:lnTo>
                      <a:pt x="0" y="106"/>
                    </a:lnTo>
                    <a:lnTo>
                      <a:pt x="0" y="210"/>
                    </a:lnTo>
                    <a:lnTo>
                      <a:pt x="0" y="315"/>
                    </a:lnTo>
                    <a:lnTo>
                      <a:pt x="0" y="420"/>
                    </a:lnTo>
                    <a:lnTo>
                      <a:pt x="0" y="524"/>
                    </a:lnTo>
                    <a:lnTo>
                      <a:pt x="104" y="524"/>
                    </a:lnTo>
                    <a:lnTo>
                      <a:pt x="104" y="420"/>
                    </a:lnTo>
                    <a:lnTo>
                      <a:pt x="104" y="314"/>
                    </a:lnTo>
                    <a:lnTo>
                      <a:pt x="208" y="314"/>
                    </a:lnTo>
                    <a:lnTo>
                      <a:pt x="208" y="210"/>
                    </a:lnTo>
                    <a:lnTo>
                      <a:pt x="104" y="210"/>
                    </a:lnTo>
                    <a:close/>
                  </a:path>
                </a:pathLst>
              </a:custGeom>
              <a:solidFill>
                <a:srgbClr val="FFFFFF"/>
              </a:solidFill>
              <a:ln w="4763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0A7FB86-8E7D-4A50-84E4-A42D427132E5}"/>
              </a:ext>
            </a:extLst>
          </p:cNvPr>
          <p:cNvGrpSpPr/>
          <p:nvPr/>
        </p:nvGrpSpPr>
        <p:grpSpPr>
          <a:xfrm>
            <a:off x="7343776" y="1947319"/>
            <a:ext cx="211138" cy="897929"/>
            <a:chOff x="7343776" y="3016251"/>
            <a:chExt cx="211138" cy="897929"/>
          </a:xfrm>
        </p:grpSpPr>
        <p:sp>
          <p:nvSpPr>
            <p:cNvPr id="59" name="Freeform 24">
              <a:extLst>
                <a:ext uri="{FF2B5EF4-FFF2-40B4-BE49-F238E27FC236}">
                  <a16:creationId xmlns:a16="http://schemas.microsoft.com/office/drawing/2014/main" id="{49B05F31-2CA0-4825-8F2B-025FDD2AE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3082330"/>
              <a:ext cx="166688" cy="831850"/>
            </a:xfrm>
            <a:custGeom>
              <a:avLst/>
              <a:gdLst>
                <a:gd name="T0" fmla="*/ 0 w 105"/>
                <a:gd name="T1" fmla="*/ 0 h 524"/>
                <a:gd name="T2" fmla="*/ 0 w 105"/>
                <a:gd name="T3" fmla="*/ 106 h 524"/>
                <a:gd name="T4" fmla="*/ 0 w 105"/>
                <a:gd name="T5" fmla="*/ 210 h 524"/>
                <a:gd name="T6" fmla="*/ 0 w 105"/>
                <a:gd name="T7" fmla="*/ 315 h 524"/>
                <a:gd name="T8" fmla="*/ 0 w 105"/>
                <a:gd name="T9" fmla="*/ 420 h 524"/>
                <a:gd name="T10" fmla="*/ 0 w 105"/>
                <a:gd name="T11" fmla="*/ 524 h 524"/>
                <a:gd name="T12" fmla="*/ 105 w 105"/>
                <a:gd name="T13" fmla="*/ 524 h 524"/>
                <a:gd name="T14" fmla="*/ 105 w 105"/>
                <a:gd name="T15" fmla="*/ 420 h 524"/>
                <a:gd name="T16" fmla="*/ 105 w 105"/>
                <a:gd name="T17" fmla="*/ 315 h 524"/>
                <a:gd name="T18" fmla="*/ 105 w 105"/>
                <a:gd name="T19" fmla="*/ 210 h 524"/>
                <a:gd name="T20" fmla="*/ 105 w 105"/>
                <a:gd name="T21" fmla="*/ 106 h 524"/>
                <a:gd name="T22" fmla="*/ 105 w 105"/>
                <a:gd name="T23" fmla="*/ 0 h 524"/>
                <a:gd name="T24" fmla="*/ 0 w 105"/>
                <a:gd name="T25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524">
                  <a:moveTo>
                    <a:pt x="0" y="0"/>
                  </a:moveTo>
                  <a:lnTo>
                    <a:pt x="0" y="106"/>
                  </a:lnTo>
                  <a:lnTo>
                    <a:pt x="0" y="210"/>
                  </a:lnTo>
                  <a:lnTo>
                    <a:pt x="0" y="315"/>
                  </a:lnTo>
                  <a:lnTo>
                    <a:pt x="0" y="420"/>
                  </a:lnTo>
                  <a:lnTo>
                    <a:pt x="0" y="524"/>
                  </a:lnTo>
                  <a:lnTo>
                    <a:pt x="105" y="524"/>
                  </a:lnTo>
                  <a:lnTo>
                    <a:pt x="105" y="420"/>
                  </a:lnTo>
                  <a:lnTo>
                    <a:pt x="105" y="315"/>
                  </a:lnTo>
                  <a:lnTo>
                    <a:pt x="105" y="210"/>
                  </a:lnTo>
                  <a:lnTo>
                    <a:pt x="105" y="106"/>
                  </a:lnTo>
                  <a:lnTo>
                    <a:pt x="10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 w="4763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24">
              <a:extLst>
                <a:ext uri="{FF2B5EF4-FFF2-40B4-BE49-F238E27FC236}">
                  <a16:creationId xmlns:a16="http://schemas.microsoft.com/office/drawing/2014/main" id="{B2FA5836-4285-4883-8C6F-7AE9A270D6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8226" y="3016251"/>
              <a:ext cx="166688" cy="831850"/>
            </a:xfrm>
            <a:custGeom>
              <a:avLst/>
              <a:gdLst>
                <a:gd name="T0" fmla="*/ 0 w 105"/>
                <a:gd name="T1" fmla="*/ 0 h 524"/>
                <a:gd name="T2" fmla="*/ 0 w 105"/>
                <a:gd name="T3" fmla="*/ 106 h 524"/>
                <a:gd name="T4" fmla="*/ 0 w 105"/>
                <a:gd name="T5" fmla="*/ 210 h 524"/>
                <a:gd name="T6" fmla="*/ 0 w 105"/>
                <a:gd name="T7" fmla="*/ 315 h 524"/>
                <a:gd name="T8" fmla="*/ 0 w 105"/>
                <a:gd name="T9" fmla="*/ 420 h 524"/>
                <a:gd name="T10" fmla="*/ 0 w 105"/>
                <a:gd name="T11" fmla="*/ 524 h 524"/>
                <a:gd name="T12" fmla="*/ 105 w 105"/>
                <a:gd name="T13" fmla="*/ 524 h 524"/>
                <a:gd name="T14" fmla="*/ 105 w 105"/>
                <a:gd name="T15" fmla="*/ 420 h 524"/>
                <a:gd name="T16" fmla="*/ 105 w 105"/>
                <a:gd name="T17" fmla="*/ 315 h 524"/>
                <a:gd name="T18" fmla="*/ 105 w 105"/>
                <a:gd name="T19" fmla="*/ 210 h 524"/>
                <a:gd name="T20" fmla="*/ 105 w 105"/>
                <a:gd name="T21" fmla="*/ 106 h 524"/>
                <a:gd name="T22" fmla="*/ 105 w 105"/>
                <a:gd name="T23" fmla="*/ 0 h 524"/>
                <a:gd name="T24" fmla="*/ 0 w 105"/>
                <a:gd name="T25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524">
                  <a:moveTo>
                    <a:pt x="0" y="0"/>
                  </a:moveTo>
                  <a:lnTo>
                    <a:pt x="0" y="106"/>
                  </a:lnTo>
                  <a:lnTo>
                    <a:pt x="0" y="210"/>
                  </a:lnTo>
                  <a:lnTo>
                    <a:pt x="0" y="315"/>
                  </a:lnTo>
                  <a:lnTo>
                    <a:pt x="0" y="420"/>
                  </a:lnTo>
                  <a:lnTo>
                    <a:pt x="0" y="524"/>
                  </a:lnTo>
                  <a:lnTo>
                    <a:pt x="105" y="524"/>
                  </a:lnTo>
                  <a:lnTo>
                    <a:pt x="105" y="420"/>
                  </a:lnTo>
                  <a:lnTo>
                    <a:pt x="105" y="315"/>
                  </a:lnTo>
                  <a:lnTo>
                    <a:pt x="105" y="210"/>
                  </a:lnTo>
                  <a:lnTo>
                    <a:pt x="105" y="106"/>
                  </a:lnTo>
                  <a:lnTo>
                    <a:pt x="10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476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76" name="Rectangle 75">
            <a:extLst>
              <a:ext uri="{FF2B5EF4-FFF2-40B4-BE49-F238E27FC236}">
                <a16:creationId xmlns:a16="http://schemas.microsoft.com/office/drawing/2014/main" id="{43AAD9B0-7A24-4F25-A997-645F1919C448}"/>
              </a:ext>
            </a:extLst>
          </p:cNvPr>
          <p:cNvSpPr/>
          <p:nvPr/>
        </p:nvSpPr>
        <p:spPr>
          <a:xfrm>
            <a:off x="-23911" y="-20729"/>
            <a:ext cx="12225527" cy="376331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60766B52-ED76-47F8-B524-0F981F803F8D}"/>
              </a:ext>
            </a:extLst>
          </p:cNvPr>
          <p:cNvSpPr/>
          <p:nvPr/>
        </p:nvSpPr>
        <p:spPr>
          <a:xfrm>
            <a:off x="-23911" y="355602"/>
            <a:ext cx="565784" cy="6153147"/>
          </a:xfrm>
          <a:prstGeom prst="rect">
            <a:avLst/>
          </a:pr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E46DDDB0-7EFB-4083-B334-B5178002EBE2}"/>
              </a:ext>
            </a:extLst>
          </p:cNvPr>
          <p:cNvSpPr/>
          <p:nvPr/>
        </p:nvSpPr>
        <p:spPr>
          <a:xfrm>
            <a:off x="11668031" y="349250"/>
            <a:ext cx="533585" cy="6159499"/>
          </a:xfrm>
          <a:prstGeom prst="rect">
            <a:avLst/>
          </a:pr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13693AB-0789-4E22-A5A3-12BEB605D0A7}"/>
              </a:ext>
            </a:extLst>
          </p:cNvPr>
          <p:cNvSpPr/>
          <p:nvPr/>
        </p:nvSpPr>
        <p:spPr>
          <a:xfrm>
            <a:off x="-23911" y="6508750"/>
            <a:ext cx="12225527" cy="36997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Silent Night, Jedi Knight">
            <a:hlinkClick r:id="" action="ppaction://media"/>
            <a:extLst>
              <a:ext uri="{FF2B5EF4-FFF2-40B4-BE49-F238E27FC236}">
                <a16:creationId xmlns:a16="http://schemas.microsoft.com/office/drawing/2014/main" id="{9F8B31F4-9737-47F4-A5EF-58B97999C2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611319" y="-203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840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16"/>
    </mc:Choice>
    <mc:Fallback xmlns="">
      <p:transition spd="slow" advTm="5716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6" presetClass="emph" presetSubtype="0" accel="25000" decel="75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3" dur="1200" fill="hold"/>
                                            <p:tgtEl>
                                              <p:spTgt spid="73"/>
                                            </p:tgtEl>
                                          </p:cBhvr>
                                          <p:by x="1200000" y="1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accel="25000" decel="7500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200" fill="hold"/>
                                            <p:tgtEl>
                                              <p:spTgt spid="74"/>
                                            </p:tgtEl>
                                          </p:cBhvr>
                                          <p:by x="1200000" y="1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6" presetClass="emph" presetSubtype="0" decel="10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7" dur="1200" fill="hold"/>
                                            <p:tgtEl>
                                              <p:spTgt spid="75"/>
                                            </p:tgtEl>
                                          </p:cBhvr>
                                          <p:by x="160000" y="16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" presetID="18" presetClass="entr" presetSubtype="1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32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2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2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7" dur="100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25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2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2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6" presetClass="emph" presetSubtype="0" fill="hold" nodeType="withEffect" p14:presetBounceEnd="99000">
                                      <p:stCondLst>
                                        <p:cond delay="3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45" dur="1000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250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2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2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fill="hold" nodeType="withEffect" p14:presetBounceEnd="99000">
                                      <p:stCondLst>
                                        <p:cond delay="6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53" dur="100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55" dur="25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" presetID="2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fill="hold" nodeType="withEffect" p14:presetBounceEnd="99000">
                                      <p:stCondLst>
                                        <p:cond delay="9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61" dur="1000" fill="hold"/>
                                            <p:tgtEl>
                                              <p:spTgt spid="6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6" presetClass="emph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63" dur="250" fill="hold"/>
                                            <p:tgtEl>
                                              <p:spTgt spid="6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4" presetID="23" presetClass="entr" presetSubtype="16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fill="hold" nodeType="withEffect" p14:presetBounceEnd="99000">
                                      <p:stCondLst>
                                        <p:cond delay="12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69" dur="1000" fill="hold"/>
                                            <p:tgtEl>
                                              <p:spTgt spid="6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250" fill="hold"/>
                                            <p:tgtEl>
                                              <p:spTgt spid="6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2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2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2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6" presetClass="emph" presetSubtype="0" fill="hold" nodeType="withEffect" p14:presetBounceEnd="99000">
                                      <p:stCondLst>
                                        <p:cond delay="1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77" dur="1000" fill="hold"/>
                                            <p:tgtEl>
                                              <p:spTgt spid="6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8" presetID="6" presetClass="emph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79" dur="250" fill="hold"/>
                                            <p:tgtEl>
                                              <p:spTgt spid="6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0" presetID="23" presetClass="entr" presetSubtype="16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2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2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6" presetClass="emph" presetSubtype="0" fill="hold" nodeType="withEffect" p14:presetBounceEnd="99000">
                                      <p:stCondLst>
                                        <p:cond delay="18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85" dur="1000" fill="hold"/>
                                            <p:tgtEl>
                                              <p:spTgt spid="6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6" presetID="6" presetClass="emph" presetSubtype="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87" dur="250" fill="hold"/>
                                            <p:tgtEl>
                                              <p:spTgt spid="6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8" presetID="23" presetClass="entr" presetSubtype="16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2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2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6" presetClass="emph" presetSubtype="0" fill="hold" nodeType="withEffect" p14:presetBounceEnd="99000">
                                      <p:stCondLst>
                                        <p:cond delay="21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93" dur="1000" fill="hold"/>
                                            <p:tgtEl>
                                              <p:spTgt spid="6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250" fill="hold"/>
                                            <p:tgtEl>
                                              <p:spTgt spid="6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23" presetClass="entr" presetSubtype="16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2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2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6" presetClass="emph" presetSubtype="0" fill="hold" nodeType="withEffect" p14:presetBounceEnd="99000">
                                      <p:stCondLst>
                                        <p:cond delay="24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01" dur="1000" fill="hold"/>
                                            <p:tgtEl>
                                              <p:spTgt spid="7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2" presetID="6" presetClass="emph" presetSubtype="0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103" dur="250" fill="hold"/>
                                            <p:tgtEl>
                                              <p:spTgt spid="7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4" presetID="23" presetClass="entr" presetSubtype="16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2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2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fill="hold" nodeType="withEffect" p14:presetBounceEnd="99000">
                                      <p:stCondLst>
                                        <p:cond delay="27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09" dur="1000" fill="hold"/>
                                            <p:tgtEl>
                                              <p:spTgt spid="7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6" presetClass="emph" presetSubtype="0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111" dur="250" fill="hold"/>
                                            <p:tgtEl>
                                              <p:spTgt spid="7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2" presetID="2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25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25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6" presetID="6" presetClass="emph" presetSubtype="0" fill="hold" nodeType="withEffect" p14:presetBounceEnd="99000">
                                      <p:stCondLst>
                                        <p:cond delay="30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17" dur="1000" fill="hold"/>
                                            <p:tgtEl>
                                              <p:spTgt spid="7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8" presetID="6" presetClass="emph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119" dur="250" fill="hold"/>
                                            <p:tgtEl>
                                              <p:spTgt spid="7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0" presetID="2" presetClass="entr" presetSubtype="4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2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3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4" presetID="2" presetClass="entr" presetSubtype="4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6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7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128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73" grpId="0" animBg="1"/>
          <p:bldP spid="73" grpId="1" animBg="1"/>
          <p:bldP spid="74" grpId="0" animBg="1"/>
          <p:bldP spid="74" grpId="1" animBg="1"/>
          <p:bldP spid="75" grpId="0" animBg="1"/>
          <p:bldP spid="75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6" presetClass="emph" presetSubtype="0" accel="25000" decel="75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3" dur="1200" fill="hold"/>
                                            <p:tgtEl>
                                              <p:spTgt spid="73"/>
                                            </p:tgtEl>
                                          </p:cBhvr>
                                          <p:by x="1200000" y="1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accel="25000" decel="7500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200" fill="hold"/>
                                            <p:tgtEl>
                                              <p:spTgt spid="74"/>
                                            </p:tgtEl>
                                          </p:cBhvr>
                                          <p:by x="1200000" y="12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6" presetClass="emph" presetSubtype="0" decel="10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7" dur="1200" fill="hold"/>
                                            <p:tgtEl>
                                              <p:spTgt spid="75"/>
                                            </p:tgtEl>
                                          </p:cBhvr>
                                          <p:by x="160000" y="16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" presetID="18" presetClass="entr" presetSubtype="1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32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2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2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7" dur="100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25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2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2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6" presetClass="emph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45" dur="1000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250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2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2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00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55" dur="25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" presetID="2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000" fill="hold"/>
                                            <p:tgtEl>
                                              <p:spTgt spid="6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6" presetClass="emph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63" dur="250" fill="hold"/>
                                            <p:tgtEl>
                                              <p:spTgt spid="6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4" presetID="23" presetClass="entr" presetSubtype="16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1000" fill="hold"/>
                                            <p:tgtEl>
                                              <p:spTgt spid="6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250" fill="hold"/>
                                            <p:tgtEl>
                                              <p:spTgt spid="6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2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2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2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6" presetClass="emph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77" dur="1000" fill="hold"/>
                                            <p:tgtEl>
                                              <p:spTgt spid="6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8" presetID="6" presetClass="emph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79" dur="250" fill="hold"/>
                                            <p:tgtEl>
                                              <p:spTgt spid="6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0" presetID="23" presetClass="entr" presetSubtype="16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2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2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6" presetClass="emph" presetSubtype="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85" dur="1000" fill="hold"/>
                                            <p:tgtEl>
                                              <p:spTgt spid="6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6" presetID="6" presetClass="emph" presetSubtype="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87" dur="250" fill="hold"/>
                                            <p:tgtEl>
                                              <p:spTgt spid="6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8" presetID="23" presetClass="entr" presetSubtype="16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2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2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6" presetClass="emph" presetSubtype="0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93" dur="1000" fill="hold"/>
                                            <p:tgtEl>
                                              <p:spTgt spid="6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250" fill="hold"/>
                                            <p:tgtEl>
                                              <p:spTgt spid="6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23" presetClass="entr" presetSubtype="16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2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2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6" presetClass="emph" presetSubtype="0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101" dur="1000" fill="hold"/>
                                            <p:tgtEl>
                                              <p:spTgt spid="7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2" presetID="6" presetClass="emph" presetSubtype="0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103" dur="250" fill="hold"/>
                                            <p:tgtEl>
                                              <p:spTgt spid="7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4" presetID="23" presetClass="entr" presetSubtype="16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2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2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000" fill="hold"/>
                                            <p:tgtEl>
                                              <p:spTgt spid="7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6" presetClass="emph" presetSubtype="0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111" dur="250" fill="hold"/>
                                            <p:tgtEl>
                                              <p:spTgt spid="7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2" presetID="2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25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25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6" presetID="6" presetClass="emph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117" dur="1000" fill="hold"/>
                                            <p:tgtEl>
                                              <p:spTgt spid="7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8" presetID="6" presetClass="emph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119" dur="250" fill="hold"/>
                                            <p:tgtEl>
                                              <p:spTgt spid="7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0" presetID="2" presetClass="entr" presetSubtype="4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2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3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4" presetID="2" presetClass="entr" presetSubtype="4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6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7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128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73" grpId="0" animBg="1"/>
          <p:bldP spid="73" grpId="1" animBg="1"/>
          <p:bldP spid="74" grpId="0" animBg="1"/>
          <p:bldP spid="74" grpId="1" animBg="1"/>
          <p:bldP spid="75" grpId="0" animBg="1"/>
          <p:bldP spid="75" grpId="1" animBg="1"/>
        </p:bldLst>
      </p:timing>
    </mc:Fallback>
  </mc:AlternateContent>
  <p:extLst>
    <p:ext uri="{E180D4A7-C9FB-4DFB-919C-405C955672EB}">
      <p14:showEvtLst xmlns:p14="http://schemas.microsoft.com/office/powerpoint/2010/main">
        <p14:playEvt time="26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1AEB1942-9037-4BF8-B724-5AFC50423E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967" y="349250"/>
            <a:ext cx="11144066" cy="61595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CE8D2DD-E8DA-49C1-B73C-BE3B7E8368D9}"/>
              </a:ext>
            </a:extLst>
          </p:cNvPr>
          <p:cNvSpPr/>
          <p:nvPr/>
        </p:nvSpPr>
        <p:spPr>
          <a:xfrm>
            <a:off x="517266" y="349250"/>
            <a:ext cx="11174678" cy="6159500"/>
          </a:xfrm>
          <a:prstGeom prst="rect">
            <a:avLst/>
          </a:prstGeom>
          <a:solidFill>
            <a:srgbClr val="002060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6CA25CD-668F-4EE8-85B4-3C7A9B8F27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47277" y="4007144"/>
            <a:ext cx="1235675" cy="2075301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963EA5D0-5216-44B3-AB0F-71CCDBF425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0056" y="4088282"/>
            <a:ext cx="8614916" cy="2445280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18449A30-7E72-410D-9A7F-0F879BE3BF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632695" y="4992007"/>
            <a:ext cx="855846" cy="1057920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9CE9B3E2-66DB-47E4-A654-CA55374E495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276190" y="3685919"/>
            <a:ext cx="1525799" cy="2393094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B4436680-F265-4B87-8C82-28F5CDA93F5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561248" y="3719677"/>
            <a:ext cx="1133791" cy="2346318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885B7A3F-1FC0-4916-8AB3-6EDFFF67BAB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633840" y="4831058"/>
            <a:ext cx="940194" cy="1222252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F169D3B-14CF-4B70-B209-33873DB7C19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734050" y="685490"/>
            <a:ext cx="723900" cy="800100"/>
          </a:xfrm>
          <a:prstGeom prst="rect">
            <a:avLst/>
          </a:prstGeom>
        </p:spPr>
      </p:pic>
      <p:pic>
        <p:nvPicPr>
          <p:cNvPr id="87" name="Graphic 86">
            <a:extLst>
              <a:ext uri="{FF2B5EF4-FFF2-40B4-BE49-F238E27FC236}">
                <a16:creationId xmlns:a16="http://schemas.microsoft.com/office/drawing/2014/main" id="{11E8CEF4-9D8A-483D-A65F-10E6032799E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351400" y="1741283"/>
            <a:ext cx="7447424" cy="1264332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696AA181-321A-4F2A-9CD4-C836D5BB9EB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5400670" y="3719677"/>
            <a:ext cx="957078" cy="2376743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ECEF8F06-2F1D-499A-B5CC-DC97F296BD2F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t="43844"/>
          <a:stretch/>
        </p:blipFill>
        <p:spPr>
          <a:xfrm>
            <a:off x="504053" y="6079013"/>
            <a:ext cx="11163979" cy="44567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72C37A9-9D43-48F7-8636-36B0649ADD3B}"/>
              </a:ext>
            </a:extLst>
          </p:cNvPr>
          <p:cNvSpPr/>
          <p:nvPr/>
        </p:nvSpPr>
        <p:spPr>
          <a:xfrm>
            <a:off x="-23911" y="-20729"/>
            <a:ext cx="12225527" cy="376331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72EB25-939A-4426-A2FF-426D8B83BEAA}"/>
              </a:ext>
            </a:extLst>
          </p:cNvPr>
          <p:cNvSpPr/>
          <p:nvPr/>
        </p:nvSpPr>
        <p:spPr>
          <a:xfrm>
            <a:off x="-23911" y="355602"/>
            <a:ext cx="565784" cy="6153147"/>
          </a:xfrm>
          <a:prstGeom prst="rect">
            <a:avLst/>
          </a:pr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525871-ACA3-4FA1-8AAA-9AD0517EEFE1}"/>
              </a:ext>
            </a:extLst>
          </p:cNvPr>
          <p:cNvSpPr/>
          <p:nvPr/>
        </p:nvSpPr>
        <p:spPr>
          <a:xfrm>
            <a:off x="11668031" y="349250"/>
            <a:ext cx="533585" cy="6159499"/>
          </a:xfrm>
          <a:prstGeom prst="rect">
            <a:avLst/>
          </a:pr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40F9DB4-CD43-4ED8-B8D8-DE5022A7BCC9}"/>
              </a:ext>
            </a:extLst>
          </p:cNvPr>
          <p:cNvSpPr/>
          <p:nvPr/>
        </p:nvSpPr>
        <p:spPr>
          <a:xfrm>
            <a:off x="-23911" y="6508750"/>
            <a:ext cx="12225527" cy="36997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50955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Tm="6755">
        <p159:morph option="byObject"/>
      </p:transition>
    </mc:Choice>
    <mc:Fallback xmlns="">
      <p:transition advTm="6755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xit" presetSubtype="4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3.33333E-6 L 0.14791 3.33333E-6 " pathEditMode="relative" rAng="0" ptsTypes="AA">
                                          <p:cBhvr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39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xit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30" presetID="2" presetClass="entr" presetSubtype="4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decel="10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decel="100000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decel="100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3" presetClass="entr" presetSubtype="16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25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25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6" presetClass="emph" presetSubtype="0" fill="hold" nodeType="withEffect" p14:presetBounceEnd="99000">
                                      <p:stCondLst>
                                        <p:cond delay="2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51" dur="1000" fill="hold"/>
                                            <p:tgtEl>
                                              <p:spTgt spid="8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250" fill="hold"/>
                                            <p:tgtEl>
                                              <p:spTgt spid="8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18" presetClass="entr" presetSubtype="12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56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xit" presetSubtype="4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3.33333E-6 L 0.14791 3.33333E-6 " pathEditMode="relative" rAng="0" ptsTypes="AA">
                                          <p:cBhvr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39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xit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30" presetID="2" presetClass="entr" presetSubtype="4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decel="10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decel="100000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decel="100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3" presetClass="entr" presetSubtype="16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25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25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6" presetClass="emph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Scale>
                                          <p:cBhvr>
                                            <p:cTn id="51" dur="1000" fill="hold"/>
                                            <p:tgtEl>
                                              <p:spTgt spid="8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250" fill="hold"/>
                                            <p:tgtEl>
                                              <p:spTgt spid="8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18" presetClass="entr" presetSubtype="12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56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1AEB1942-9037-4BF8-B724-5AFC50423E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967" y="349250"/>
            <a:ext cx="11144066" cy="61595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CE8D2DD-E8DA-49C1-B73C-BE3B7E8368D9}"/>
              </a:ext>
            </a:extLst>
          </p:cNvPr>
          <p:cNvSpPr/>
          <p:nvPr/>
        </p:nvSpPr>
        <p:spPr>
          <a:xfrm>
            <a:off x="513269" y="365183"/>
            <a:ext cx="11174678" cy="6159500"/>
          </a:xfrm>
          <a:prstGeom prst="rect">
            <a:avLst/>
          </a:prstGeom>
          <a:solidFill>
            <a:srgbClr val="002060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18449A30-7E72-410D-9A7F-0F879BE3BF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32695" y="4992007"/>
            <a:ext cx="855846" cy="1057920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9CE9B3E2-66DB-47E4-A654-CA55374E49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89838" y="3689350"/>
            <a:ext cx="1525799" cy="2393094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B4436680-F265-4B87-8C82-28F5CDA93F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561248" y="3719677"/>
            <a:ext cx="1133791" cy="2346318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885B7A3F-1FC0-4916-8AB3-6EDFFF67BAB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633840" y="4831058"/>
            <a:ext cx="940194" cy="1222252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F169D3B-14CF-4B70-B209-33873DB7C19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734050" y="685490"/>
            <a:ext cx="723900" cy="8001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696AA181-321A-4F2A-9CD4-C836D5BB9EB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400670" y="3719677"/>
            <a:ext cx="957078" cy="2376743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5525871-ACA3-4FA1-8AAA-9AD0517EEFE1}"/>
              </a:ext>
            </a:extLst>
          </p:cNvPr>
          <p:cNvSpPr/>
          <p:nvPr/>
        </p:nvSpPr>
        <p:spPr>
          <a:xfrm>
            <a:off x="11668031" y="349250"/>
            <a:ext cx="533585" cy="6159499"/>
          </a:xfrm>
          <a:prstGeom prst="rect">
            <a:avLst/>
          </a:pr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7" name="Graphic 86">
            <a:extLst>
              <a:ext uri="{FF2B5EF4-FFF2-40B4-BE49-F238E27FC236}">
                <a16:creationId xmlns:a16="http://schemas.microsoft.com/office/drawing/2014/main" id="{11E8CEF4-9D8A-483D-A65F-10E6032799E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351400" y="1741283"/>
            <a:ext cx="7447424" cy="1264332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72C37A9-9D43-48F7-8636-36B0649ADD3B}"/>
              </a:ext>
            </a:extLst>
          </p:cNvPr>
          <p:cNvSpPr/>
          <p:nvPr/>
        </p:nvSpPr>
        <p:spPr>
          <a:xfrm>
            <a:off x="-23911" y="-20729"/>
            <a:ext cx="12225527" cy="376331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7F7FE7-E642-412E-A1CE-6701837B8EE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DB86605-D009-4D92-9A8E-3B77D6FDC2E9}"/>
              </a:ext>
            </a:extLst>
          </p:cNvPr>
          <p:cNvSpPr/>
          <p:nvPr/>
        </p:nvSpPr>
        <p:spPr>
          <a:xfrm>
            <a:off x="541873" y="344454"/>
            <a:ext cx="11144064" cy="5751966"/>
          </a:xfrm>
          <a:prstGeom prst="rect">
            <a:avLst/>
          </a:prstGeom>
          <a:solidFill>
            <a:schemeClr val="tx1"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308093BC-B8F9-4145-852B-2BCA47A9C08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607913" y="5568249"/>
            <a:ext cx="881787" cy="529072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715710E6-E165-45DF-B506-2ED6D2ABFD9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062940" y="4291597"/>
            <a:ext cx="1257180" cy="1787416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4DEF3E0B-7665-437D-B72F-AE757A924AD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9991648" y="4559680"/>
            <a:ext cx="1224326" cy="1509752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40F9DB4-CD43-4ED8-B8D8-DE5022A7BCC9}"/>
              </a:ext>
            </a:extLst>
          </p:cNvPr>
          <p:cNvSpPr/>
          <p:nvPr/>
        </p:nvSpPr>
        <p:spPr>
          <a:xfrm>
            <a:off x="-23911" y="6508750"/>
            <a:ext cx="12225527" cy="36997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A760751-F2D5-4BDE-92FD-9592A0F8FEA0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3057525" y="3558248"/>
            <a:ext cx="6076950" cy="1787338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7CF11C84-243E-413D-A7BC-D1BED6D77133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 rot="20833022">
            <a:off x="-4503188" y="2262697"/>
            <a:ext cx="4229020" cy="1305437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00385F0C-89CF-4DD0-B24E-7A98BCB70A6D}"/>
              </a:ext>
            </a:extLst>
          </p:cNvPr>
          <p:cNvPicPr>
            <a:picLocks noChangeAspect="1"/>
          </p:cNvPicPr>
          <p:nvPr/>
        </p:nvPicPr>
        <p:blipFill rotWithShape="1"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t="43844"/>
          <a:stretch/>
        </p:blipFill>
        <p:spPr>
          <a:xfrm>
            <a:off x="504053" y="6079013"/>
            <a:ext cx="11163979" cy="44567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272EB25-939A-4426-A2FF-426D8B83BEAA}"/>
              </a:ext>
            </a:extLst>
          </p:cNvPr>
          <p:cNvSpPr/>
          <p:nvPr/>
        </p:nvSpPr>
        <p:spPr>
          <a:xfrm>
            <a:off x="-23911" y="355602"/>
            <a:ext cx="565784" cy="6153147"/>
          </a:xfrm>
          <a:prstGeom prst="rect">
            <a:avLst/>
          </a:pr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C1AEB80-414B-4E91-A8B4-716B7DE1D4D5}"/>
              </a:ext>
            </a:extLst>
          </p:cNvPr>
          <p:cNvSpPr/>
          <p:nvPr/>
        </p:nvSpPr>
        <p:spPr>
          <a:xfrm>
            <a:off x="11671627" y="63500"/>
            <a:ext cx="533585" cy="6597649"/>
          </a:xfrm>
          <a:prstGeom prst="rect">
            <a:avLst/>
          </a:pr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C85EEE5-7921-449B-866A-FE523E989EA3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418215" y="1461070"/>
            <a:ext cx="9355570" cy="42482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1BE64E9-D374-47F4-AC80-6DFF6A0739EF}"/>
              </a:ext>
            </a:extLst>
          </p:cNvPr>
          <p:cNvSpPr txBox="1"/>
          <p:nvPr/>
        </p:nvSpPr>
        <p:spPr>
          <a:xfrm>
            <a:off x="4357756" y="3855341"/>
            <a:ext cx="34764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latin typeface="00 Starmap Truetype" pitchFamily="2" charset="0"/>
              </a:rPr>
              <a:t>ENTER YOUR PERSONAL</a:t>
            </a:r>
          </a:p>
          <a:p>
            <a:pPr algn="ctr"/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latin typeface="00 Starmap Truetype" pitchFamily="2" charset="0"/>
              </a:rPr>
              <a:t>MESSAGE HERE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DBF6D7A-F63C-44B5-9D3F-5B3DFFB63125}"/>
              </a:ext>
            </a:extLst>
          </p:cNvPr>
          <p:cNvSpPr/>
          <p:nvPr/>
        </p:nvSpPr>
        <p:spPr>
          <a:xfrm>
            <a:off x="1" y="0"/>
            <a:ext cx="12192000" cy="376331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30DD890A-BB4D-48B1-BDCF-A1570FA4C220}"/>
              </a:ext>
            </a:extLst>
          </p:cNvPr>
          <p:cNvGrpSpPr/>
          <p:nvPr/>
        </p:nvGrpSpPr>
        <p:grpSpPr>
          <a:xfrm>
            <a:off x="1259428" y="2276473"/>
            <a:ext cx="9673144" cy="422274"/>
            <a:chOff x="1266582" y="2276473"/>
            <a:chExt cx="9673144" cy="422274"/>
          </a:xfrm>
        </p:grpSpPr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1A42D5BE-F6D0-491F-80A4-F7C2BEA6A41D}"/>
                </a:ext>
              </a:extLst>
            </p:cNvPr>
            <p:cNvGrpSpPr/>
            <p:nvPr/>
          </p:nvGrpSpPr>
          <p:grpSpPr>
            <a:xfrm>
              <a:off x="1266582" y="2276473"/>
              <a:ext cx="6862763" cy="422274"/>
              <a:chOff x="1431926" y="2276473"/>
              <a:chExt cx="6862763" cy="422274"/>
            </a:xfrm>
          </p:grpSpPr>
          <p:sp>
            <p:nvSpPr>
              <p:cNvPr id="55" name="Freeform 5">
                <a:extLst>
                  <a:ext uri="{FF2B5EF4-FFF2-40B4-BE49-F238E27FC236}">
                    <a16:creationId xmlns:a16="http://schemas.microsoft.com/office/drawing/2014/main" id="{B3B3B985-0365-4FCC-98FD-4616E800DB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3601" y="2378073"/>
                <a:ext cx="79375" cy="239712"/>
              </a:xfrm>
              <a:custGeom>
                <a:avLst/>
                <a:gdLst>
                  <a:gd name="T0" fmla="*/ 49 w 57"/>
                  <a:gd name="T1" fmla="*/ 0 h 170"/>
                  <a:gd name="T2" fmla="*/ 43 w 57"/>
                  <a:gd name="T3" fmla="*/ 0 h 170"/>
                  <a:gd name="T4" fmla="*/ 43 w 57"/>
                  <a:gd name="T5" fmla="*/ 148 h 170"/>
                  <a:gd name="T6" fmla="*/ 35 w 57"/>
                  <a:gd name="T7" fmla="*/ 156 h 170"/>
                  <a:gd name="T8" fmla="*/ 0 w 57"/>
                  <a:gd name="T9" fmla="*/ 156 h 170"/>
                  <a:gd name="T10" fmla="*/ 0 w 57"/>
                  <a:gd name="T11" fmla="*/ 162 h 170"/>
                  <a:gd name="T12" fmla="*/ 8 w 57"/>
                  <a:gd name="T13" fmla="*/ 170 h 170"/>
                  <a:gd name="T14" fmla="*/ 43 w 57"/>
                  <a:gd name="T15" fmla="*/ 170 h 170"/>
                  <a:gd name="T16" fmla="*/ 43 w 57"/>
                  <a:gd name="T17" fmla="*/ 164 h 170"/>
                  <a:gd name="T18" fmla="*/ 51 w 57"/>
                  <a:gd name="T19" fmla="*/ 156 h 170"/>
                  <a:gd name="T20" fmla="*/ 57 w 57"/>
                  <a:gd name="T21" fmla="*/ 156 h 170"/>
                  <a:gd name="T22" fmla="*/ 57 w 57"/>
                  <a:gd name="T23" fmla="*/ 8 h 170"/>
                  <a:gd name="T24" fmla="*/ 49 w 57"/>
                  <a:gd name="T25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7" h="170">
                    <a:moveTo>
                      <a:pt x="49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43" y="148"/>
                      <a:pt x="43" y="148"/>
                      <a:pt x="43" y="148"/>
                    </a:cubicBezTo>
                    <a:cubicBezTo>
                      <a:pt x="43" y="152"/>
                      <a:pt x="40" y="156"/>
                      <a:pt x="35" y="156"/>
                    </a:cubicBezTo>
                    <a:cubicBezTo>
                      <a:pt x="0" y="156"/>
                      <a:pt x="0" y="156"/>
                      <a:pt x="0" y="156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0" y="167"/>
                      <a:pt x="4" y="170"/>
                      <a:pt x="8" y="170"/>
                    </a:cubicBezTo>
                    <a:cubicBezTo>
                      <a:pt x="43" y="170"/>
                      <a:pt x="43" y="170"/>
                      <a:pt x="43" y="170"/>
                    </a:cubicBezTo>
                    <a:cubicBezTo>
                      <a:pt x="43" y="164"/>
                      <a:pt x="43" y="164"/>
                      <a:pt x="43" y="164"/>
                    </a:cubicBezTo>
                    <a:cubicBezTo>
                      <a:pt x="43" y="159"/>
                      <a:pt x="47" y="156"/>
                      <a:pt x="51" y="156"/>
                    </a:cubicBezTo>
                    <a:cubicBezTo>
                      <a:pt x="57" y="156"/>
                      <a:pt x="57" y="156"/>
                      <a:pt x="57" y="156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4"/>
                      <a:pt x="54" y="0"/>
                      <a:pt x="49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" name="Freeform 6">
                <a:extLst>
                  <a:ext uri="{FF2B5EF4-FFF2-40B4-BE49-F238E27FC236}">
                    <a16:creationId xmlns:a16="http://schemas.microsoft.com/office/drawing/2014/main" id="{940B5870-63FD-40FF-A745-04BFA95F12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976" y="2617785"/>
                <a:ext cx="158750" cy="80962"/>
              </a:xfrm>
              <a:custGeom>
                <a:avLst/>
                <a:gdLst>
                  <a:gd name="T0" fmla="*/ 105 w 113"/>
                  <a:gd name="T1" fmla="*/ 0 h 57"/>
                  <a:gd name="T2" fmla="*/ 99 w 113"/>
                  <a:gd name="T3" fmla="*/ 0 h 57"/>
                  <a:gd name="T4" fmla="*/ 99 w 113"/>
                  <a:gd name="T5" fmla="*/ 34 h 57"/>
                  <a:gd name="T6" fmla="*/ 91 w 113"/>
                  <a:gd name="T7" fmla="*/ 42 h 57"/>
                  <a:gd name="T8" fmla="*/ 0 w 113"/>
                  <a:gd name="T9" fmla="*/ 42 h 57"/>
                  <a:gd name="T10" fmla="*/ 0 w 113"/>
                  <a:gd name="T11" fmla="*/ 49 h 57"/>
                  <a:gd name="T12" fmla="*/ 8 w 113"/>
                  <a:gd name="T13" fmla="*/ 57 h 57"/>
                  <a:gd name="T14" fmla="*/ 105 w 113"/>
                  <a:gd name="T15" fmla="*/ 57 h 57"/>
                  <a:gd name="T16" fmla="*/ 113 w 113"/>
                  <a:gd name="T17" fmla="*/ 49 h 57"/>
                  <a:gd name="T18" fmla="*/ 113 w 113"/>
                  <a:gd name="T19" fmla="*/ 8 h 57"/>
                  <a:gd name="T20" fmla="*/ 105 w 113"/>
                  <a:gd name="T21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3" h="57">
                    <a:moveTo>
                      <a:pt x="105" y="0"/>
                    </a:moveTo>
                    <a:cubicBezTo>
                      <a:pt x="99" y="0"/>
                      <a:pt x="99" y="0"/>
                      <a:pt x="99" y="0"/>
                    </a:cubicBezTo>
                    <a:cubicBezTo>
                      <a:pt x="99" y="34"/>
                      <a:pt x="99" y="34"/>
                      <a:pt x="99" y="34"/>
                    </a:cubicBezTo>
                    <a:cubicBezTo>
                      <a:pt x="99" y="39"/>
                      <a:pt x="96" y="42"/>
                      <a:pt x="91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3"/>
                      <a:pt x="4" y="57"/>
                      <a:pt x="8" y="57"/>
                    </a:cubicBezTo>
                    <a:cubicBezTo>
                      <a:pt x="105" y="57"/>
                      <a:pt x="105" y="57"/>
                      <a:pt x="105" y="57"/>
                    </a:cubicBezTo>
                    <a:cubicBezTo>
                      <a:pt x="110" y="57"/>
                      <a:pt x="113" y="53"/>
                      <a:pt x="113" y="49"/>
                    </a:cubicBezTo>
                    <a:cubicBezTo>
                      <a:pt x="113" y="8"/>
                      <a:pt x="113" y="8"/>
                      <a:pt x="113" y="8"/>
                    </a:cubicBezTo>
                    <a:cubicBezTo>
                      <a:pt x="113" y="4"/>
                      <a:pt x="110" y="0"/>
                      <a:pt x="105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" name="Freeform 7">
                <a:extLst>
                  <a:ext uri="{FF2B5EF4-FFF2-40B4-BE49-F238E27FC236}">
                    <a16:creationId xmlns:a16="http://schemas.microsoft.com/office/drawing/2014/main" id="{A0175D60-1516-4B3A-B736-65C1634846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976" y="2298698"/>
                <a:ext cx="158750" cy="79375"/>
              </a:xfrm>
              <a:custGeom>
                <a:avLst/>
                <a:gdLst>
                  <a:gd name="T0" fmla="*/ 105 w 113"/>
                  <a:gd name="T1" fmla="*/ 0 h 56"/>
                  <a:gd name="T2" fmla="*/ 99 w 113"/>
                  <a:gd name="T3" fmla="*/ 0 h 56"/>
                  <a:gd name="T4" fmla="*/ 99 w 113"/>
                  <a:gd name="T5" fmla="*/ 34 h 56"/>
                  <a:gd name="T6" fmla="*/ 91 w 113"/>
                  <a:gd name="T7" fmla="*/ 42 h 56"/>
                  <a:gd name="T8" fmla="*/ 0 w 113"/>
                  <a:gd name="T9" fmla="*/ 42 h 56"/>
                  <a:gd name="T10" fmla="*/ 0 w 113"/>
                  <a:gd name="T11" fmla="*/ 48 h 56"/>
                  <a:gd name="T12" fmla="*/ 8 w 113"/>
                  <a:gd name="T13" fmla="*/ 56 h 56"/>
                  <a:gd name="T14" fmla="*/ 99 w 113"/>
                  <a:gd name="T15" fmla="*/ 56 h 56"/>
                  <a:gd name="T16" fmla="*/ 99 w 113"/>
                  <a:gd name="T17" fmla="*/ 50 h 56"/>
                  <a:gd name="T18" fmla="*/ 107 w 113"/>
                  <a:gd name="T19" fmla="*/ 42 h 56"/>
                  <a:gd name="T20" fmla="*/ 113 w 113"/>
                  <a:gd name="T21" fmla="*/ 42 h 56"/>
                  <a:gd name="T22" fmla="*/ 113 w 113"/>
                  <a:gd name="T23" fmla="*/ 8 h 56"/>
                  <a:gd name="T24" fmla="*/ 105 w 113"/>
                  <a:gd name="T2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3" h="56">
                    <a:moveTo>
                      <a:pt x="105" y="0"/>
                    </a:moveTo>
                    <a:cubicBezTo>
                      <a:pt x="99" y="0"/>
                      <a:pt x="99" y="0"/>
                      <a:pt x="99" y="0"/>
                    </a:cubicBezTo>
                    <a:cubicBezTo>
                      <a:pt x="99" y="34"/>
                      <a:pt x="99" y="34"/>
                      <a:pt x="99" y="34"/>
                    </a:cubicBezTo>
                    <a:cubicBezTo>
                      <a:pt x="99" y="38"/>
                      <a:pt x="96" y="42"/>
                      <a:pt x="91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3"/>
                      <a:pt x="4" y="56"/>
                      <a:pt x="8" y="56"/>
                    </a:cubicBezTo>
                    <a:cubicBezTo>
                      <a:pt x="99" y="56"/>
                      <a:pt x="99" y="56"/>
                      <a:pt x="99" y="56"/>
                    </a:cubicBezTo>
                    <a:cubicBezTo>
                      <a:pt x="99" y="50"/>
                      <a:pt x="99" y="50"/>
                      <a:pt x="99" y="50"/>
                    </a:cubicBezTo>
                    <a:cubicBezTo>
                      <a:pt x="99" y="45"/>
                      <a:pt x="103" y="42"/>
                      <a:pt x="107" y="42"/>
                    </a:cubicBezTo>
                    <a:cubicBezTo>
                      <a:pt x="113" y="42"/>
                      <a:pt x="113" y="42"/>
                      <a:pt x="113" y="42"/>
                    </a:cubicBezTo>
                    <a:cubicBezTo>
                      <a:pt x="113" y="8"/>
                      <a:pt x="113" y="8"/>
                      <a:pt x="113" y="8"/>
                    </a:cubicBezTo>
                    <a:cubicBezTo>
                      <a:pt x="113" y="3"/>
                      <a:pt x="110" y="0"/>
                      <a:pt x="105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" name="Freeform 8">
                <a:extLst>
                  <a:ext uri="{FF2B5EF4-FFF2-40B4-BE49-F238E27FC236}">
                    <a16:creationId xmlns:a16="http://schemas.microsoft.com/office/drawing/2014/main" id="{342FBA45-5E6A-4DE9-8B36-0DE434CF92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1726" y="2378073"/>
                <a:ext cx="79375" cy="239712"/>
              </a:xfrm>
              <a:custGeom>
                <a:avLst/>
                <a:gdLst>
                  <a:gd name="T0" fmla="*/ 49 w 57"/>
                  <a:gd name="T1" fmla="*/ 0 h 170"/>
                  <a:gd name="T2" fmla="*/ 43 w 57"/>
                  <a:gd name="T3" fmla="*/ 0 h 170"/>
                  <a:gd name="T4" fmla="*/ 43 w 57"/>
                  <a:gd name="T5" fmla="*/ 148 h 170"/>
                  <a:gd name="T6" fmla="*/ 35 w 57"/>
                  <a:gd name="T7" fmla="*/ 156 h 170"/>
                  <a:gd name="T8" fmla="*/ 0 w 57"/>
                  <a:gd name="T9" fmla="*/ 156 h 170"/>
                  <a:gd name="T10" fmla="*/ 0 w 57"/>
                  <a:gd name="T11" fmla="*/ 162 h 170"/>
                  <a:gd name="T12" fmla="*/ 8 w 57"/>
                  <a:gd name="T13" fmla="*/ 170 h 170"/>
                  <a:gd name="T14" fmla="*/ 49 w 57"/>
                  <a:gd name="T15" fmla="*/ 170 h 170"/>
                  <a:gd name="T16" fmla="*/ 57 w 57"/>
                  <a:gd name="T17" fmla="*/ 162 h 170"/>
                  <a:gd name="T18" fmla="*/ 57 w 57"/>
                  <a:gd name="T19" fmla="*/ 8 h 170"/>
                  <a:gd name="T20" fmla="*/ 49 w 57"/>
                  <a:gd name="T21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" h="170">
                    <a:moveTo>
                      <a:pt x="49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43" y="148"/>
                      <a:pt x="43" y="148"/>
                      <a:pt x="43" y="148"/>
                    </a:cubicBezTo>
                    <a:cubicBezTo>
                      <a:pt x="43" y="152"/>
                      <a:pt x="40" y="156"/>
                      <a:pt x="35" y="156"/>
                    </a:cubicBezTo>
                    <a:cubicBezTo>
                      <a:pt x="0" y="156"/>
                      <a:pt x="0" y="156"/>
                      <a:pt x="0" y="156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0" y="167"/>
                      <a:pt x="4" y="170"/>
                      <a:pt x="8" y="170"/>
                    </a:cubicBezTo>
                    <a:cubicBezTo>
                      <a:pt x="49" y="170"/>
                      <a:pt x="49" y="170"/>
                      <a:pt x="49" y="170"/>
                    </a:cubicBezTo>
                    <a:cubicBezTo>
                      <a:pt x="54" y="170"/>
                      <a:pt x="57" y="167"/>
                      <a:pt x="57" y="162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4"/>
                      <a:pt x="54" y="0"/>
                      <a:pt x="49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" name="Freeform 9">
                <a:extLst>
                  <a:ext uri="{FF2B5EF4-FFF2-40B4-BE49-F238E27FC236}">
                    <a16:creationId xmlns:a16="http://schemas.microsoft.com/office/drawing/2014/main" id="{460B265A-854C-451C-A8A7-7C2B05143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4551" y="2357435"/>
                <a:ext cx="79375" cy="241299"/>
              </a:xfrm>
              <a:custGeom>
                <a:avLst/>
                <a:gdLst>
                  <a:gd name="T0" fmla="*/ 49 w 57"/>
                  <a:gd name="T1" fmla="*/ 0 h 170"/>
                  <a:gd name="T2" fmla="*/ 8 w 57"/>
                  <a:gd name="T3" fmla="*/ 0 h 170"/>
                  <a:gd name="T4" fmla="*/ 0 w 57"/>
                  <a:gd name="T5" fmla="*/ 8 h 170"/>
                  <a:gd name="T6" fmla="*/ 0 w 57"/>
                  <a:gd name="T7" fmla="*/ 162 h 170"/>
                  <a:gd name="T8" fmla="*/ 8 w 57"/>
                  <a:gd name="T9" fmla="*/ 170 h 170"/>
                  <a:gd name="T10" fmla="*/ 14 w 57"/>
                  <a:gd name="T11" fmla="*/ 170 h 170"/>
                  <a:gd name="T12" fmla="*/ 14 w 57"/>
                  <a:gd name="T13" fmla="*/ 22 h 170"/>
                  <a:gd name="T14" fmla="*/ 22 w 57"/>
                  <a:gd name="T15" fmla="*/ 14 h 170"/>
                  <a:gd name="T16" fmla="*/ 57 w 57"/>
                  <a:gd name="T17" fmla="*/ 14 h 170"/>
                  <a:gd name="T18" fmla="*/ 57 w 57"/>
                  <a:gd name="T19" fmla="*/ 8 h 170"/>
                  <a:gd name="T20" fmla="*/ 49 w 57"/>
                  <a:gd name="T21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" h="170">
                    <a:moveTo>
                      <a:pt x="49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0" y="166"/>
                      <a:pt x="4" y="170"/>
                      <a:pt x="8" y="170"/>
                    </a:cubicBezTo>
                    <a:cubicBezTo>
                      <a:pt x="14" y="170"/>
                      <a:pt x="14" y="170"/>
                      <a:pt x="14" y="170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18"/>
                      <a:pt x="18" y="14"/>
                      <a:pt x="22" y="14"/>
                    </a:cubicBezTo>
                    <a:cubicBezTo>
                      <a:pt x="57" y="14"/>
                      <a:pt x="57" y="14"/>
                      <a:pt x="57" y="14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3"/>
                      <a:pt x="54" y="0"/>
                      <a:pt x="49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" name="Freeform 10">
                <a:extLst>
                  <a:ext uri="{FF2B5EF4-FFF2-40B4-BE49-F238E27FC236}">
                    <a16:creationId xmlns:a16="http://schemas.microsoft.com/office/drawing/2014/main" id="{837DF064-E79F-4FF1-AADF-9EA9FDBB0E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3601" y="2378073"/>
                <a:ext cx="60325" cy="220662"/>
              </a:xfrm>
              <a:custGeom>
                <a:avLst/>
                <a:gdLst>
                  <a:gd name="T0" fmla="*/ 43 w 43"/>
                  <a:gd name="T1" fmla="*/ 0 h 156"/>
                  <a:gd name="T2" fmla="*/ 8 w 43"/>
                  <a:gd name="T3" fmla="*/ 0 h 156"/>
                  <a:gd name="T4" fmla="*/ 0 w 43"/>
                  <a:gd name="T5" fmla="*/ 8 h 156"/>
                  <a:gd name="T6" fmla="*/ 0 w 43"/>
                  <a:gd name="T7" fmla="*/ 156 h 156"/>
                  <a:gd name="T8" fmla="*/ 35 w 43"/>
                  <a:gd name="T9" fmla="*/ 156 h 156"/>
                  <a:gd name="T10" fmla="*/ 43 w 43"/>
                  <a:gd name="T11" fmla="*/ 148 h 156"/>
                  <a:gd name="T12" fmla="*/ 43 w 43"/>
                  <a:gd name="T13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156">
                    <a:moveTo>
                      <a:pt x="43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56"/>
                      <a:pt x="0" y="156"/>
                      <a:pt x="0" y="156"/>
                    </a:cubicBezTo>
                    <a:cubicBezTo>
                      <a:pt x="35" y="156"/>
                      <a:pt x="35" y="156"/>
                      <a:pt x="35" y="156"/>
                    </a:cubicBezTo>
                    <a:cubicBezTo>
                      <a:pt x="40" y="156"/>
                      <a:pt x="43" y="152"/>
                      <a:pt x="43" y="148"/>
                    </a:cubicBezTo>
                    <a:cubicBezTo>
                      <a:pt x="43" y="0"/>
                      <a:pt x="43" y="0"/>
                      <a:pt x="43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" name="Freeform 11">
                <a:extLst>
                  <a:ext uri="{FF2B5EF4-FFF2-40B4-BE49-F238E27FC236}">
                    <a16:creationId xmlns:a16="http://schemas.microsoft.com/office/drawing/2014/main" id="{624A00F8-5F54-4711-960E-66A1F03E2B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3926" y="2598735"/>
                <a:ext cx="157163" cy="79375"/>
              </a:xfrm>
              <a:custGeom>
                <a:avLst/>
                <a:gdLst>
                  <a:gd name="T0" fmla="*/ 105 w 113"/>
                  <a:gd name="T1" fmla="*/ 0 h 56"/>
                  <a:gd name="T2" fmla="*/ 14 w 113"/>
                  <a:gd name="T3" fmla="*/ 0 h 56"/>
                  <a:gd name="T4" fmla="*/ 14 w 113"/>
                  <a:gd name="T5" fmla="*/ 6 h 56"/>
                  <a:gd name="T6" fmla="*/ 6 w 113"/>
                  <a:gd name="T7" fmla="*/ 14 h 56"/>
                  <a:gd name="T8" fmla="*/ 0 w 113"/>
                  <a:gd name="T9" fmla="*/ 14 h 56"/>
                  <a:gd name="T10" fmla="*/ 0 w 113"/>
                  <a:gd name="T11" fmla="*/ 48 h 56"/>
                  <a:gd name="T12" fmla="*/ 8 w 113"/>
                  <a:gd name="T13" fmla="*/ 56 h 56"/>
                  <a:gd name="T14" fmla="*/ 14 w 113"/>
                  <a:gd name="T15" fmla="*/ 56 h 56"/>
                  <a:gd name="T16" fmla="*/ 14 w 113"/>
                  <a:gd name="T17" fmla="*/ 22 h 56"/>
                  <a:gd name="T18" fmla="*/ 22 w 113"/>
                  <a:gd name="T19" fmla="*/ 14 h 56"/>
                  <a:gd name="T20" fmla="*/ 113 w 113"/>
                  <a:gd name="T21" fmla="*/ 14 h 56"/>
                  <a:gd name="T22" fmla="*/ 113 w 113"/>
                  <a:gd name="T23" fmla="*/ 8 h 56"/>
                  <a:gd name="T24" fmla="*/ 105 w 113"/>
                  <a:gd name="T2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3" h="56">
                    <a:moveTo>
                      <a:pt x="105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11"/>
                      <a:pt x="11" y="14"/>
                      <a:pt x="6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3"/>
                      <a:pt x="4" y="56"/>
                      <a:pt x="8" y="56"/>
                    </a:cubicBezTo>
                    <a:cubicBezTo>
                      <a:pt x="14" y="56"/>
                      <a:pt x="14" y="56"/>
                      <a:pt x="14" y="56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18"/>
                      <a:pt x="18" y="14"/>
                      <a:pt x="22" y="14"/>
                    </a:cubicBezTo>
                    <a:cubicBezTo>
                      <a:pt x="113" y="14"/>
                      <a:pt x="113" y="14"/>
                      <a:pt x="113" y="14"/>
                    </a:cubicBezTo>
                    <a:cubicBezTo>
                      <a:pt x="113" y="8"/>
                      <a:pt x="113" y="8"/>
                      <a:pt x="113" y="8"/>
                    </a:cubicBezTo>
                    <a:cubicBezTo>
                      <a:pt x="113" y="3"/>
                      <a:pt x="110" y="0"/>
                      <a:pt x="105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" name="Freeform 12">
                <a:extLst>
                  <a:ext uri="{FF2B5EF4-FFF2-40B4-BE49-F238E27FC236}">
                    <a16:creationId xmlns:a16="http://schemas.microsoft.com/office/drawing/2014/main" id="{25E14008-C52C-4020-B273-C105AF9F71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3926" y="2598735"/>
                <a:ext cx="19050" cy="19050"/>
              </a:xfrm>
              <a:custGeom>
                <a:avLst/>
                <a:gdLst>
                  <a:gd name="T0" fmla="*/ 14 w 14"/>
                  <a:gd name="T1" fmla="*/ 0 h 14"/>
                  <a:gd name="T2" fmla="*/ 8 w 14"/>
                  <a:gd name="T3" fmla="*/ 0 h 14"/>
                  <a:gd name="T4" fmla="*/ 0 w 14"/>
                  <a:gd name="T5" fmla="*/ 8 h 14"/>
                  <a:gd name="T6" fmla="*/ 0 w 14"/>
                  <a:gd name="T7" fmla="*/ 14 h 14"/>
                  <a:gd name="T8" fmla="*/ 6 w 14"/>
                  <a:gd name="T9" fmla="*/ 14 h 14"/>
                  <a:gd name="T10" fmla="*/ 14 w 14"/>
                  <a:gd name="T11" fmla="*/ 6 h 14"/>
                  <a:gd name="T12" fmla="*/ 14 w 14"/>
                  <a:gd name="T1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4">
                    <a:moveTo>
                      <a:pt x="14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11" y="14"/>
                      <a:pt x="14" y="11"/>
                      <a:pt x="14" y="6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" name="Freeform 13">
                <a:extLst>
                  <a:ext uri="{FF2B5EF4-FFF2-40B4-BE49-F238E27FC236}">
                    <a16:creationId xmlns:a16="http://schemas.microsoft.com/office/drawing/2014/main" id="{B5FB2B59-0BE7-49B8-9716-5080EC1664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976" y="2617785"/>
                <a:ext cx="138113" cy="60325"/>
              </a:xfrm>
              <a:custGeom>
                <a:avLst/>
                <a:gdLst>
                  <a:gd name="T0" fmla="*/ 99 w 99"/>
                  <a:gd name="T1" fmla="*/ 0 h 42"/>
                  <a:gd name="T2" fmla="*/ 8 w 99"/>
                  <a:gd name="T3" fmla="*/ 0 h 42"/>
                  <a:gd name="T4" fmla="*/ 0 w 99"/>
                  <a:gd name="T5" fmla="*/ 8 h 42"/>
                  <a:gd name="T6" fmla="*/ 0 w 99"/>
                  <a:gd name="T7" fmla="*/ 42 h 42"/>
                  <a:gd name="T8" fmla="*/ 91 w 99"/>
                  <a:gd name="T9" fmla="*/ 42 h 42"/>
                  <a:gd name="T10" fmla="*/ 99 w 99"/>
                  <a:gd name="T11" fmla="*/ 34 h 42"/>
                  <a:gd name="T12" fmla="*/ 99 w 99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" h="42">
                    <a:moveTo>
                      <a:pt x="99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91" y="42"/>
                      <a:pt x="91" y="42"/>
                      <a:pt x="91" y="42"/>
                    </a:cubicBezTo>
                    <a:cubicBezTo>
                      <a:pt x="96" y="42"/>
                      <a:pt x="99" y="39"/>
                      <a:pt x="99" y="34"/>
                    </a:cubicBezTo>
                    <a:cubicBezTo>
                      <a:pt x="99" y="0"/>
                      <a:pt x="99" y="0"/>
                      <a:pt x="99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" name="Freeform 14">
                <a:extLst>
                  <a:ext uri="{FF2B5EF4-FFF2-40B4-BE49-F238E27FC236}">
                    <a16:creationId xmlns:a16="http://schemas.microsoft.com/office/drawing/2014/main" id="{C718AC93-BC55-4245-A93A-55C4A237A0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3926" y="2276473"/>
                <a:ext cx="157163" cy="80962"/>
              </a:xfrm>
              <a:custGeom>
                <a:avLst/>
                <a:gdLst>
                  <a:gd name="T0" fmla="*/ 105 w 113"/>
                  <a:gd name="T1" fmla="*/ 0 h 57"/>
                  <a:gd name="T2" fmla="*/ 8 w 113"/>
                  <a:gd name="T3" fmla="*/ 0 h 57"/>
                  <a:gd name="T4" fmla="*/ 0 w 113"/>
                  <a:gd name="T5" fmla="*/ 8 h 57"/>
                  <a:gd name="T6" fmla="*/ 0 w 113"/>
                  <a:gd name="T7" fmla="*/ 49 h 57"/>
                  <a:gd name="T8" fmla="*/ 8 w 113"/>
                  <a:gd name="T9" fmla="*/ 57 h 57"/>
                  <a:gd name="T10" fmla="*/ 14 w 113"/>
                  <a:gd name="T11" fmla="*/ 57 h 57"/>
                  <a:gd name="T12" fmla="*/ 14 w 113"/>
                  <a:gd name="T13" fmla="*/ 23 h 57"/>
                  <a:gd name="T14" fmla="*/ 22 w 113"/>
                  <a:gd name="T15" fmla="*/ 15 h 57"/>
                  <a:gd name="T16" fmla="*/ 113 w 113"/>
                  <a:gd name="T17" fmla="*/ 15 h 57"/>
                  <a:gd name="T18" fmla="*/ 113 w 113"/>
                  <a:gd name="T19" fmla="*/ 8 h 57"/>
                  <a:gd name="T20" fmla="*/ 105 w 113"/>
                  <a:gd name="T21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3" h="57">
                    <a:moveTo>
                      <a:pt x="105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3"/>
                      <a:pt x="4" y="57"/>
                      <a:pt x="8" y="57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18"/>
                      <a:pt x="18" y="15"/>
                      <a:pt x="22" y="15"/>
                    </a:cubicBezTo>
                    <a:cubicBezTo>
                      <a:pt x="113" y="15"/>
                      <a:pt x="113" y="15"/>
                      <a:pt x="113" y="15"/>
                    </a:cubicBezTo>
                    <a:cubicBezTo>
                      <a:pt x="113" y="8"/>
                      <a:pt x="113" y="8"/>
                      <a:pt x="113" y="8"/>
                    </a:cubicBezTo>
                    <a:cubicBezTo>
                      <a:pt x="113" y="3"/>
                      <a:pt x="110" y="0"/>
                      <a:pt x="105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" name="Freeform 15">
                <a:extLst>
                  <a:ext uri="{FF2B5EF4-FFF2-40B4-BE49-F238E27FC236}">
                    <a16:creationId xmlns:a16="http://schemas.microsoft.com/office/drawing/2014/main" id="{0AF1F714-A17F-4901-91A8-0A60A20DFF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976" y="2298698"/>
                <a:ext cx="138113" cy="58737"/>
              </a:xfrm>
              <a:custGeom>
                <a:avLst/>
                <a:gdLst>
                  <a:gd name="T0" fmla="*/ 99 w 99"/>
                  <a:gd name="T1" fmla="*/ 0 h 42"/>
                  <a:gd name="T2" fmla="*/ 8 w 99"/>
                  <a:gd name="T3" fmla="*/ 0 h 42"/>
                  <a:gd name="T4" fmla="*/ 0 w 99"/>
                  <a:gd name="T5" fmla="*/ 8 h 42"/>
                  <a:gd name="T6" fmla="*/ 0 w 99"/>
                  <a:gd name="T7" fmla="*/ 42 h 42"/>
                  <a:gd name="T8" fmla="*/ 91 w 99"/>
                  <a:gd name="T9" fmla="*/ 42 h 42"/>
                  <a:gd name="T10" fmla="*/ 99 w 99"/>
                  <a:gd name="T11" fmla="*/ 34 h 42"/>
                  <a:gd name="T12" fmla="*/ 99 w 99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" h="42">
                    <a:moveTo>
                      <a:pt x="99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91" y="42"/>
                      <a:pt x="91" y="42"/>
                      <a:pt x="91" y="42"/>
                    </a:cubicBezTo>
                    <a:cubicBezTo>
                      <a:pt x="96" y="42"/>
                      <a:pt x="99" y="38"/>
                      <a:pt x="99" y="34"/>
                    </a:cubicBezTo>
                    <a:cubicBezTo>
                      <a:pt x="99" y="0"/>
                      <a:pt x="99" y="0"/>
                      <a:pt x="99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" name="Freeform 16">
                <a:extLst>
                  <a:ext uri="{FF2B5EF4-FFF2-40B4-BE49-F238E27FC236}">
                    <a16:creationId xmlns:a16="http://schemas.microsoft.com/office/drawing/2014/main" id="{46CB2BA3-F6AC-4301-A891-0B779A64B8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1089" y="2357435"/>
                <a:ext cx="80963" cy="241299"/>
              </a:xfrm>
              <a:custGeom>
                <a:avLst/>
                <a:gdLst>
                  <a:gd name="T0" fmla="*/ 49 w 57"/>
                  <a:gd name="T1" fmla="*/ 0 h 170"/>
                  <a:gd name="T2" fmla="*/ 14 w 57"/>
                  <a:gd name="T3" fmla="*/ 0 h 170"/>
                  <a:gd name="T4" fmla="*/ 14 w 57"/>
                  <a:gd name="T5" fmla="*/ 6 h 170"/>
                  <a:gd name="T6" fmla="*/ 6 w 57"/>
                  <a:gd name="T7" fmla="*/ 14 h 170"/>
                  <a:gd name="T8" fmla="*/ 0 w 57"/>
                  <a:gd name="T9" fmla="*/ 14 h 170"/>
                  <a:gd name="T10" fmla="*/ 0 w 57"/>
                  <a:gd name="T11" fmla="*/ 162 h 170"/>
                  <a:gd name="T12" fmla="*/ 8 w 57"/>
                  <a:gd name="T13" fmla="*/ 170 h 170"/>
                  <a:gd name="T14" fmla="*/ 14 w 57"/>
                  <a:gd name="T15" fmla="*/ 170 h 170"/>
                  <a:gd name="T16" fmla="*/ 14 w 57"/>
                  <a:gd name="T17" fmla="*/ 22 h 170"/>
                  <a:gd name="T18" fmla="*/ 22 w 57"/>
                  <a:gd name="T19" fmla="*/ 14 h 170"/>
                  <a:gd name="T20" fmla="*/ 57 w 57"/>
                  <a:gd name="T21" fmla="*/ 14 h 170"/>
                  <a:gd name="T22" fmla="*/ 57 w 57"/>
                  <a:gd name="T23" fmla="*/ 8 h 170"/>
                  <a:gd name="T24" fmla="*/ 49 w 57"/>
                  <a:gd name="T25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7" h="170">
                    <a:moveTo>
                      <a:pt x="49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11"/>
                      <a:pt x="11" y="14"/>
                      <a:pt x="6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0" y="166"/>
                      <a:pt x="4" y="170"/>
                      <a:pt x="8" y="170"/>
                    </a:cubicBezTo>
                    <a:cubicBezTo>
                      <a:pt x="14" y="170"/>
                      <a:pt x="14" y="170"/>
                      <a:pt x="14" y="170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18"/>
                      <a:pt x="18" y="14"/>
                      <a:pt x="22" y="14"/>
                    </a:cubicBezTo>
                    <a:cubicBezTo>
                      <a:pt x="57" y="14"/>
                      <a:pt x="57" y="14"/>
                      <a:pt x="57" y="14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3"/>
                      <a:pt x="54" y="0"/>
                      <a:pt x="49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" name="Freeform 17">
                <a:extLst>
                  <a:ext uri="{FF2B5EF4-FFF2-40B4-BE49-F238E27FC236}">
                    <a16:creationId xmlns:a16="http://schemas.microsoft.com/office/drawing/2014/main" id="{1D525523-804C-40F5-AE21-0AF0A19BA1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1089" y="2357435"/>
                <a:ext cx="20638" cy="20637"/>
              </a:xfrm>
              <a:custGeom>
                <a:avLst/>
                <a:gdLst>
                  <a:gd name="T0" fmla="*/ 14 w 14"/>
                  <a:gd name="T1" fmla="*/ 0 h 14"/>
                  <a:gd name="T2" fmla="*/ 8 w 14"/>
                  <a:gd name="T3" fmla="*/ 0 h 14"/>
                  <a:gd name="T4" fmla="*/ 0 w 14"/>
                  <a:gd name="T5" fmla="*/ 8 h 14"/>
                  <a:gd name="T6" fmla="*/ 0 w 14"/>
                  <a:gd name="T7" fmla="*/ 14 h 14"/>
                  <a:gd name="T8" fmla="*/ 6 w 14"/>
                  <a:gd name="T9" fmla="*/ 14 h 14"/>
                  <a:gd name="T10" fmla="*/ 14 w 14"/>
                  <a:gd name="T11" fmla="*/ 6 h 14"/>
                  <a:gd name="T12" fmla="*/ 14 w 14"/>
                  <a:gd name="T1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4">
                    <a:moveTo>
                      <a:pt x="14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11" y="14"/>
                      <a:pt x="14" y="11"/>
                      <a:pt x="14" y="6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" name="Freeform 18">
                <a:extLst>
                  <a:ext uri="{FF2B5EF4-FFF2-40B4-BE49-F238E27FC236}">
                    <a16:creationId xmlns:a16="http://schemas.microsoft.com/office/drawing/2014/main" id="{35AD4D4B-437C-405F-82BB-F2196719F7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1726" y="2378073"/>
                <a:ext cx="60325" cy="220662"/>
              </a:xfrm>
              <a:custGeom>
                <a:avLst/>
                <a:gdLst>
                  <a:gd name="T0" fmla="*/ 43 w 43"/>
                  <a:gd name="T1" fmla="*/ 0 h 156"/>
                  <a:gd name="T2" fmla="*/ 8 w 43"/>
                  <a:gd name="T3" fmla="*/ 0 h 156"/>
                  <a:gd name="T4" fmla="*/ 0 w 43"/>
                  <a:gd name="T5" fmla="*/ 8 h 156"/>
                  <a:gd name="T6" fmla="*/ 0 w 43"/>
                  <a:gd name="T7" fmla="*/ 156 h 156"/>
                  <a:gd name="T8" fmla="*/ 35 w 43"/>
                  <a:gd name="T9" fmla="*/ 156 h 156"/>
                  <a:gd name="T10" fmla="*/ 43 w 43"/>
                  <a:gd name="T11" fmla="*/ 148 h 156"/>
                  <a:gd name="T12" fmla="*/ 43 w 43"/>
                  <a:gd name="T13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156">
                    <a:moveTo>
                      <a:pt x="43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56"/>
                      <a:pt x="0" y="156"/>
                      <a:pt x="0" y="156"/>
                    </a:cubicBezTo>
                    <a:cubicBezTo>
                      <a:pt x="35" y="156"/>
                      <a:pt x="35" y="156"/>
                      <a:pt x="35" y="156"/>
                    </a:cubicBezTo>
                    <a:cubicBezTo>
                      <a:pt x="40" y="156"/>
                      <a:pt x="43" y="152"/>
                      <a:pt x="43" y="148"/>
                    </a:cubicBezTo>
                    <a:cubicBezTo>
                      <a:pt x="43" y="0"/>
                      <a:pt x="43" y="0"/>
                      <a:pt x="43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" name="Freeform 33">
                <a:extLst>
                  <a:ext uri="{FF2B5EF4-FFF2-40B4-BE49-F238E27FC236}">
                    <a16:creationId xmlns:a16="http://schemas.microsoft.com/office/drawing/2014/main" id="{007098C2-4E19-4062-9009-107E2D5262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3726" y="2298698"/>
                <a:ext cx="79375" cy="319087"/>
              </a:xfrm>
              <a:custGeom>
                <a:avLst/>
                <a:gdLst>
                  <a:gd name="T0" fmla="*/ 49 w 57"/>
                  <a:gd name="T1" fmla="*/ 0 h 226"/>
                  <a:gd name="T2" fmla="*/ 43 w 57"/>
                  <a:gd name="T3" fmla="*/ 0 h 226"/>
                  <a:gd name="T4" fmla="*/ 43 w 57"/>
                  <a:gd name="T5" fmla="*/ 204 h 226"/>
                  <a:gd name="T6" fmla="*/ 35 w 57"/>
                  <a:gd name="T7" fmla="*/ 212 h 226"/>
                  <a:gd name="T8" fmla="*/ 0 w 57"/>
                  <a:gd name="T9" fmla="*/ 212 h 226"/>
                  <a:gd name="T10" fmla="*/ 0 w 57"/>
                  <a:gd name="T11" fmla="*/ 218 h 226"/>
                  <a:gd name="T12" fmla="*/ 8 w 57"/>
                  <a:gd name="T13" fmla="*/ 226 h 226"/>
                  <a:gd name="T14" fmla="*/ 43 w 57"/>
                  <a:gd name="T15" fmla="*/ 226 h 226"/>
                  <a:gd name="T16" fmla="*/ 43 w 57"/>
                  <a:gd name="T17" fmla="*/ 220 h 226"/>
                  <a:gd name="T18" fmla="*/ 51 w 57"/>
                  <a:gd name="T19" fmla="*/ 212 h 226"/>
                  <a:gd name="T20" fmla="*/ 57 w 57"/>
                  <a:gd name="T21" fmla="*/ 212 h 226"/>
                  <a:gd name="T22" fmla="*/ 57 w 57"/>
                  <a:gd name="T23" fmla="*/ 8 h 226"/>
                  <a:gd name="T24" fmla="*/ 49 w 57"/>
                  <a:gd name="T25" fmla="*/ 0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7" h="226">
                    <a:moveTo>
                      <a:pt x="49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43" y="204"/>
                      <a:pt x="43" y="204"/>
                      <a:pt x="43" y="204"/>
                    </a:cubicBezTo>
                    <a:cubicBezTo>
                      <a:pt x="43" y="208"/>
                      <a:pt x="39" y="212"/>
                      <a:pt x="35" y="212"/>
                    </a:cubicBezTo>
                    <a:cubicBezTo>
                      <a:pt x="0" y="212"/>
                      <a:pt x="0" y="212"/>
                      <a:pt x="0" y="212"/>
                    </a:cubicBezTo>
                    <a:cubicBezTo>
                      <a:pt x="0" y="218"/>
                      <a:pt x="0" y="218"/>
                      <a:pt x="0" y="218"/>
                    </a:cubicBezTo>
                    <a:cubicBezTo>
                      <a:pt x="0" y="223"/>
                      <a:pt x="4" y="226"/>
                      <a:pt x="8" y="226"/>
                    </a:cubicBezTo>
                    <a:cubicBezTo>
                      <a:pt x="43" y="226"/>
                      <a:pt x="43" y="226"/>
                      <a:pt x="43" y="226"/>
                    </a:cubicBezTo>
                    <a:cubicBezTo>
                      <a:pt x="43" y="220"/>
                      <a:pt x="43" y="220"/>
                      <a:pt x="43" y="220"/>
                    </a:cubicBezTo>
                    <a:cubicBezTo>
                      <a:pt x="43" y="215"/>
                      <a:pt x="46" y="212"/>
                      <a:pt x="51" y="212"/>
                    </a:cubicBezTo>
                    <a:cubicBezTo>
                      <a:pt x="57" y="212"/>
                      <a:pt x="57" y="212"/>
                      <a:pt x="57" y="212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3"/>
                      <a:pt x="53" y="0"/>
                      <a:pt x="49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" name="Freeform 34">
                <a:extLst>
                  <a:ext uri="{FF2B5EF4-FFF2-40B4-BE49-F238E27FC236}">
                    <a16:creationId xmlns:a16="http://schemas.microsoft.com/office/drawing/2014/main" id="{6A26A601-B451-4802-92FA-7BE5356E22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3101" y="2617785"/>
                <a:ext cx="158750" cy="80962"/>
              </a:xfrm>
              <a:custGeom>
                <a:avLst/>
                <a:gdLst>
                  <a:gd name="T0" fmla="*/ 105 w 113"/>
                  <a:gd name="T1" fmla="*/ 0 h 57"/>
                  <a:gd name="T2" fmla="*/ 99 w 113"/>
                  <a:gd name="T3" fmla="*/ 0 h 57"/>
                  <a:gd name="T4" fmla="*/ 99 w 113"/>
                  <a:gd name="T5" fmla="*/ 34 h 57"/>
                  <a:gd name="T6" fmla="*/ 91 w 113"/>
                  <a:gd name="T7" fmla="*/ 42 h 57"/>
                  <a:gd name="T8" fmla="*/ 0 w 113"/>
                  <a:gd name="T9" fmla="*/ 42 h 57"/>
                  <a:gd name="T10" fmla="*/ 0 w 113"/>
                  <a:gd name="T11" fmla="*/ 49 h 57"/>
                  <a:gd name="T12" fmla="*/ 8 w 113"/>
                  <a:gd name="T13" fmla="*/ 57 h 57"/>
                  <a:gd name="T14" fmla="*/ 105 w 113"/>
                  <a:gd name="T15" fmla="*/ 57 h 57"/>
                  <a:gd name="T16" fmla="*/ 113 w 113"/>
                  <a:gd name="T17" fmla="*/ 49 h 57"/>
                  <a:gd name="T18" fmla="*/ 113 w 113"/>
                  <a:gd name="T19" fmla="*/ 8 h 57"/>
                  <a:gd name="T20" fmla="*/ 105 w 113"/>
                  <a:gd name="T21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3" h="57">
                    <a:moveTo>
                      <a:pt x="105" y="0"/>
                    </a:moveTo>
                    <a:cubicBezTo>
                      <a:pt x="99" y="0"/>
                      <a:pt x="99" y="0"/>
                      <a:pt x="99" y="0"/>
                    </a:cubicBezTo>
                    <a:cubicBezTo>
                      <a:pt x="99" y="34"/>
                      <a:pt x="99" y="34"/>
                      <a:pt x="99" y="34"/>
                    </a:cubicBezTo>
                    <a:cubicBezTo>
                      <a:pt x="99" y="39"/>
                      <a:pt x="96" y="42"/>
                      <a:pt x="91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3"/>
                      <a:pt x="3" y="57"/>
                      <a:pt x="8" y="57"/>
                    </a:cubicBezTo>
                    <a:cubicBezTo>
                      <a:pt x="105" y="57"/>
                      <a:pt x="105" y="57"/>
                      <a:pt x="105" y="57"/>
                    </a:cubicBezTo>
                    <a:cubicBezTo>
                      <a:pt x="110" y="57"/>
                      <a:pt x="113" y="53"/>
                      <a:pt x="113" y="49"/>
                    </a:cubicBezTo>
                    <a:cubicBezTo>
                      <a:pt x="113" y="8"/>
                      <a:pt x="113" y="8"/>
                      <a:pt x="113" y="8"/>
                    </a:cubicBezTo>
                    <a:cubicBezTo>
                      <a:pt x="113" y="4"/>
                      <a:pt x="110" y="0"/>
                      <a:pt x="105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" name="Freeform 35">
                <a:extLst>
                  <a:ext uri="{FF2B5EF4-FFF2-40B4-BE49-F238E27FC236}">
                    <a16:creationId xmlns:a16="http://schemas.microsoft.com/office/drawing/2014/main" id="{31683CF0-3A1C-4D20-ADF6-4206F4C559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1851" y="2298698"/>
                <a:ext cx="79375" cy="319087"/>
              </a:xfrm>
              <a:custGeom>
                <a:avLst/>
                <a:gdLst>
                  <a:gd name="T0" fmla="*/ 49 w 57"/>
                  <a:gd name="T1" fmla="*/ 0 h 226"/>
                  <a:gd name="T2" fmla="*/ 43 w 57"/>
                  <a:gd name="T3" fmla="*/ 0 h 226"/>
                  <a:gd name="T4" fmla="*/ 43 w 57"/>
                  <a:gd name="T5" fmla="*/ 204 h 226"/>
                  <a:gd name="T6" fmla="*/ 35 w 57"/>
                  <a:gd name="T7" fmla="*/ 212 h 226"/>
                  <a:gd name="T8" fmla="*/ 0 w 57"/>
                  <a:gd name="T9" fmla="*/ 212 h 226"/>
                  <a:gd name="T10" fmla="*/ 0 w 57"/>
                  <a:gd name="T11" fmla="*/ 218 h 226"/>
                  <a:gd name="T12" fmla="*/ 8 w 57"/>
                  <a:gd name="T13" fmla="*/ 226 h 226"/>
                  <a:gd name="T14" fmla="*/ 49 w 57"/>
                  <a:gd name="T15" fmla="*/ 226 h 226"/>
                  <a:gd name="T16" fmla="*/ 57 w 57"/>
                  <a:gd name="T17" fmla="*/ 218 h 226"/>
                  <a:gd name="T18" fmla="*/ 57 w 57"/>
                  <a:gd name="T19" fmla="*/ 8 h 226"/>
                  <a:gd name="T20" fmla="*/ 49 w 57"/>
                  <a:gd name="T21" fmla="*/ 0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" h="226">
                    <a:moveTo>
                      <a:pt x="49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43" y="204"/>
                      <a:pt x="43" y="204"/>
                      <a:pt x="43" y="204"/>
                    </a:cubicBezTo>
                    <a:cubicBezTo>
                      <a:pt x="43" y="208"/>
                      <a:pt x="39" y="212"/>
                      <a:pt x="35" y="212"/>
                    </a:cubicBezTo>
                    <a:cubicBezTo>
                      <a:pt x="0" y="212"/>
                      <a:pt x="0" y="212"/>
                      <a:pt x="0" y="212"/>
                    </a:cubicBezTo>
                    <a:cubicBezTo>
                      <a:pt x="0" y="218"/>
                      <a:pt x="0" y="218"/>
                      <a:pt x="0" y="218"/>
                    </a:cubicBezTo>
                    <a:cubicBezTo>
                      <a:pt x="0" y="223"/>
                      <a:pt x="4" y="226"/>
                      <a:pt x="8" y="226"/>
                    </a:cubicBezTo>
                    <a:cubicBezTo>
                      <a:pt x="49" y="226"/>
                      <a:pt x="49" y="226"/>
                      <a:pt x="49" y="226"/>
                    </a:cubicBezTo>
                    <a:cubicBezTo>
                      <a:pt x="53" y="226"/>
                      <a:pt x="57" y="223"/>
                      <a:pt x="57" y="218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3"/>
                      <a:pt x="53" y="0"/>
                      <a:pt x="49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" name="Freeform 36">
                <a:extLst>
                  <a:ext uri="{FF2B5EF4-FFF2-40B4-BE49-F238E27FC236}">
                    <a16:creationId xmlns:a16="http://schemas.microsoft.com/office/drawing/2014/main" id="{E72557A6-A548-4DB1-A080-CDFD684509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4676" y="2276473"/>
                <a:ext cx="79375" cy="322262"/>
              </a:xfrm>
              <a:custGeom>
                <a:avLst/>
                <a:gdLst>
                  <a:gd name="T0" fmla="*/ 49 w 57"/>
                  <a:gd name="T1" fmla="*/ 0 h 227"/>
                  <a:gd name="T2" fmla="*/ 8 w 57"/>
                  <a:gd name="T3" fmla="*/ 0 h 227"/>
                  <a:gd name="T4" fmla="*/ 0 w 57"/>
                  <a:gd name="T5" fmla="*/ 8 h 227"/>
                  <a:gd name="T6" fmla="*/ 0 w 57"/>
                  <a:gd name="T7" fmla="*/ 219 h 227"/>
                  <a:gd name="T8" fmla="*/ 8 w 57"/>
                  <a:gd name="T9" fmla="*/ 227 h 227"/>
                  <a:gd name="T10" fmla="*/ 14 w 57"/>
                  <a:gd name="T11" fmla="*/ 227 h 227"/>
                  <a:gd name="T12" fmla="*/ 14 w 57"/>
                  <a:gd name="T13" fmla="*/ 23 h 227"/>
                  <a:gd name="T14" fmla="*/ 22 w 57"/>
                  <a:gd name="T15" fmla="*/ 15 h 227"/>
                  <a:gd name="T16" fmla="*/ 57 w 57"/>
                  <a:gd name="T17" fmla="*/ 15 h 227"/>
                  <a:gd name="T18" fmla="*/ 57 w 57"/>
                  <a:gd name="T19" fmla="*/ 8 h 227"/>
                  <a:gd name="T20" fmla="*/ 49 w 57"/>
                  <a:gd name="T21" fmla="*/ 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" h="227">
                    <a:moveTo>
                      <a:pt x="49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219"/>
                      <a:pt x="0" y="219"/>
                      <a:pt x="0" y="219"/>
                    </a:cubicBezTo>
                    <a:cubicBezTo>
                      <a:pt x="0" y="223"/>
                      <a:pt x="4" y="227"/>
                      <a:pt x="8" y="227"/>
                    </a:cubicBezTo>
                    <a:cubicBezTo>
                      <a:pt x="14" y="227"/>
                      <a:pt x="14" y="227"/>
                      <a:pt x="14" y="227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18"/>
                      <a:pt x="18" y="15"/>
                      <a:pt x="22" y="15"/>
                    </a:cubicBezTo>
                    <a:cubicBezTo>
                      <a:pt x="57" y="15"/>
                      <a:pt x="57" y="15"/>
                      <a:pt x="57" y="15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3"/>
                      <a:pt x="53" y="0"/>
                      <a:pt x="49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" name="Freeform 37">
                <a:extLst>
                  <a:ext uri="{FF2B5EF4-FFF2-40B4-BE49-F238E27FC236}">
                    <a16:creationId xmlns:a16="http://schemas.microsoft.com/office/drawing/2014/main" id="{6C36D0E2-B03D-4B6C-A627-5CB2252E13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3726" y="2298698"/>
                <a:ext cx="60325" cy="300037"/>
              </a:xfrm>
              <a:custGeom>
                <a:avLst/>
                <a:gdLst>
                  <a:gd name="T0" fmla="*/ 43 w 43"/>
                  <a:gd name="T1" fmla="*/ 0 h 212"/>
                  <a:gd name="T2" fmla="*/ 8 w 43"/>
                  <a:gd name="T3" fmla="*/ 0 h 212"/>
                  <a:gd name="T4" fmla="*/ 0 w 43"/>
                  <a:gd name="T5" fmla="*/ 8 h 212"/>
                  <a:gd name="T6" fmla="*/ 0 w 43"/>
                  <a:gd name="T7" fmla="*/ 212 h 212"/>
                  <a:gd name="T8" fmla="*/ 35 w 43"/>
                  <a:gd name="T9" fmla="*/ 212 h 212"/>
                  <a:gd name="T10" fmla="*/ 43 w 43"/>
                  <a:gd name="T11" fmla="*/ 204 h 212"/>
                  <a:gd name="T12" fmla="*/ 43 w 43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212">
                    <a:moveTo>
                      <a:pt x="43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212"/>
                      <a:pt x="0" y="212"/>
                      <a:pt x="0" y="212"/>
                    </a:cubicBezTo>
                    <a:cubicBezTo>
                      <a:pt x="35" y="212"/>
                      <a:pt x="35" y="212"/>
                      <a:pt x="35" y="212"/>
                    </a:cubicBezTo>
                    <a:cubicBezTo>
                      <a:pt x="39" y="212"/>
                      <a:pt x="43" y="208"/>
                      <a:pt x="43" y="204"/>
                    </a:cubicBezTo>
                    <a:cubicBezTo>
                      <a:pt x="43" y="0"/>
                      <a:pt x="43" y="0"/>
                      <a:pt x="43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9" name="Freeform 38">
                <a:extLst>
                  <a:ext uri="{FF2B5EF4-FFF2-40B4-BE49-F238E27FC236}">
                    <a16:creationId xmlns:a16="http://schemas.microsoft.com/office/drawing/2014/main" id="{639268DC-70D7-4890-BD5E-E7F5CB3FA8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4051" y="2598735"/>
                <a:ext cx="158750" cy="79375"/>
              </a:xfrm>
              <a:custGeom>
                <a:avLst/>
                <a:gdLst>
                  <a:gd name="T0" fmla="*/ 105 w 113"/>
                  <a:gd name="T1" fmla="*/ 0 h 56"/>
                  <a:gd name="T2" fmla="*/ 14 w 113"/>
                  <a:gd name="T3" fmla="*/ 0 h 56"/>
                  <a:gd name="T4" fmla="*/ 14 w 113"/>
                  <a:gd name="T5" fmla="*/ 6 h 56"/>
                  <a:gd name="T6" fmla="*/ 6 w 113"/>
                  <a:gd name="T7" fmla="*/ 14 h 56"/>
                  <a:gd name="T8" fmla="*/ 0 w 113"/>
                  <a:gd name="T9" fmla="*/ 14 h 56"/>
                  <a:gd name="T10" fmla="*/ 0 w 113"/>
                  <a:gd name="T11" fmla="*/ 48 h 56"/>
                  <a:gd name="T12" fmla="*/ 8 w 113"/>
                  <a:gd name="T13" fmla="*/ 56 h 56"/>
                  <a:gd name="T14" fmla="*/ 14 w 113"/>
                  <a:gd name="T15" fmla="*/ 56 h 56"/>
                  <a:gd name="T16" fmla="*/ 14 w 113"/>
                  <a:gd name="T17" fmla="*/ 22 h 56"/>
                  <a:gd name="T18" fmla="*/ 22 w 113"/>
                  <a:gd name="T19" fmla="*/ 14 h 56"/>
                  <a:gd name="T20" fmla="*/ 113 w 113"/>
                  <a:gd name="T21" fmla="*/ 14 h 56"/>
                  <a:gd name="T22" fmla="*/ 113 w 113"/>
                  <a:gd name="T23" fmla="*/ 8 h 56"/>
                  <a:gd name="T24" fmla="*/ 105 w 113"/>
                  <a:gd name="T2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3" h="56">
                    <a:moveTo>
                      <a:pt x="105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11"/>
                      <a:pt x="10" y="14"/>
                      <a:pt x="6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3"/>
                      <a:pt x="3" y="56"/>
                      <a:pt x="8" y="56"/>
                    </a:cubicBezTo>
                    <a:cubicBezTo>
                      <a:pt x="14" y="56"/>
                      <a:pt x="14" y="56"/>
                      <a:pt x="14" y="56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18"/>
                      <a:pt x="17" y="14"/>
                      <a:pt x="22" y="14"/>
                    </a:cubicBezTo>
                    <a:cubicBezTo>
                      <a:pt x="113" y="14"/>
                      <a:pt x="113" y="14"/>
                      <a:pt x="113" y="14"/>
                    </a:cubicBezTo>
                    <a:cubicBezTo>
                      <a:pt x="113" y="8"/>
                      <a:pt x="113" y="8"/>
                      <a:pt x="113" y="8"/>
                    </a:cubicBezTo>
                    <a:cubicBezTo>
                      <a:pt x="113" y="3"/>
                      <a:pt x="110" y="0"/>
                      <a:pt x="105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0" name="Freeform 39">
                <a:extLst>
                  <a:ext uri="{FF2B5EF4-FFF2-40B4-BE49-F238E27FC236}">
                    <a16:creationId xmlns:a16="http://schemas.microsoft.com/office/drawing/2014/main" id="{64BD3D97-4AA1-479C-863F-8A05944B92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4051" y="2598735"/>
                <a:ext cx="19050" cy="19050"/>
              </a:xfrm>
              <a:custGeom>
                <a:avLst/>
                <a:gdLst>
                  <a:gd name="T0" fmla="*/ 14 w 14"/>
                  <a:gd name="T1" fmla="*/ 0 h 14"/>
                  <a:gd name="T2" fmla="*/ 8 w 14"/>
                  <a:gd name="T3" fmla="*/ 0 h 14"/>
                  <a:gd name="T4" fmla="*/ 0 w 14"/>
                  <a:gd name="T5" fmla="*/ 8 h 14"/>
                  <a:gd name="T6" fmla="*/ 0 w 14"/>
                  <a:gd name="T7" fmla="*/ 14 h 14"/>
                  <a:gd name="T8" fmla="*/ 6 w 14"/>
                  <a:gd name="T9" fmla="*/ 14 h 14"/>
                  <a:gd name="T10" fmla="*/ 14 w 14"/>
                  <a:gd name="T11" fmla="*/ 6 h 14"/>
                  <a:gd name="T12" fmla="*/ 14 w 14"/>
                  <a:gd name="T1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4">
                    <a:moveTo>
                      <a:pt x="14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3"/>
                      <a:pt x="0" y="8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10" y="14"/>
                      <a:pt x="14" y="11"/>
                      <a:pt x="14" y="6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1" name="Freeform 40">
                <a:extLst>
                  <a:ext uri="{FF2B5EF4-FFF2-40B4-BE49-F238E27FC236}">
                    <a16:creationId xmlns:a16="http://schemas.microsoft.com/office/drawing/2014/main" id="{ED7961F2-C2A4-4AF8-BC25-DFB6AAFCCC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3101" y="2617785"/>
                <a:ext cx="139700" cy="60325"/>
              </a:xfrm>
              <a:custGeom>
                <a:avLst/>
                <a:gdLst>
                  <a:gd name="T0" fmla="*/ 99 w 99"/>
                  <a:gd name="T1" fmla="*/ 0 h 42"/>
                  <a:gd name="T2" fmla="*/ 8 w 99"/>
                  <a:gd name="T3" fmla="*/ 0 h 42"/>
                  <a:gd name="T4" fmla="*/ 0 w 99"/>
                  <a:gd name="T5" fmla="*/ 8 h 42"/>
                  <a:gd name="T6" fmla="*/ 0 w 99"/>
                  <a:gd name="T7" fmla="*/ 42 h 42"/>
                  <a:gd name="T8" fmla="*/ 91 w 99"/>
                  <a:gd name="T9" fmla="*/ 42 h 42"/>
                  <a:gd name="T10" fmla="*/ 99 w 99"/>
                  <a:gd name="T11" fmla="*/ 34 h 42"/>
                  <a:gd name="T12" fmla="*/ 99 w 99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" h="42">
                    <a:moveTo>
                      <a:pt x="99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91" y="42"/>
                      <a:pt x="91" y="42"/>
                      <a:pt x="91" y="42"/>
                    </a:cubicBezTo>
                    <a:cubicBezTo>
                      <a:pt x="96" y="42"/>
                      <a:pt x="99" y="39"/>
                      <a:pt x="99" y="34"/>
                    </a:cubicBezTo>
                    <a:cubicBezTo>
                      <a:pt x="99" y="0"/>
                      <a:pt x="99" y="0"/>
                      <a:pt x="99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2" name="Freeform 41">
                <a:extLst>
                  <a:ext uri="{FF2B5EF4-FFF2-40B4-BE49-F238E27FC236}">
                    <a16:creationId xmlns:a16="http://schemas.microsoft.com/office/drawing/2014/main" id="{CD92B267-26C2-419C-9336-0DA1EC578E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2801" y="2276473"/>
                <a:ext cx="79375" cy="322262"/>
              </a:xfrm>
              <a:custGeom>
                <a:avLst/>
                <a:gdLst>
                  <a:gd name="T0" fmla="*/ 49 w 57"/>
                  <a:gd name="T1" fmla="*/ 0 h 227"/>
                  <a:gd name="T2" fmla="*/ 8 w 57"/>
                  <a:gd name="T3" fmla="*/ 0 h 227"/>
                  <a:gd name="T4" fmla="*/ 0 w 57"/>
                  <a:gd name="T5" fmla="*/ 8 h 227"/>
                  <a:gd name="T6" fmla="*/ 0 w 57"/>
                  <a:gd name="T7" fmla="*/ 219 h 227"/>
                  <a:gd name="T8" fmla="*/ 8 w 57"/>
                  <a:gd name="T9" fmla="*/ 227 h 227"/>
                  <a:gd name="T10" fmla="*/ 14 w 57"/>
                  <a:gd name="T11" fmla="*/ 227 h 227"/>
                  <a:gd name="T12" fmla="*/ 14 w 57"/>
                  <a:gd name="T13" fmla="*/ 23 h 227"/>
                  <a:gd name="T14" fmla="*/ 22 w 57"/>
                  <a:gd name="T15" fmla="*/ 15 h 227"/>
                  <a:gd name="T16" fmla="*/ 57 w 57"/>
                  <a:gd name="T17" fmla="*/ 15 h 227"/>
                  <a:gd name="T18" fmla="*/ 57 w 57"/>
                  <a:gd name="T19" fmla="*/ 8 h 227"/>
                  <a:gd name="T20" fmla="*/ 49 w 57"/>
                  <a:gd name="T21" fmla="*/ 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" h="227">
                    <a:moveTo>
                      <a:pt x="49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219"/>
                      <a:pt x="0" y="219"/>
                      <a:pt x="0" y="219"/>
                    </a:cubicBezTo>
                    <a:cubicBezTo>
                      <a:pt x="0" y="223"/>
                      <a:pt x="4" y="227"/>
                      <a:pt x="8" y="227"/>
                    </a:cubicBezTo>
                    <a:cubicBezTo>
                      <a:pt x="14" y="227"/>
                      <a:pt x="14" y="227"/>
                      <a:pt x="14" y="227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18"/>
                      <a:pt x="18" y="15"/>
                      <a:pt x="22" y="15"/>
                    </a:cubicBezTo>
                    <a:cubicBezTo>
                      <a:pt x="57" y="15"/>
                      <a:pt x="57" y="15"/>
                      <a:pt x="57" y="15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3"/>
                      <a:pt x="53" y="0"/>
                      <a:pt x="49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3" name="Freeform 42">
                <a:extLst>
                  <a:ext uri="{FF2B5EF4-FFF2-40B4-BE49-F238E27FC236}">
                    <a16:creationId xmlns:a16="http://schemas.microsoft.com/office/drawing/2014/main" id="{D9524D8A-38EB-485D-986F-FD297B95B7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1851" y="2298698"/>
                <a:ext cx="60325" cy="300037"/>
              </a:xfrm>
              <a:custGeom>
                <a:avLst/>
                <a:gdLst>
                  <a:gd name="T0" fmla="*/ 43 w 43"/>
                  <a:gd name="T1" fmla="*/ 0 h 212"/>
                  <a:gd name="T2" fmla="*/ 8 w 43"/>
                  <a:gd name="T3" fmla="*/ 0 h 212"/>
                  <a:gd name="T4" fmla="*/ 0 w 43"/>
                  <a:gd name="T5" fmla="*/ 8 h 212"/>
                  <a:gd name="T6" fmla="*/ 0 w 43"/>
                  <a:gd name="T7" fmla="*/ 212 h 212"/>
                  <a:gd name="T8" fmla="*/ 35 w 43"/>
                  <a:gd name="T9" fmla="*/ 212 h 212"/>
                  <a:gd name="T10" fmla="*/ 43 w 43"/>
                  <a:gd name="T11" fmla="*/ 204 h 212"/>
                  <a:gd name="T12" fmla="*/ 43 w 43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212">
                    <a:moveTo>
                      <a:pt x="43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212"/>
                      <a:pt x="0" y="212"/>
                      <a:pt x="0" y="212"/>
                    </a:cubicBezTo>
                    <a:cubicBezTo>
                      <a:pt x="35" y="212"/>
                      <a:pt x="35" y="212"/>
                      <a:pt x="35" y="212"/>
                    </a:cubicBezTo>
                    <a:cubicBezTo>
                      <a:pt x="39" y="212"/>
                      <a:pt x="43" y="208"/>
                      <a:pt x="43" y="204"/>
                    </a:cubicBezTo>
                    <a:cubicBezTo>
                      <a:pt x="43" y="0"/>
                      <a:pt x="43" y="0"/>
                      <a:pt x="43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" name="Freeform 70">
                <a:extLst>
                  <a:ext uri="{FF2B5EF4-FFF2-40B4-BE49-F238E27FC236}">
                    <a16:creationId xmlns:a16="http://schemas.microsoft.com/office/drawing/2014/main" id="{838AF0F0-4506-40F8-A93B-03A5670A006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79651" y="2298698"/>
                <a:ext cx="238125" cy="400049"/>
              </a:xfrm>
              <a:custGeom>
                <a:avLst/>
                <a:gdLst>
                  <a:gd name="T0" fmla="*/ 162 w 170"/>
                  <a:gd name="T1" fmla="*/ 141 h 283"/>
                  <a:gd name="T2" fmla="*/ 156 w 170"/>
                  <a:gd name="T3" fmla="*/ 141 h 283"/>
                  <a:gd name="T4" fmla="*/ 156 w 170"/>
                  <a:gd name="T5" fmla="*/ 175 h 283"/>
                  <a:gd name="T6" fmla="*/ 148 w 170"/>
                  <a:gd name="T7" fmla="*/ 183 h 283"/>
                  <a:gd name="T8" fmla="*/ 51 w 170"/>
                  <a:gd name="T9" fmla="*/ 183 h 283"/>
                  <a:gd name="T10" fmla="*/ 43 w 170"/>
                  <a:gd name="T11" fmla="*/ 191 h 283"/>
                  <a:gd name="T12" fmla="*/ 43 w 170"/>
                  <a:gd name="T13" fmla="*/ 260 h 283"/>
                  <a:gd name="T14" fmla="*/ 35 w 170"/>
                  <a:gd name="T15" fmla="*/ 268 h 283"/>
                  <a:gd name="T16" fmla="*/ 0 w 170"/>
                  <a:gd name="T17" fmla="*/ 268 h 283"/>
                  <a:gd name="T18" fmla="*/ 0 w 170"/>
                  <a:gd name="T19" fmla="*/ 275 h 283"/>
                  <a:gd name="T20" fmla="*/ 8 w 170"/>
                  <a:gd name="T21" fmla="*/ 283 h 283"/>
                  <a:gd name="T22" fmla="*/ 49 w 170"/>
                  <a:gd name="T23" fmla="*/ 283 h 283"/>
                  <a:gd name="T24" fmla="*/ 57 w 170"/>
                  <a:gd name="T25" fmla="*/ 275 h 283"/>
                  <a:gd name="T26" fmla="*/ 57 w 170"/>
                  <a:gd name="T27" fmla="*/ 206 h 283"/>
                  <a:gd name="T28" fmla="*/ 65 w 170"/>
                  <a:gd name="T29" fmla="*/ 198 h 283"/>
                  <a:gd name="T30" fmla="*/ 156 w 170"/>
                  <a:gd name="T31" fmla="*/ 198 h 283"/>
                  <a:gd name="T32" fmla="*/ 156 w 170"/>
                  <a:gd name="T33" fmla="*/ 191 h 283"/>
                  <a:gd name="T34" fmla="*/ 164 w 170"/>
                  <a:gd name="T35" fmla="*/ 183 h 283"/>
                  <a:gd name="T36" fmla="*/ 170 w 170"/>
                  <a:gd name="T37" fmla="*/ 183 h 283"/>
                  <a:gd name="T38" fmla="*/ 170 w 170"/>
                  <a:gd name="T39" fmla="*/ 149 h 283"/>
                  <a:gd name="T40" fmla="*/ 162 w 170"/>
                  <a:gd name="T41" fmla="*/ 141 h 283"/>
                  <a:gd name="T42" fmla="*/ 162 w 170"/>
                  <a:gd name="T43" fmla="*/ 0 h 283"/>
                  <a:gd name="T44" fmla="*/ 156 w 170"/>
                  <a:gd name="T45" fmla="*/ 0 h 283"/>
                  <a:gd name="T46" fmla="*/ 156 w 170"/>
                  <a:gd name="T47" fmla="*/ 34 h 283"/>
                  <a:gd name="T48" fmla="*/ 148 w 170"/>
                  <a:gd name="T49" fmla="*/ 42 h 283"/>
                  <a:gd name="T50" fmla="*/ 51 w 170"/>
                  <a:gd name="T51" fmla="*/ 42 h 283"/>
                  <a:gd name="T52" fmla="*/ 43 w 170"/>
                  <a:gd name="T53" fmla="*/ 50 h 283"/>
                  <a:gd name="T54" fmla="*/ 43 w 170"/>
                  <a:gd name="T55" fmla="*/ 119 h 283"/>
                  <a:gd name="T56" fmla="*/ 51 w 170"/>
                  <a:gd name="T57" fmla="*/ 127 h 283"/>
                  <a:gd name="T58" fmla="*/ 57 w 170"/>
                  <a:gd name="T59" fmla="*/ 127 h 283"/>
                  <a:gd name="T60" fmla="*/ 57 w 170"/>
                  <a:gd name="T61" fmla="*/ 64 h 283"/>
                  <a:gd name="T62" fmla="*/ 65 w 170"/>
                  <a:gd name="T63" fmla="*/ 56 h 283"/>
                  <a:gd name="T64" fmla="*/ 156 w 170"/>
                  <a:gd name="T65" fmla="*/ 56 h 283"/>
                  <a:gd name="T66" fmla="*/ 156 w 170"/>
                  <a:gd name="T67" fmla="*/ 50 h 283"/>
                  <a:gd name="T68" fmla="*/ 164 w 170"/>
                  <a:gd name="T69" fmla="*/ 42 h 283"/>
                  <a:gd name="T70" fmla="*/ 170 w 170"/>
                  <a:gd name="T71" fmla="*/ 42 h 283"/>
                  <a:gd name="T72" fmla="*/ 170 w 170"/>
                  <a:gd name="T73" fmla="*/ 8 h 283"/>
                  <a:gd name="T74" fmla="*/ 162 w 170"/>
                  <a:gd name="T75" fmla="*/ 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0" h="283">
                    <a:moveTo>
                      <a:pt x="162" y="141"/>
                    </a:moveTo>
                    <a:cubicBezTo>
                      <a:pt x="156" y="141"/>
                      <a:pt x="156" y="141"/>
                      <a:pt x="156" y="141"/>
                    </a:cubicBezTo>
                    <a:cubicBezTo>
                      <a:pt x="156" y="175"/>
                      <a:pt x="156" y="175"/>
                      <a:pt x="156" y="175"/>
                    </a:cubicBezTo>
                    <a:cubicBezTo>
                      <a:pt x="156" y="180"/>
                      <a:pt x="152" y="183"/>
                      <a:pt x="148" y="183"/>
                    </a:cubicBezTo>
                    <a:cubicBezTo>
                      <a:pt x="51" y="183"/>
                      <a:pt x="51" y="183"/>
                      <a:pt x="51" y="183"/>
                    </a:cubicBezTo>
                    <a:cubicBezTo>
                      <a:pt x="46" y="183"/>
                      <a:pt x="43" y="187"/>
                      <a:pt x="43" y="191"/>
                    </a:cubicBezTo>
                    <a:cubicBezTo>
                      <a:pt x="43" y="260"/>
                      <a:pt x="43" y="260"/>
                      <a:pt x="43" y="260"/>
                    </a:cubicBezTo>
                    <a:cubicBezTo>
                      <a:pt x="43" y="265"/>
                      <a:pt x="39" y="268"/>
                      <a:pt x="35" y="268"/>
                    </a:cubicBezTo>
                    <a:cubicBezTo>
                      <a:pt x="0" y="268"/>
                      <a:pt x="0" y="268"/>
                      <a:pt x="0" y="268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0" y="279"/>
                      <a:pt x="4" y="283"/>
                      <a:pt x="8" y="283"/>
                    </a:cubicBezTo>
                    <a:cubicBezTo>
                      <a:pt x="49" y="283"/>
                      <a:pt x="49" y="283"/>
                      <a:pt x="49" y="283"/>
                    </a:cubicBezTo>
                    <a:cubicBezTo>
                      <a:pt x="53" y="283"/>
                      <a:pt x="57" y="279"/>
                      <a:pt x="57" y="275"/>
                    </a:cubicBezTo>
                    <a:cubicBezTo>
                      <a:pt x="57" y="206"/>
                      <a:pt x="57" y="206"/>
                      <a:pt x="57" y="206"/>
                    </a:cubicBezTo>
                    <a:cubicBezTo>
                      <a:pt x="57" y="202"/>
                      <a:pt x="60" y="198"/>
                      <a:pt x="65" y="198"/>
                    </a:cubicBezTo>
                    <a:cubicBezTo>
                      <a:pt x="156" y="198"/>
                      <a:pt x="156" y="198"/>
                      <a:pt x="156" y="198"/>
                    </a:cubicBezTo>
                    <a:cubicBezTo>
                      <a:pt x="156" y="191"/>
                      <a:pt x="156" y="191"/>
                      <a:pt x="156" y="191"/>
                    </a:cubicBezTo>
                    <a:cubicBezTo>
                      <a:pt x="156" y="187"/>
                      <a:pt x="160" y="183"/>
                      <a:pt x="164" y="183"/>
                    </a:cubicBezTo>
                    <a:cubicBezTo>
                      <a:pt x="170" y="183"/>
                      <a:pt x="170" y="183"/>
                      <a:pt x="170" y="183"/>
                    </a:cubicBezTo>
                    <a:cubicBezTo>
                      <a:pt x="170" y="149"/>
                      <a:pt x="170" y="149"/>
                      <a:pt x="170" y="149"/>
                    </a:cubicBezTo>
                    <a:cubicBezTo>
                      <a:pt x="170" y="145"/>
                      <a:pt x="166" y="141"/>
                      <a:pt x="162" y="141"/>
                    </a:cubicBezTo>
                    <a:moveTo>
                      <a:pt x="162" y="0"/>
                    </a:move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34"/>
                      <a:pt x="156" y="34"/>
                      <a:pt x="156" y="34"/>
                    </a:cubicBezTo>
                    <a:cubicBezTo>
                      <a:pt x="156" y="38"/>
                      <a:pt x="152" y="42"/>
                      <a:pt x="148" y="4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46" y="42"/>
                      <a:pt x="43" y="45"/>
                      <a:pt x="43" y="50"/>
                    </a:cubicBezTo>
                    <a:cubicBezTo>
                      <a:pt x="43" y="119"/>
                      <a:pt x="43" y="119"/>
                      <a:pt x="43" y="119"/>
                    </a:cubicBezTo>
                    <a:cubicBezTo>
                      <a:pt x="43" y="123"/>
                      <a:pt x="46" y="127"/>
                      <a:pt x="51" y="127"/>
                    </a:cubicBezTo>
                    <a:cubicBezTo>
                      <a:pt x="57" y="127"/>
                      <a:pt x="57" y="127"/>
                      <a:pt x="57" y="127"/>
                    </a:cubicBezTo>
                    <a:cubicBezTo>
                      <a:pt x="57" y="64"/>
                      <a:pt x="57" y="64"/>
                      <a:pt x="57" y="64"/>
                    </a:cubicBezTo>
                    <a:cubicBezTo>
                      <a:pt x="57" y="60"/>
                      <a:pt x="60" y="56"/>
                      <a:pt x="65" y="56"/>
                    </a:cubicBezTo>
                    <a:cubicBezTo>
                      <a:pt x="156" y="56"/>
                      <a:pt x="156" y="56"/>
                      <a:pt x="156" y="56"/>
                    </a:cubicBezTo>
                    <a:cubicBezTo>
                      <a:pt x="156" y="50"/>
                      <a:pt x="156" y="50"/>
                      <a:pt x="156" y="50"/>
                    </a:cubicBezTo>
                    <a:cubicBezTo>
                      <a:pt x="156" y="45"/>
                      <a:pt x="160" y="42"/>
                      <a:pt x="164" y="42"/>
                    </a:cubicBezTo>
                    <a:cubicBezTo>
                      <a:pt x="170" y="42"/>
                      <a:pt x="170" y="42"/>
                      <a:pt x="170" y="42"/>
                    </a:cubicBezTo>
                    <a:cubicBezTo>
                      <a:pt x="170" y="8"/>
                      <a:pt x="170" y="8"/>
                      <a:pt x="170" y="8"/>
                    </a:cubicBezTo>
                    <a:cubicBezTo>
                      <a:pt x="170" y="3"/>
                      <a:pt x="166" y="0"/>
                      <a:pt x="162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" name="Freeform 71">
                <a:extLst>
                  <a:ext uri="{FF2B5EF4-FFF2-40B4-BE49-F238E27FC236}">
                    <a16:creationId xmlns:a16="http://schemas.microsoft.com/office/drawing/2014/main" id="{DC803A55-4314-45F4-864B-95DEC2DFA5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17776" y="2378073"/>
                <a:ext cx="79375" cy="119062"/>
              </a:xfrm>
              <a:custGeom>
                <a:avLst/>
                <a:gdLst>
                  <a:gd name="T0" fmla="*/ 49 w 57"/>
                  <a:gd name="T1" fmla="*/ 0 h 85"/>
                  <a:gd name="T2" fmla="*/ 43 w 57"/>
                  <a:gd name="T3" fmla="*/ 0 h 85"/>
                  <a:gd name="T4" fmla="*/ 43 w 57"/>
                  <a:gd name="T5" fmla="*/ 63 h 85"/>
                  <a:gd name="T6" fmla="*/ 35 w 57"/>
                  <a:gd name="T7" fmla="*/ 71 h 85"/>
                  <a:gd name="T8" fmla="*/ 0 w 57"/>
                  <a:gd name="T9" fmla="*/ 71 h 85"/>
                  <a:gd name="T10" fmla="*/ 0 w 57"/>
                  <a:gd name="T11" fmla="*/ 77 h 85"/>
                  <a:gd name="T12" fmla="*/ 8 w 57"/>
                  <a:gd name="T13" fmla="*/ 85 h 85"/>
                  <a:gd name="T14" fmla="*/ 49 w 57"/>
                  <a:gd name="T15" fmla="*/ 85 h 85"/>
                  <a:gd name="T16" fmla="*/ 57 w 57"/>
                  <a:gd name="T17" fmla="*/ 77 h 85"/>
                  <a:gd name="T18" fmla="*/ 57 w 57"/>
                  <a:gd name="T19" fmla="*/ 8 h 85"/>
                  <a:gd name="T20" fmla="*/ 49 w 57"/>
                  <a:gd name="T21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" h="85">
                    <a:moveTo>
                      <a:pt x="49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43" y="67"/>
                      <a:pt x="39" y="71"/>
                      <a:pt x="35" y="71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82"/>
                      <a:pt x="4" y="85"/>
                      <a:pt x="8" y="85"/>
                    </a:cubicBezTo>
                    <a:cubicBezTo>
                      <a:pt x="49" y="85"/>
                      <a:pt x="49" y="85"/>
                      <a:pt x="49" y="85"/>
                    </a:cubicBezTo>
                    <a:cubicBezTo>
                      <a:pt x="53" y="85"/>
                      <a:pt x="57" y="82"/>
                      <a:pt x="57" y="77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4"/>
                      <a:pt x="53" y="0"/>
                      <a:pt x="49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" name="Freeform 72">
                <a:extLst>
                  <a:ext uri="{FF2B5EF4-FFF2-40B4-BE49-F238E27FC236}">
                    <a16:creationId xmlns:a16="http://schemas.microsoft.com/office/drawing/2014/main" id="{00D3555B-42AE-4B39-854A-D46223D4FD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17776" y="2578097"/>
                <a:ext cx="79375" cy="120650"/>
              </a:xfrm>
              <a:custGeom>
                <a:avLst/>
                <a:gdLst>
                  <a:gd name="T0" fmla="*/ 49 w 57"/>
                  <a:gd name="T1" fmla="*/ 0 h 85"/>
                  <a:gd name="T2" fmla="*/ 43 w 57"/>
                  <a:gd name="T3" fmla="*/ 0 h 85"/>
                  <a:gd name="T4" fmla="*/ 43 w 57"/>
                  <a:gd name="T5" fmla="*/ 62 h 85"/>
                  <a:gd name="T6" fmla="*/ 35 w 57"/>
                  <a:gd name="T7" fmla="*/ 70 h 85"/>
                  <a:gd name="T8" fmla="*/ 0 w 57"/>
                  <a:gd name="T9" fmla="*/ 70 h 85"/>
                  <a:gd name="T10" fmla="*/ 0 w 57"/>
                  <a:gd name="T11" fmla="*/ 77 h 85"/>
                  <a:gd name="T12" fmla="*/ 8 w 57"/>
                  <a:gd name="T13" fmla="*/ 85 h 85"/>
                  <a:gd name="T14" fmla="*/ 49 w 57"/>
                  <a:gd name="T15" fmla="*/ 85 h 85"/>
                  <a:gd name="T16" fmla="*/ 57 w 57"/>
                  <a:gd name="T17" fmla="*/ 77 h 85"/>
                  <a:gd name="T18" fmla="*/ 57 w 57"/>
                  <a:gd name="T19" fmla="*/ 8 h 85"/>
                  <a:gd name="T20" fmla="*/ 49 w 57"/>
                  <a:gd name="T21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" h="85">
                    <a:moveTo>
                      <a:pt x="49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43" y="62"/>
                      <a:pt x="43" y="62"/>
                      <a:pt x="43" y="62"/>
                    </a:cubicBezTo>
                    <a:cubicBezTo>
                      <a:pt x="43" y="67"/>
                      <a:pt x="39" y="70"/>
                      <a:pt x="35" y="7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81"/>
                      <a:pt x="4" y="85"/>
                      <a:pt x="8" y="85"/>
                    </a:cubicBezTo>
                    <a:cubicBezTo>
                      <a:pt x="49" y="85"/>
                      <a:pt x="49" y="85"/>
                      <a:pt x="49" y="85"/>
                    </a:cubicBezTo>
                    <a:cubicBezTo>
                      <a:pt x="53" y="85"/>
                      <a:pt x="57" y="81"/>
                      <a:pt x="57" y="77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4"/>
                      <a:pt x="53" y="0"/>
                      <a:pt x="49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" name="Freeform 73">
                <a:extLst>
                  <a:ext uri="{FF2B5EF4-FFF2-40B4-BE49-F238E27FC236}">
                    <a16:creationId xmlns:a16="http://schemas.microsoft.com/office/drawing/2014/main" id="{CCF8C86B-D614-47FA-99E0-C12F0CE8A1A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60601" y="2276473"/>
                <a:ext cx="236538" cy="401637"/>
              </a:xfrm>
              <a:custGeom>
                <a:avLst/>
                <a:gdLst>
                  <a:gd name="T0" fmla="*/ 162 w 170"/>
                  <a:gd name="T1" fmla="*/ 142 h 283"/>
                  <a:gd name="T2" fmla="*/ 71 w 170"/>
                  <a:gd name="T3" fmla="*/ 142 h 283"/>
                  <a:gd name="T4" fmla="*/ 71 w 170"/>
                  <a:gd name="T5" fmla="*/ 148 h 283"/>
                  <a:gd name="T6" fmla="*/ 79 w 170"/>
                  <a:gd name="T7" fmla="*/ 156 h 283"/>
                  <a:gd name="T8" fmla="*/ 170 w 170"/>
                  <a:gd name="T9" fmla="*/ 156 h 283"/>
                  <a:gd name="T10" fmla="*/ 170 w 170"/>
                  <a:gd name="T11" fmla="*/ 150 h 283"/>
                  <a:gd name="T12" fmla="*/ 162 w 170"/>
                  <a:gd name="T13" fmla="*/ 142 h 283"/>
                  <a:gd name="T14" fmla="*/ 162 w 170"/>
                  <a:gd name="T15" fmla="*/ 0 h 283"/>
                  <a:gd name="T16" fmla="*/ 8 w 170"/>
                  <a:gd name="T17" fmla="*/ 0 h 283"/>
                  <a:gd name="T18" fmla="*/ 0 w 170"/>
                  <a:gd name="T19" fmla="*/ 8 h 283"/>
                  <a:gd name="T20" fmla="*/ 0 w 170"/>
                  <a:gd name="T21" fmla="*/ 275 h 283"/>
                  <a:gd name="T22" fmla="*/ 8 w 170"/>
                  <a:gd name="T23" fmla="*/ 283 h 283"/>
                  <a:gd name="T24" fmla="*/ 14 w 170"/>
                  <a:gd name="T25" fmla="*/ 283 h 283"/>
                  <a:gd name="T26" fmla="*/ 14 w 170"/>
                  <a:gd name="T27" fmla="*/ 23 h 283"/>
                  <a:gd name="T28" fmla="*/ 22 w 170"/>
                  <a:gd name="T29" fmla="*/ 15 h 283"/>
                  <a:gd name="T30" fmla="*/ 170 w 170"/>
                  <a:gd name="T31" fmla="*/ 15 h 283"/>
                  <a:gd name="T32" fmla="*/ 170 w 170"/>
                  <a:gd name="T33" fmla="*/ 8 h 283"/>
                  <a:gd name="T34" fmla="*/ 162 w 170"/>
                  <a:gd name="T35" fmla="*/ 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0" h="283">
                    <a:moveTo>
                      <a:pt x="162" y="142"/>
                    </a:moveTo>
                    <a:cubicBezTo>
                      <a:pt x="71" y="142"/>
                      <a:pt x="71" y="142"/>
                      <a:pt x="71" y="142"/>
                    </a:cubicBezTo>
                    <a:cubicBezTo>
                      <a:pt x="71" y="148"/>
                      <a:pt x="71" y="148"/>
                      <a:pt x="71" y="148"/>
                    </a:cubicBezTo>
                    <a:cubicBezTo>
                      <a:pt x="71" y="153"/>
                      <a:pt x="74" y="156"/>
                      <a:pt x="79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0" y="150"/>
                      <a:pt x="170" y="150"/>
                      <a:pt x="170" y="150"/>
                    </a:cubicBezTo>
                    <a:cubicBezTo>
                      <a:pt x="170" y="145"/>
                      <a:pt x="166" y="142"/>
                      <a:pt x="162" y="142"/>
                    </a:cubicBezTo>
                    <a:moveTo>
                      <a:pt x="162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0" y="280"/>
                      <a:pt x="4" y="283"/>
                      <a:pt x="8" y="283"/>
                    </a:cubicBezTo>
                    <a:cubicBezTo>
                      <a:pt x="14" y="283"/>
                      <a:pt x="14" y="283"/>
                      <a:pt x="14" y="28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18"/>
                      <a:pt x="18" y="15"/>
                      <a:pt x="22" y="15"/>
                    </a:cubicBezTo>
                    <a:cubicBezTo>
                      <a:pt x="170" y="15"/>
                      <a:pt x="170" y="15"/>
                      <a:pt x="170" y="15"/>
                    </a:cubicBezTo>
                    <a:cubicBezTo>
                      <a:pt x="170" y="8"/>
                      <a:pt x="170" y="8"/>
                      <a:pt x="170" y="8"/>
                    </a:cubicBezTo>
                    <a:cubicBezTo>
                      <a:pt x="170" y="3"/>
                      <a:pt x="166" y="0"/>
                      <a:pt x="162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" name="Freeform 74">
                <a:extLst>
                  <a:ext uri="{FF2B5EF4-FFF2-40B4-BE49-F238E27FC236}">
                    <a16:creationId xmlns:a16="http://schemas.microsoft.com/office/drawing/2014/main" id="{96835DC5-8A93-4F10-B991-B0739F8178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9651" y="2298698"/>
                <a:ext cx="217488" cy="379412"/>
              </a:xfrm>
              <a:custGeom>
                <a:avLst/>
                <a:gdLst>
                  <a:gd name="T0" fmla="*/ 156 w 156"/>
                  <a:gd name="T1" fmla="*/ 0 h 268"/>
                  <a:gd name="T2" fmla="*/ 8 w 156"/>
                  <a:gd name="T3" fmla="*/ 0 h 268"/>
                  <a:gd name="T4" fmla="*/ 0 w 156"/>
                  <a:gd name="T5" fmla="*/ 8 h 268"/>
                  <a:gd name="T6" fmla="*/ 0 w 156"/>
                  <a:gd name="T7" fmla="*/ 268 h 268"/>
                  <a:gd name="T8" fmla="*/ 35 w 156"/>
                  <a:gd name="T9" fmla="*/ 268 h 268"/>
                  <a:gd name="T10" fmla="*/ 43 w 156"/>
                  <a:gd name="T11" fmla="*/ 260 h 268"/>
                  <a:gd name="T12" fmla="*/ 43 w 156"/>
                  <a:gd name="T13" fmla="*/ 191 h 268"/>
                  <a:gd name="T14" fmla="*/ 51 w 156"/>
                  <a:gd name="T15" fmla="*/ 183 h 268"/>
                  <a:gd name="T16" fmla="*/ 148 w 156"/>
                  <a:gd name="T17" fmla="*/ 183 h 268"/>
                  <a:gd name="T18" fmla="*/ 156 w 156"/>
                  <a:gd name="T19" fmla="*/ 175 h 268"/>
                  <a:gd name="T20" fmla="*/ 156 w 156"/>
                  <a:gd name="T21" fmla="*/ 141 h 268"/>
                  <a:gd name="T22" fmla="*/ 65 w 156"/>
                  <a:gd name="T23" fmla="*/ 141 h 268"/>
                  <a:gd name="T24" fmla="*/ 57 w 156"/>
                  <a:gd name="T25" fmla="*/ 133 h 268"/>
                  <a:gd name="T26" fmla="*/ 57 w 156"/>
                  <a:gd name="T27" fmla="*/ 127 h 268"/>
                  <a:gd name="T28" fmla="*/ 51 w 156"/>
                  <a:gd name="T29" fmla="*/ 127 h 268"/>
                  <a:gd name="T30" fmla="*/ 43 w 156"/>
                  <a:gd name="T31" fmla="*/ 119 h 268"/>
                  <a:gd name="T32" fmla="*/ 43 w 156"/>
                  <a:gd name="T33" fmla="*/ 50 h 268"/>
                  <a:gd name="T34" fmla="*/ 51 w 156"/>
                  <a:gd name="T35" fmla="*/ 42 h 268"/>
                  <a:gd name="T36" fmla="*/ 148 w 156"/>
                  <a:gd name="T37" fmla="*/ 42 h 268"/>
                  <a:gd name="T38" fmla="*/ 156 w 156"/>
                  <a:gd name="T39" fmla="*/ 34 h 268"/>
                  <a:gd name="T40" fmla="*/ 156 w 156"/>
                  <a:gd name="T41" fmla="*/ 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6" h="268">
                    <a:moveTo>
                      <a:pt x="156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268"/>
                      <a:pt x="0" y="268"/>
                      <a:pt x="0" y="268"/>
                    </a:cubicBezTo>
                    <a:cubicBezTo>
                      <a:pt x="35" y="268"/>
                      <a:pt x="35" y="268"/>
                      <a:pt x="35" y="268"/>
                    </a:cubicBezTo>
                    <a:cubicBezTo>
                      <a:pt x="39" y="268"/>
                      <a:pt x="43" y="265"/>
                      <a:pt x="43" y="260"/>
                    </a:cubicBezTo>
                    <a:cubicBezTo>
                      <a:pt x="43" y="191"/>
                      <a:pt x="43" y="191"/>
                      <a:pt x="43" y="191"/>
                    </a:cubicBezTo>
                    <a:cubicBezTo>
                      <a:pt x="43" y="187"/>
                      <a:pt x="46" y="183"/>
                      <a:pt x="51" y="183"/>
                    </a:cubicBezTo>
                    <a:cubicBezTo>
                      <a:pt x="148" y="183"/>
                      <a:pt x="148" y="183"/>
                      <a:pt x="148" y="183"/>
                    </a:cubicBezTo>
                    <a:cubicBezTo>
                      <a:pt x="152" y="183"/>
                      <a:pt x="156" y="180"/>
                      <a:pt x="156" y="175"/>
                    </a:cubicBezTo>
                    <a:cubicBezTo>
                      <a:pt x="156" y="141"/>
                      <a:pt x="156" y="141"/>
                      <a:pt x="156" y="141"/>
                    </a:cubicBezTo>
                    <a:cubicBezTo>
                      <a:pt x="65" y="141"/>
                      <a:pt x="65" y="141"/>
                      <a:pt x="65" y="141"/>
                    </a:cubicBezTo>
                    <a:cubicBezTo>
                      <a:pt x="60" y="141"/>
                      <a:pt x="57" y="138"/>
                      <a:pt x="57" y="133"/>
                    </a:cubicBezTo>
                    <a:cubicBezTo>
                      <a:pt x="57" y="127"/>
                      <a:pt x="57" y="127"/>
                      <a:pt x="57" y="127"/>
                    </a:cubicBezTo>
                    <a:cubicBezTo>
                      <a:pt x="51" y="127"/>
                      <a:pt x="51" y="127"/>
                      <a:pt x="51" y="127"/>
                    </a:cubicBezTo>
                    <a:cubicBezTo>
                      <a:pt x="46" y="127"/>
                      <a:pt x="43" y="123"/>
                      <a:pt x="43" y="119"/>
                    </a:cubicBezTo>
                    <a:cubicBezTo>
                      <a:pt x="43" y="50"/>
                      <a:pt x="43" y="50"/>
                      <a:pt x="43" y="50"/>
                    </a:cubicBezTo>
                    <a:cubicBezTo>
                      <a:pt x="43" y="45"/>
                      <a:pt x="46" y="42"/>
                      <a:pt x="51" y="42"/>
                    </a:cubicBezTo>
                    <a:cubicBezTo>
                      <a:pt x="148" y="42"/>
                      <a:pt x="148" y="42"/>
                      <a:pt x="148" y="42"/>
                    </a:cubicBezTo>
                    <a:cubicBezTo>
                      <a:pt x="152" y="42"/>
                      <a:pt x="156" y="38"/>
                      <a:pt x="156" y="34"/>
                    </a:cubicBezTo>
                    <a:cubicBezTo>
                      <a:pt x="156" y="0"/>
                      <a:pt x="156" y="0"/>
                      <a:pt x="156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" name="Freeform 75">
                <a:extLst>
                  <a:ext uri="{FF2B5EF4-FFF2-40B4-BE49-F238E27FC236}">
                    <a16:creationId xmlns:a16="http://schemas.microsoft.com/office/drawing/2014/main" id="{8544C20D-E1E2-4945-AAF1-0724416248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7139" y="2357435"/>
                <a:ext cx="80963" cy="120650"/>
              </a:xfrm>
              <a:custGeom>
                <a:avLst/>
                <a:gdLst>
                  <a:gd name="T0" fmla="*/ 49 w 57"/>
                  <a:gd name="T1" fmla="*/ 0 h 85"/>
                  <a:gd name="T2" fmla="*/ 14 w 57"/>
                  <a:gd name="T3" fmla="*/ 0 h 85"/>
                  <a:gd name="T4" fmla="*/ 14 w 57"/>
                  <a:gd name="T5" fmla="*/ 6 h 85"/>
                  <a:gd name="T6" fmla="*/ 6 w 57"/>
                  <a:gd name="T7" fmla="*/ 14 h 85"/>
                  <a:gd name="T8" fmla="*/ 0 w 57"/>
                  <a:gd name="T9" fmla="*/ 14 h 85"/>
                  <a:gd name="T10" fmla="*/ 0 w 57"/>
                  <a:gd name="T11" fmla="*/ 77 h 85"/>
                  <a:gd name="T12" fmla="*/ 8 w 57"/>
                  <a:gd name="T13" fmla="*/ 85 h 85"/>
                  <a:gd name="T14" fmla="*/ 14 w 57"/>
                  <a:gd name="T15" fmla="*/ 85 h 85"/>
                  <a:gd name="T16" fmla="*/ 14 w 57"/>
                  <a:gd name="T17" fmla="*/ 22 h 85"/>
                  <a:gd name="T18" fmla="*/ 22 w 57"/>
                  <a:gd name="T19" fmla="*/ 14 h 85"/>
                  <a:gd name="T20" fmla="*/ 57 w 57"/>
                  <a:gd name="T21" fmla="*/ 14 h 85"/>
                  <a:gd name="T22" fmla="*/ 57 w 57"/>
                  <a:gd name="T23" fmla="*/ 8 h 85"/>
                  <a:gd name="T24" fmla="*/ 49 w 57"/>
                  <a:gd name="T25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7" h="85">
                    <a:moveTo>
                      <a:pt x="49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11"/>
                      <a:pt x="10" y="14"/>
                      <a:pt x="6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81"/>
                      <a:pt x="4" y="85"/>
                      <a:pt x="8" y="85"/>
                    </a:cubicBezTo>
                    <a:cubicBezTo>
                      <a:pt x="14" y="85"/>
                      <a:pt x="14" y="85"/>
                      <a:pt x="14" y="85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18"/>
                      <a:pt x="18" y="14"/>
                      <a:pt x="22" y="14"/>
                    </a:cubicBezTo>
                    <a:cubicBezTo>
                      <a:pt x="57" y="14"/>
                      <a:pt x="57" y="14"/>
                      <a:pt x="57" y="14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3"/>
                      <a:pt x="53" y="0"/>
                      <a:pt x="49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" name="Freeform 76">
                <a:extLst>
                  <a:ext uri="{FF2B5EF4-FFF2-40B4-BE49-F238E27FC236}">
                    <a16:creationId xmlns:a16="http://schemas.microsoft.com/office/drawing/2014/main" id="{9D7CB912-4CC3-455C-9196-2CFA8C8FEA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7139" y="2357435"/>
                <a:ext cx="20638" cy="20637"/>
              </a:xfrm>
              <a:custGeom>
                <a:avLst/>
                <a:gdLst>
                  <a:gd name="T0" fmla="*/ 14 w 14"/>
                  <a:gd name="T1" fmla="*/ 0 h 14"/>
                  <a:gd name="T2" fmla="*/ 8 w 14"/>
                  <a:gd name="T3" fmla="*/ 0 h 14"/>
                  <a:gd name="T4" fmla="*/ 0 w 14"/>
                  <a:gd name="T5" fmla="*/ 8 h 14"/>
                  <a:gd name="T6" fmla="*/ 0 w 14"/>
                  <a:gd name="T7" fmla="*/ 14 h 14"/>
                  <a:gd name="T8" fmla="*/ 6 w 14"/>
                  <a:gd name="T9" fmla="*/ 14 h 14"/>
                  <a:gd name="T10" fmla="*/ 14 w 14"/>
                  <a:gd name="T11" fmla="*/ 6 h 14"/>
                  <a:gd name="T12" fmla="*/ 14 w 14"/>
                  <a:gd name="T1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4">
                    <a:moveTo>
                      <a:pt x="14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10" y="14"/>
                      <a:pt x="14" y="11"/>
                      <a:pt x="14" y="6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" name="Freeform 77">
                <a:extLst>
                  <a:ext uri="{FF2B5EF4-FFF2-40B4-BE49-F238E27FC236}">
                    <a16:creationId xmlns:a16="http://schemas.microsoft.com/office/drawing/2014/main" id="{38EA4D4C-2A78-4F87-ABC2-5632B98AA6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17776" y="2378073"/>
                <a:ext cx="60325" cy="100012"/>
              </a:xfrm>
              <a:custGeom>
                <a:avLst/>
                <a:gdLst>
                  <a:gd name="T0" fmla="*/ 43 w 43"/>
                  <a:gd name="T1" fmla="*/ 0 h 71"/>
                  <a:gd name="T2" fmla="*/ 8 w 43"/>
                  <a:gd name="T3" fmla="*/ 0 h 71"/>
                  <a:gd name="T4" fmla="*/ 0 w 43"/>
                  <a:gd name="T5" fmla="*/ 8 h 71"/>
                  <a:gd name="T6" fmla="*/ 0 w 43"/>
                  <a:gd name="T7" fmla="*/ 71 h 71"/>
                  <a:gd name="T8" fmla="*/ 35 w 43"/>
                  <a:gd name="T9" fmla="*/ 71 h 71"/>
                  <a:gd name="T10" fmla="*/ 43 w 43"/>
                  <a:gd name="T11" fmla="*/ 63 h 71"/>
                  <a:gd name="T12" fmla="*/ 43 w 43"/>
                  <a:gd name="T13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1">
                    <a:moveTo>
                      <a:pt x="43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35" y="71"/>
                      <a:pt x="35" y="71"/>
                      <a:pt x="35" y="71"/>
                    </a:cubicBezTo>
                    <a:cubicBezTo>
                      <a:pt x="39" y="71"/>
                      <a:pt x="43" y="67"/>
                      <a:pt x="43" y="63"/>
                    </a:cubicBezTo>
                    <a:cubicBezTo>
                      <a:pt x="43" y="0"/>
                      <a:pt x="43" y="0"/>
                      <a:pt x="43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" name="Freeform 78">
                <a:extLst>
                  <a:ext uri="{FF2B5EF4-FFF2-40B4-BE49-F238E27FC236}">
                    <a16:creationId xmlns:a16="http://schemas.microsoft.com/office/drawing/2014/main" id="{4A06924C-F19A-4F0E-93E8-3A1959A76E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7139" y="2557460"/>
                <a:ext cx="80963" cy="120650"/>
              </a:xfrm>
              <a:custGeom>
                <a:avLst/>
                <a:gdLst>
                  <a:gd name="T0" fmla="*/ 49 w 57"/>
                  <a:gd name="T1" fmla="*/ 0 h 85"/>
                  <a:gd name="T2" fmla="*/ 14 w 57"/>
                  <a:gd name="T3" fmla="*/ 0 h 85"/>
                  <a:gd name="T4" fmla="*/ 14 w 57"/>
                  <a:gd name="T5" fmla="*/ 7 h 85"/>
                  <a:gd name="T6" fmla="*/ 6 w 57"/>
                  <a:gd name="T7" fmla="*/ 15 h 85"/>
                  <a:gd name="T8" fmla="*/ 0 w 57"/>
                  <a:gd name="T9" fmla="*/ 15 h 85"/>
                  <a:gd name="T10" fmla="*/ 0 w 57"/>
                  <a:gd name="T11" fmla="*/ 77 h 85"/>
                  <a:gd name="T12" fmla="*/ 8 w 57"/>
                  <a:gd name="T13" fmla="*/ 85 h 85"/>
                  <a:gd name="T14" fmla="*/ 14 w 57"/>
                  <a:gd name="T15" fmla="*/ 85 h 85"/>
                  <a:gd name="T16" fmla="*/ 14 w 57"/>
                  <a:gd name="T17" fmla="*/ 23 h 85"/>
                  <a:gd name="T18" fmla="*/ 22 w 57"/>
                  <a:gd name="T19" fmla="*/ 15 h 85"/>
                  <a:gd name="T20" fmla="*/ 57 w 57"/>
                  <a:gd name="T21" fmla="*/ 15 h 85"/>
                  <a:gd name="T22" fmla="*/ 57 w 57"/>
                  <a:gd name="T23" fmla="*/ 8 h 85"/>
                  <a:gd name="T24" fmla="*/ 49 w 57"/>
                  <a:gd name="T25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7" h="85">
                    <a:moveTo>
                      <a:pt x="49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11"/>
                      <a:pt x="10" y="15"/>
                      <a:pt x="6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82"/>
                      <a:pt x="4" y="85"/>
                      <a:pt x="8" y="85"/>
                    </a:cubicBezTo>
                    <a:cubicBezTo>
                      <a:pt x="14" y="85"/>
                      <a:pt x="14" y="85"/>
                      <a:pt x="14" y="85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19"/>
                      <a:pt x="18" y="15"/>
                      <a:pt x="22" y="15"/>
                    </a:cubicBezTo>
                    <a:cubicBezTo>
                      <a:pt x="57" y="15"/>
                      <a:pt x="57" y="15"/>
                      <a:pt x="57" y="15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4"/>
                      <a:pt x="53" y="0"/>
                      <a:pt x="49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" name="Freeform 79">
                <a:extLst>
                  <a:ext uri="{FF2B5EF4-FFF2-40B4-BE49-F238E27FC236}">
                    <a16:creationId xmlns:a16="http://schemas.microsoft.com/office/drawing/2014/main" id="{9103695F-F30A-46A9-929B-D81D793962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7139" y="2557460"/>
                <a:ext cx="20638" cy="20637"/>
              </a:xfrm>
              <a:custGeom>
                <a:avLst/>
                <a:gdLst>
                  <a:gd name="T0" fmla="*/ 14 w 14"/>
                  <a:gd name="T1" fmla="*/ 0 h 15"/>
                  <a:gd name="T2" fmla="*/ 8 w 14"/>
                  <a:gd name="T3" fmla="*/ 0 h 15"/>
                  <a:gd name="T4" fmla="*/ 0 w 14"/>
                  <a:gd name="T5" fmla="*/ 8 h 15"/>
                  <a:gd name="T6" fmla="*/ 0 w 14"/>
                  <a:gd name="T7" fmla="*/ 15 h 15"/>
                  <a:gd name="T8" fmla="*/ 6 w 14"/>
                  <a:gd name="T9" fmla="*/ 15 h 15"/>
                  <a:gd name="T10" fmla="*/ 14 w 14"/>
                  <a:gd name="T11" fmla="*/ 7 h 15"/>
                  <a:gd name="T12" fmla="*/ 14 w 14"/>
                  <a:gd name="T1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5">
                    <a:moveTo>
                      <a:pt x="14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10" y="15"/>
                      <a:pt x="14" y="11"/>
                      <a:pt x="14" y="7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" name="Freeform 80">
                <a:extLst>
                  <a:ext uri="{FF2B5EF4-FFF2-40B4-BE49-F238E27FC236}">
                    <a16:creationId xmlns:a16="http://schemas.microsoft.com/office/drawing/2014/main" id="{73701129-FA12-43DC-BEE7-43CE701527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17776" y="2578097"/>
                <a:ext cx="60325" cy="100012"/>
              </a:xfrm>
              <a:custGeom>
                <a:avLst/>
                <a:gdLst>
                  <a:gd name="T0" fmla="*/ 43 w 43"/>
                  <a:gd name="T1" fmla="*/ 0 h 70"/>
                  <a:gd name="T2" fmla="*/ 8 w 43"/>
                  <a:gd name="T3" fmla="*/ 0 h 70"/>
                  <a:gd name="T4" fmla="*/ 0 w 43"/>
                  <a:gd name="T5" fmla="*/ 8 h 70"/>
                  <a:gd name="T6" fmla="*/ 0 w 43"/>
                  <a:gd name="T7" fmla="*/ 70 h 70"/>
                  <a:gd name="T8" fmla="*/ 35 w 43"/>
                  <a:gd name="T9" fmla="*/ 70 h 70"/>
                  <a:gd name="T10" fmla="*/ 43 w 43"/>
                  <a:gd name="T11" fmla="*/ 62 h 70"/>
                  <a:gd name="T12" fmla="*/ 43 w 43"/>
                  <a:gd name="T13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0">
                    <a:moveTo>
                      <a:pt x="43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35" y="70"/>
                      <a:pt x="35" y="70"/>
                      <a:pt x="35" y="70"/>
                    </a:cubicBezTo>
                    <a:cubicBezTo>
                      <a:pt x="39" y="70"/>
                      <a:pt x="43" y="67"/>
                      <a:pt x="43" y="62"/>
                    </a:cubicBezTo>
                    <a:cubicBezTo>
                      <a:pt x="43" y="0"/>
                      <a:pt x="43" y="0"/>
                      <a:pt x="43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" name="Freeform 81">
                <a:extLst>
                  <a:ext uri="{FF2B5EF4-FFF2-40B4-BE49-F238E27FC236}">
                    <a16:creationId xmlns:a16="http://schemas.microsoft.com/office/drawing/2014/main" id="{3CF507A1-F107-475E-BE18-5036E14AB4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5314" y="2298698"/>
                <a:ext cx="79375" cy="158750"/>
              </a:xfrm>
              <a:custGeom>
                <a:avLst/>
                <a:gdLst>
                  <a:gd name="T0" fmla="*/ 49 w 57"/>
                  <a:gd name="T1" fmla="*/ 0 h 113"/>
                  <a:gd name="T2" fmla="*/ 43 w 57"/>
                  <a:gd name="T3" fmla="*/ 0 h 113"/>
                  <a:gd name="T4" fmla="*/ 43 w 57"/>
                  <a:gd name="T5" fmla="*/ 90 h 113"/>
                  <a:gd name="T6" fmla="*/ 35 w 57"/>
                  <a:gd name="T7" fmla="*/ 98 h 113"/>
                  <a:gd name="T8" fmla="*/ 0 w 57"/>
                  <a:gd name="T9" fmla="*/ 98 h 113"/>
                  <a:gd name="T10" fmla="*/ 0 w 57"/>
                  <a:gd name="T11" fmla="*/ 105 h 113"/>
                  <a:gd name="T12" fmla="*/ 8 w 57"/>
                  <a:gd name="T13" fmla="*/ 113 h 113"/>
                  <a:gd name="T14" fmla="*/ 49 w 57"/>
                  <a:gd name="T15" fmla="*/ 113 h 113"/>
                  <a:gd name="T16" fmla="*/ 57 w 57"/>
                  <a:gd name="T17" fmla="*/ 105 h 113"/>
                  <a:gd name="T18" fmla="*/ 57 w 57"/>
                  <a:gd name="T19" fmla="*/ 8 h 113"/>
                  <a:gd name="T20" fmla="*/ 49 w 57"/>
                  <a:gd name="T2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" h="113">
                    <a:moveTo>
                      <a:pt x="49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43" y="90"/>
                      <a:pt x="43" y="90"/>
                      <a:pt x="43" y="90"/>
                    </a:cubicBezTo>
                    <a:cubicBezTo>
                      <a:pt x="43" y="95"/>
                      <a:pt x="39" y="98"/>
                      <a:pt x="35" y="98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109"/>
                      <a:pt x="4" y="113"/>
                      <a:pt x="8" y="113"/>
                    </a:cubicBezTo>
                    <a:cubicBezTo>
                      <a:pt x="49" y="113"/>
                      <a:pt x="49" y="113"/>
                      <a:pt x="49" y="113"/>
                    </a:cubicBezTo>
                    <a:cubicBezTo>
                      <a:pt x="53" y="113"/>
                      <a:pt x="57" y="109"/>
                      <a:pt x="57" y="105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3"/>
                      <a:pt x="53" y="0"/>
                      <a:pt x="49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" name="Freeform 82">
                <a:extLst>
                  <a:ext uri="{FF2B5EF4-FFF2-40B4-BE49-F238E27FC236}">
                    <a16:creationId xmlns:a16="http://schemas.microsoft.com/office/drawing/2014/main" id="{310B8F7E-2097-4601-903D-609E50E91F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58151" y="2617785"/>
                <a:ext cx="79375" cy="80962"/>
              </a:xfrm>
              <a:custGeom>
                <a:avLst/>
                <a:gdLst>
                  <a:gd name="T0" fmla="*/ 49 w 57"/>
                  <a:gd name="T1" fmla="*/ 0 h 57"/>
                  <a:gd name="T2" fmla="*/ 43 w 57"/>
                  <a:gd name="T3" fmla="*/ 0 h 57"/>
                  <a:gd name="T4" fmla="*/ 43 w 57"/>
                  <a:gd name="T5" fmla="*/ 34 h 57"/>
                  <a:gd name="T6" fmla="*/ 35 w 57"/>
                  <a:gd name="T7" fmla="*/ 42 h 57"/>
                  <a:gd name="T8" fmla="*/ 0 w 57"/>
                  <a:gd name="T9" fmla="*/ 42 h 57"/>
                  <a:gd name="T10" fmla="*/ 0 w 57"/>
                  <a:gd name="T11" fmla="*/ 49 h 57"/>
                  <a:gd name="T12" fmla="*/ 8 w 57"/>
                  <a:gd name="T13" fmla="*/ 57 h 57"/>
                  <a:gd name="T14" fmla="*/ 49 w 57"/>
                  <a:gd name="T15" fmla="*/ 57 h 57"/>
                  <a:gd name="T16" fmla="*/ 57 w 57"/>
                  <a:gd name="T17" fmla="*/ 49 h 57"/>
                  <a:gd name="T18" fmla="*/ 57 w 57"/>
                  <a:gd name="T19" fmla="*/ 8 h 57"/>
                  <a:gd name="T20" fmla="*/ 49 w 57"/>
                  <a:gd name="T21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" h="57">
                    <a:moveTo>
                      <a:pt x="49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43" y="34"/>
                      <a:pt x="43" y="34"/>
                      <a:pt x="43" y="34"/>
                    </a:cubicBezTo>
                    <a:cubicBezTo>
                      <a:pt x="43" y="39"/>
                      <a:pt x="39" y="42"/>
                      <a:pt x="35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3"/>
                      <a:pt x="4" y="57"/>
                      <a:pt x="8" y="57"/>
                    </a:cubicBezTo>
                    <a:cubicBezTo>
                      <a:pt x="49" y="57"/>
                      <a:pt x="49" y="57"/>
                      <a:pt x="49" y="57"/>
                    </a:cubicBezTo>
                    <a:cubicBezTo>
                      <a:pt x="53" y="57"/>
                      <a:pt x="57" y="53"/>
                      <a:pt x="57" y="49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4"/>
                      <a:pt x="53" y="0"/>
                      <a:pt x="49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" name="Freeform 83">
                <a:extLst>
                  <a:ext uri="{FF2B5EF4-FFF2-40B4-BE49-F238E27FC236}">
                    <a16:creationId xmlns:a16="http://schemas.microsoft.com/office/drawing/2014/main" id="{DF8FB679-A7D5-4DF0-945B-468DA11CD4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77189" y="2298698"/>
                <a:ext cx="238125" cy="319087"/>
              </a:xfrm>
              <a:custGeom>
                <a:avLst/>
                <a:gdLst>
                  <a:gd name="T0" fmla="*/ 92 w 170"/>
                  <a:gd name="T1" fmla="*/ 155 h 226"/>
                  <a:gd name="T2" fmla="*/ 0 w 170"/>
                  <a:gd name="T3" fmla="*/ 155 h 226"/>
                  <a:gd name="T4" fmla="*/ 0 w 170"/>
                  <a:gd name="T5" fmla="*/ 162 h 226"/>
                  <a:gd name="T6" fmla="*/ 8 w 170"/>
                  <a:gd name="T7" fmla="*/ 170 h 226"/>
                  <a:gd name="T8" fmla="*/ 100 w 170"/>
                  <a:gd name="T9" fmla="*/ 170 h 226"/>
                  <a:gd name="T10" fmla="*/ 100 w 170"/>
                  <a:gd name="T11" fmla="*/ 163 h 226"/>
                  <a:gd name="T12" fmla="*/ 92 w 170"/>
                  <a:gd name="T13" fmla="*/ 155 h 226"/>
                  <a:gd name="T14" fmla="*/ 162 w 170"/>
                  <a:gd name="T15" fmla="*/ 113 h 226"/>
                  <a:gd name="T16" fmla="*/ 156 w 170"/>
                  <a:gd name="T17" fmla="*/ 113 h 226"/>
                  <a:gd name="T18" fmla="*/ 156 w 170"/>
                  <a:gd name="T19" fmla="*/ 204 h 226"/>
                  <a:gd name="T20" fmla="*/ 148 w 170"/>
                  <a:gd name="T21" fmla="*/ 212 h 226"/>
                  <a:gd name="T22" fmla="*/ 114 w 170"/>
                  <a:gd name="T23" fmla="*/ 212 h 226"/>
                  <a:gd name="T24" fmla="*/ 114 w 170"/>
                  <a:gd name="T25" fmla="*/ 218 h 226"/>
                  <a:gd name="T26" fmla="*/ 122 w 170"/>
                  <a:gd name="T27" fmla="*/ 226 h 226"/>
                  <a:gd name="T28" fmla="*/ 162 w 170"/>
                  <a:gd name="T29" fmla="*/ 226 h 226"/>
                  <a:gd name="T30" fmla="*/ 170 w 170"/>
                  <a:gd name="T31" fmla="*/ 218 h 226"/>
                  <a:gd name="T32" fmla="*/ 170 w 170"/>
                  <a:gd name="T33" fmla="*/ 121 h 226"/>
                  <a:gd name="T34" fmla="*/ 162 w 170"/>
                  <a:gd name="T35" fmla="*/ 113 h 226"/>
                  <a:gd name="T36" fmla="*/ 49 w 170"/>
                  <a:gd name="T37" fmla="*/ 0 h 226"/>
                  <a:gd name="T38" fmla="*/ 43 w 170"/>
                  <a:gd name="T39" fmla="*/ 0 h 226"/>
                  <a:gd name="T40" fmla="*/ 43 w 170"/>
                  <a:gd name="T41" fmla="*/ 90 h 226"/>
                  <a:gd name="T42" fmla="*/ 51 w 170"/>
                  <a:gd name="T43" fmla="*/ 98 h 226"/>
                  <a:gd name="T44" fmla="*/ 57 w 170"/>
                  <a:gd name="T45" fmla="*/ 98 h 226"/>
                  <a:gd name="T46" fmla="*/ 57 w 170"/>
                  <a:gd name="T47" fmla="*/ 8 h 226"/>
                  <a:gd name="T48" fmla="*/ 49 w 170"/>
                  <a:gd name="T49" fmla="*/ 0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0" h="226">
                    <a:moveTo>
                      <a:pt x="92" y="155"/>
                    </a:moveTo>
                    <a:cubicBezTo>
                      <a:pt x="0" y="155"/>
                      <a:pt x="0" y="155"/>
                      <a:pt x="0" y="155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0" y="166"/>
                      <a:pt x="4" y="170"/>
                      <a:pt x="8" y="170"/>
                    </a:cubicBezTo>
                    <a:cubicBezTo>
                      <a:pt x="100" y="170"/>
                      <a:pt x="100" y="170"/>
                      <a:pt x="100" y="170"/>
                    </a:cubicBezTo>
                    <a:cubicBezTo>
                      <a:pt x="100" y="163"/>
                      <a:pt x="100" y="163"/>
                      <a:pt x="100" y="163"/>
                    </a:cubicBezTo>
                    <a:cubicBezTo>
                      <a:pt x="100" y="159"/>
                      <a:pt x="96" y="155"/>
                      <a:pt x="92" y="155"/>
                    </a:cubicBezTo>
                    <a:moveTo>
                      <a:pt x="162" y="113"/>
                    </a:moveTo>
                    <a:cubicBezTo>
                      <a:pt x="156" y="113"/>
                      <a:pt x="156" y="113"/>
                      <a:pt x="156" y="113"/>
                    </a:cubicBezTo>
                    <a:cubicBezTo>
                      <a:pt x="156" y="204"/>
                      <a:pt x="156" y="204"/>
                      <a:pt x="156" y="204"/>
                    </a:cubicBezTo>
                    <a:cubicBezTo>
                      <a:pt x="156" y="208"/>
                      <a:pt x="153" y="212"/>
                      <a:pt x="148" y="212"/>
                    </a:cubicBezTo>
                    <a:cubicBezTo>
                      <a:pt x="114" y="212"/>
                      <a:pt x="114" y="212"/>
                      <a:pt x="114" y="212"/>
                    </a:cubicBezTo>
                    <a:cubicBezTo>
                      <a:pt x="114" y="218"/>
                      <a:pt x="114" y="218"/>
                      <a:pt x="114" y="218"/>
                    </a:cubicBezTo>
                    <a:cubicBezTo>
                      <a:pt x="114" y="223"/>
                      <a:pt x="117" y="226"/>
                      <a:pt x="122" y="226"/>
                    </a:cubicBezTo>
                    <a:cubicBezTo>
                      <a:pt x="162" y="226"/>
                      <a:pt x="162" y="226"/>
                      <a:pt x="162" y="226"/>
                    </a:cubicBezTo>
                    <a:cubicBezTo>
                      <a:pt x="167" y="226"/>
                      <a:pt x="170" y="223"/>
                      <a:pt x="170" y="218"/>
                    </a:cubicBezTo>
                    <a:cubicBezTo>
                      <a:pt x="170" y="121"/>
                      <a:pt x="170" y="121"/>
                      <a:pt x="170" y="121"/>
                    </a:cubicBezTo>
                    <a:cubicBezTo>
                      <a:pt x="170" y="117"/>
                      <a:pt x="167" y="113"/>
                      <a:pt x="162" y="113"/>
                    </a:cubicBezTo>
                    <a:moveTo>
                      <a:pt x="49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43" y="90"/>
                      <a:pt x="43" y="90"/>
                      <a:pt x="43" y="90"/>
                    </a:cubicBezTo>
                    <a:cubicBezTo>
                      <a:pt x="43" y="95"/>
                      <a:pt x="47" y="98"/>
                      <a:pt x="51" y="98"/>
                    </a:cubicBezTo>
                    <a:cubicBezTo>
                      <a:pt x="57" y="98"/>
                      <a:pt x="57" y="98"/>
                      <a:pt x="57" y="98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3"/>
                      <a:pt x="53" y="0"/>
                      <a:pt x="49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" name="Freeform 84">
                <a:extLst>
                  <a:ext uri="{FF2B5EF4-FFF2-40B4-BE49-F238E27FC236}">
                    <a16:creationId xmlns:a16="http://schemas.microsoft.com/office/drawing/2014/main" id="{450273B3-E110-4739-A89A-9EE57D9107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96264" y="2276473"/>
                <a:ext cx="79375" cy="160337"/>
              </a:xfrm>
              <a:custGeom>
                <a:avLst/>
                <a:gdLst>
                  <a:gd name="T0" fmla="*/ 49 w 57"/>
                  <a:gd name="T1" fmla="*/ 0 h 113"/>
                  <a:gd name="T2" fmla="*/ 8 w 57"/>
                  <a:gd name="T3" fmla="*/ 0 h 113"/>
                  <a:gd name="T4" fmla="*/ 0 w 57"/>
                  <a:gd name="T5" fmla="*/ 8 h 113"/>
                  <a:gd name="T6" fmla="*/ 0 w 57"/>
                  <a:gd name="T7" fmla="*/ 105 h 113"/>
                  <a:gd name="T8" fmla="*/ 8 w 57"/>
                  <a:gd name="T9" fmla="*/ 113 h 113"/>
                  <a:gd name="T10" fmla="*/ 14 w 57"/>
                  <a:gd name="T11" fmla="*/ 113 h 113"/>
                  <a:gd name="T12" fmla="*/ 14 w 57"/>
                  <a:gd name="T13" fmla="*/ 23 h 113"/>
                  <a:gd name="T14" fmla="*/ 22 w 57"/>
                  <a:gd name="T15" fmla="*/ 15 h 113"/>
                  <a:gd name="T16" fmla="*/ 57 w 57"/>
                  <a:gd name="T17" fmla="*/ 15 h 113"/>
                  <a:gd name="T18" fmla="*/ 57 w 57"/>
                  <a:gd name="T19" fmla="*/ 8 h 113"/>
                  <a:gd name="T20" fmla="*/ 49 w 57"/>
                  <a:gd name="T2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" h="113">
                    <a:moveTo>
                      <a:pt x="49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110"/>
                      <a:pt x="4" y="113"/>
                      <a:pt x="8" y="113"/>
                    </a:cubicBezTo>
                    <a:cubicBezTo>
                      <a:pt x="14" y="113"/>
                      <a:pt x="14" y="113"/>
                      <a:pt x="14" y="11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18"/>
                      <a:pt x="18" y="15"/>
                      <a:pt x="22" y="15"/>
                    </a:cubicBezTo>
                    <a:cubicBezTo>
                      <a:pt x="57" y="15"/>
                      <a:pt x="57" y="15"/>
                      <a:pt x="57" y="15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3"/>
                      <a:pt x="53" y="0"/>
                      <a:pt x="49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" name="Freeform 85">
                <a:extLst>
                  <a:ext uri="{FF2B5EF4-FFF2-40B4-BE49-F238E27FC236}">
                    <a16:creationId xmlns:a16="http://schemas.microsoft.com/office/drawing/2014/main" id="{32FC218F-8D04-4B91-A8E3-AE435C2C1D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5314" y="2298698"/>
                <a:ext cx="60325" cy="138112"/>
              </a:xfrm>
              <a:custGeom>
                <a:avLst/>
                <a:gdLst>
                  <a:gd name="T0" fmla="*/ 43 w 43"/>
                  <a:gd name="T1" fmla="*/ 0 h 98"/>
                  <a:gd name="T2" fmla="*/ 8 w 43"/>
                  <a:gd name="T3" fmla="*/ 0 h 98"/>
                  <a:gd name="T4" fmla="*/ 0 w 43"/>
                  <a:gd name="T5" fmla="*/ 8 h 98"/>
                  <a:gd name="T6" fmla="*/ 0 w 43"/>
                  <a:gd name="T7" fmla="*/ 98 h 98"/>
                  <a:gd name="T8" fmla="*/ 35 w 43"/>
                  <a:gd name="T9" fmla="*/ 98 h 98"/>
                  <a:gd name="T10" fmla="*/ 43 w 43"/>
                  <a:gd name="T11" fmla="*/ 90 h 98"/>
                  <a:gd name="T12" fmla="*/ 43 w 43"/>
                  <a:gd name="T13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98">
                    <a:moveTo>
                      <a:pt x="43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35" y="98"/>
                      <a:pt x="35" y="98"/>
                      <a:pt x="35" y="98"/>
                    </a:cubicBezTo>
                    <a:cubicBezTo>
                      <a:pt x="39" y="98"/>
                      <a:pt x="43" y="95"/>
                      <a:pt x="43" y="90"/>
                    </a:cubicBezTo>
                    <a:cubicBezTo>
                      <a:pt x="43" y="0"/>
                      <a:pt x="43" y="0"/>
                      <a:pt x="43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" name="Freeform 86">
                <a:extLst>
                  <a:ext uri="{FF2B5EF4-FFF2-40B4-BE49-F238E27FC236}">
                    <a16:creationId xmlns:a16="http://schemas.microsoft.com/office/drawing/2014/main" id="{8FA130E2-6575-4677-BEC8-C9C406B1E5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37514" y="2598735"/>
                <a:ext cx="79375" cy="79375"/>
              </a:xfrm>
              <a:custGeom>
                <a:avLst/>
                <a:gdLst>
                  <a:gd name="T0" fmla="*/ 49 w 57"/>
                  <a:gd name="T1" fmla="*/ 0 h 56"/>
                  <a:gd name="T2" fmla="*/ 8 w 57"/>
                  <a:gd name="T3" fmla="*/ 0 h 56"/>
                  <a:gd name="T4" fmla="*/ 0 w 57"/>
                  <a:gd name="T5" fmla="*/ 8 h 56"/>
                  <a:gd name="T6" fmla="*/ 0 w 57"/>
                  <a:gd name="T7" fmla="*/ 48 h 56"/>
                  <a:gd name="T8" fmla="*/ 8 w 57"/>
                  <a:gd name="T9" fmla="*/ 56 h 56"/>
                  <a:gd name="T10" fmla="*/ 14 w 57"/>
                  <a:gd name="T11" fmla="*/ 56 h 56"/>
                  <a:gd name="T12" fmla="*/ 14 w 57"/>
                  <a:gd name="T13" fmla="*/ 22 h 56"/>
                  <a:gd name="T14" fmla="*/ 22 w 57"/>
                  <a:gd name="T15" fmla="*/ 14 h 56"/>
                  <a:gd name="T16" fmla="*/ 57 w 57"/>
                  <a:gd name="T17" fmla="*/ 14 h 56"/>
                  <a:gd name="T18" fmla="*/ 57 w 57"/>
                  <a:gd name="T19" fmla="*/ 8 h 56"/>
                  <a:gd name="T20" fmla="*/ 49 w 57"/>
                  <a:gd name="T21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" h="56">
                    <a:moveTo>
                      <a:pt x="49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3"/>
                      <a:pt x="4" y="56"/>
                      <a:pt x="8" y="56"/>
                    </a:cubicBezTo>
                    <a:cubicBezTo>
                      <a:pt x="14" y="56"/>
                      <a:pt x="14" y="56"/>
                      <a:pt x="14" y="56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18"/>
                      <a:pt x="18" y="14"/>
                      <a:pt x="22" y="14"/>
                    </a:cubicBezTo>
                    <a:cubicBezTo>
                      <a:pt x="57" y="14"/>
                      <a:pt x="57" y="14"/>
                      <a:pt x="57" y="14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3"/>
                      <a:pt x="53" y="0"/>
                      <a:pt x="49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" name="Freeform 87">
                <a:extLst>
                  <a:ext uri="{FF2B5EF4-FFF2-40B4-BE49-F238E27FC236}">
                    <a16:creationId xmlns:a16="http://schemas.microsoft.com/office/drawing/2014/main" id="{E598E2A7-4762-4692-BC76-0348630F9E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58151" y="2617785"/>
                <a:ext cx="58738" cy="60325"/>
              </a:xfrm>
              <a:custGeom>
                <a:avLst/>
                <a:gdLst>
                  <a:gd name="T0" fmla="*/ 43 w 43"/>
                  <a:gd name="T1" fmla="*/ 0 h 42"/>
                  <a:gd name="T2" fmla="*/ 8 w 43"/>
                  <a:gd name="T3" fmla="*/ 0 h 42"/>
                  <a:gd name="T4" fmla="*/ 0 w 43"/>
                  <a:gd name="T5" fmla="*/ 8 h 42"/>
                  <a:gd name="T6" fmla="*/ 0 w 43"/>
                  <a:gd name="T7" fmla="*/ 42 h 42"/>
                  <a:gd name="T8" fmla="*/ 35 w 43"/>
                  <a:gd name="T9" fmla="*/ 42 h 42"/>
                  <a:gd name="T10" fmla="*/ 43 w 43"/>
                  <a:gd name="T11" fmla="*/ 34 h 42"/>
                  <a:gd name="T12" fmla="*/ 43 w 43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2">
                    <a:moveTo>
                      <a:pt x="43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35" y="42"/>
                      <a:pt x="35" y="42"/>
                      <a:pt x="35" y="42"/>
                    </a:cubicBezTo>
                    <a:cubicBezTo>
                      <a:pt x="39" y="42"/>
                      <a:pt x="43" y="39"/>
                      <a:pt x="43" y="34"/>
                    </a:cubicBezTo>
                    <a:cubicBezTo>
                      <a:pt x="43" y="0"/>
                      <a:pt x="43" y="0"/>
                      <a:pt x="43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" name="Freeform 88">
                <a:extLst>
                  <a:ext uri="{FF2B5EF4-FFF2-40B4-BE49-F238E27FC236}">
                    <a16:creationId xmlns:a16="http://schemas.microsoft.com/office/drawing/2014/main" id="{7FE95C6D-CF60-40BF-8EAF-4AD817B7906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58139" y="2276473"/>
                <a:ext cx="238125" cy="322262"/>
              </a:xfrm>
              <a:custGeom>
                <a:avLst/>
                <a:gdLst>
                  <a:gd name="T0" fmla="*/ 120 w 170"/>
                  <a:gd name="T1" fmla="*/ 185 h 227"/>
                  <a:gd name="T2" fmla="*/ 114 w 170"/>
                  <a:gd name="T3" fmla="*/ 185 h 227"/>
                  <a:gd name="T4" fmla="*/ 114 w 170"/>
                  <a:gd name="T5" fmla="*/ 219 h 227"/>
                  <a:gd name="T6" fmla="*/ 122 w 170"/>
                  <a:gd name="T7" fmla="*/ 227 h 227"/>
                  <a:gd name="T8" fmla="*/ 128 w 170"/>
                  <a:gd name="T9" fmla="*/ 227 h 227"/>
                  <a:gd name="T10" fmla="*/ 128 w 170"/>
                  <a:gd name="T11" fmla="*/ 193 h 227"/>
                  <a:gd name="T12" fmla="*/ 120 w 170"/>
                  <a:gd name="T13" fmla="*/ 185 h 227"/>
                  <a:gd name="T14" fmla="*/ 162 w 170"/>
                  <a:gd name="T15" fmla="*/ 113 h 227"/>
                  <a:gd name="T16" fmla="*/ 71 w 170"/>
                  <a:gd name="T17" fmla="*/ 113 h 227"/>
                  <a:gd name="T18" fmla="*/ 71 w 170"/>
                  <a:gd name="T19" fmla="*/ 120 h 227"/>
                  <a:gd name="T20" fmla="*/ 79 w 170"/>
                  <a:gd name="T21" fmla="*/ 128 h 227"/>
                  <a:gd name="T22" fmla="*/ 170 w 170"/>
                  <a:gd name="T23" fmla="*/ 128 h 227"/>
                  <a:gd name="T24" fmla="*/ 170 w 170"/>
                  <a:gd name="T25" fmla="*/ 121 h 227"/>
                  <a:gd name="T26" fmla="*/ 162 w 170"/>
                  <a:gd name="T27" fmla="*/ 113 h 227"/>
                  <a:gd name="T28" fmla="*/ 49 w 170"/>
                  <a:gd name="T29" fmla="*/ 0 h 227"/>
                  <a:gd name="T30" fmla="*/ 8 w 170"/>
                  <a:gd name="T31" fmla="*/ 0 h 227"/>
                  <a:gd name="T32" fmla="*/ 0 w 170"/>
                  <a:gd name="T33" fmla="*/ 8 h 227"/>
                  <a:gd name="T34" fmla="*/ 0 w 170"/>
                  <a:gd name="T35" fmla="*/ 162 h 227"/>
                  <a:gd name="T36" fmla="*/ 8 w 170"/>
                  <a:gd name="T37" fmla="*/ 170 h 227"/>
                  <a:gd name="T38" fmla="*/ 14 w 170"/>
                  <a:gd name="T39" fmla="*/ 170 h 227"/>
                  <a:gd name="T40" fmla="*/ 14 w 170"/>
                  <a:gd name="T41" fmla="*/ 23 h 227"/>
                  <a:gd name="T42" fmla="*/ 22 w 170"/>
                  <a:gd name="T43" fmla="*/ 15 h 227"/>
                  <a:gd name="T44" fmla="*/ 57 w 170"/>
                  <a:gd name="T45" fmla="*/ 15 h 227"/>
                  <a:gd name="T46" fmla="*/ 57 w 170"/>
                  <a:gd name="T47" fmla="*/ 8 h 227"/>
                  <a:gd name="T48" fmla="*/ 49 w 170"/>
                  <a:gd name="T49" fmla="*/ 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0" h="227">
                    <a:moveTo>
                      <a:pt x="120" y="185"/>
                    </a:moveTo>
                    <a:cubicBezTo>
                      <a:pt x="114" y="185"/>
                      <a:pt x="114" y="185"/>
                      <a:pt x="114" y="185"/>
                    </a:cubicBezTo>
                    <a:cubicBezTo>
                      <a:pt x="114" y="219"/>
                      <a:pt x="114" y="219"/>
                      <a:pt x="114" y="219"/>
                    </a:cubicBezTo>
                    <a:cubicBezTo>
                      <a:pt x="114" y="223"/>
                      <a:pt x="117" y="227"/>
                      <a:pt x="122" y="227"/>
                    </a:cubicBezTo>
                    <a:cubicBezTo>
                      <a:pt x="128" y="227"/>
                      <a:pt x="128" y="227"/>
                      <a:pt x="128" y="227"/>
                    </a:cubicBezTo>
                    <a:cubicBezTo>
                      <a:pt x="128" y="193"/>
                      <a:pt x="128" y="193"/>
                      <a:pt x="128" y="193"/>
                    </a:cubicBezTo>
                    <a:cubicBezTo>
                      <a:pt x="128" y="188"/>
                      <a:pt x="124" y="185"/>
                      <a:pt x="120" y="185"/>
                    </a:cubicBezTo>
                    <a:moveTo>
                      <a:pt x="162" y="113"/>
                    </a:moveTo>
                    <a:cubicBezTo>
                      <a:pt x="71" y="113"/>
                      <a:pt x="71" y="113"/>
                      <a:pt x="71" y="113"/>
                    </a:cubicBezTo>
                    <a:cubicBezTo>
                      <a:pt x="71" y="120"/>
                      <a:pt x="71" y="120"/>
                      <a:pt x="71" y="120"/>
                    </a:cubicBezTo>
                    <a:cubicBezTo>
                      <a:pt x="71" y="124"/>
                      <a:pt x="75" y="128"/>
                      <a:pt x="79" y="128"/>
                    </a:cubicBezTo>
                    <a:cubicBezTo>
                      <a:pt x="170" y="128"/>
                      <a:pt x="170" y="128"/>
                      <a:pt x="170" y="128"/>
                    </a:cubicBezTo>
                    <a:cubicBezTo>
                      <a:pt x="170" y="121"/>
                      <a:pt x="170" y="121"/>
                      <a:pt x="170" y="121"/>
                    </a:cubicBezTo>
                    <a:cubicBezTo>
                      <a:pt x="170" y="117"/>
                      <a:pt x="167" y="113"/>
                      <a:pt x="162" y="113"/>
                    </a:cubicBezTo>
                    <a:moveTo>
                      <a:pt x="49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0" y="166"/>
                      <a:pt x="4" y="170"/>
                      <a:pt x="8" y="170"/>
                    </a:cubicBezTo>
                    <a:cubicBezTo>
                      <a:pt x="14" y="170"/>
                      <a:pt x="14" y="170"/>
                      <a:pt x="14" y="170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18"/>
                      <a:pt x="18" y="15"/>
                      <a:pt x="22" y="15"/>
                    </a:cubicBezTo>
                    <a:cubicBezTo>
                      <a:pt x="57" y="15"/>
                      <a:pt x="57" y="15"/>
                      <a:pt x="57" y="15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3"/>
                      <a:pt x="53" y="0"/>
                      <a:pt x="49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" name="Freeform 89">
                <a:extLst>
                  <a:ext uri="{FF2B5EF4-FFF2-40B4-BE49-F238E27FC236}">
                    <a16:creationId xmlns:a16="http://schemas.microsoft.com/office/drawing/2014/main" id="{014CDFAC-FD8D-4546-B33C-3BAD10CC40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77189" y="2298698"/>
                <a:ext cx="219075" cy="300037"/>
              </a:xfrm>
              <a:custGeom>
                <a:avLst/>
                <a:gdLst>
                  <a:gd name="T0" fmla="*/ 43 w 156"/>
                  <a:gd name="T1" fmla="*/ 0 h 212"/>
                  <a:gd name="T2" fmla="*/ 8 w 156"/>
                  <a:gd name="T3" fmla="*/ 0 h 212"/>
                  <a:gd name="T4" fmla="*/ 0 w 156"/>
                  <a:gd name="T5" fmla="*/ 8 h 212"/>
                  <a:gd name="T6" fmla="*/ 0 w 156"/>
                  <a:gd name="T7" fmla="*/ 155 h 212"/>
                  <a:gd name="T8" fmla="*/ 92 w 156"/>
                  <a:gd name="T9" fmla="*/ 155 h 212"/>
                  <a:gd name="T10" fmla="*/ 100 w 156"/>
                  <a:gd name="T11" fmla="*/ 163 h 212"/>
                  <a:gd name="T12" fmla="*/ 100 w 156"/>
                  <a:gd name="T13" fmla="*/ 170 h 212"/>
                  <a:gd name="T14" fmla="*/ 106 w 156"/>
                  <a:gd name="T15" fmla="*/ 170 h 212"/>
                  <a:gd name="T16" fmla="*/ 114 w 156"/>
                  <a:gd name="T17" fmla="*/ 178 h 212"/>
                  <a:gd name="T18" fmla="*/ 114 w 156"/>
                  <a:gd name="T19" fmla="*/ 212 h 212"/>
                  <a:gd name="T20" fmla="*/ 148 w 156"/>
                  <a:gd name="T21" fmla="*/ 212 h 212"/>
                  <a:gd name="T22" fmla="*/ 156 w 156"/>
                  <a:gd name="T23" fmla="*/ 204 h 212"/>
                  <a:gd name="T24" fmla="*/ 156 w 156"/>
                  <a:gd name="T25" fmla="*/ 113 h 212"/>
                  <a:gd name="T26" fmla="*/ 65 w 156"/>
                  <a:gd name="T27" fmla="*/ 113 h 212"/>
                  <a:gd name="T28" fmla="*/ 57 w 156"/>
                  <a:gd name="T29" fmla="*/ 105 h 212"/>
                  <a:gd name="T30" fmla="*/ 57 w 156"/>
                  <a:gd name="T31" fmla="*/ 98 h 212"/>
                  <a:gd name="T32" fmla="*/ 51 w 156"/>
                  <a:gd name="T33" fmla="*/ 98 h 212"/>
                  <a:gd name="T34" fmla="*/ 43 w 156"/>
                  <a:gd name="T35" fmla="*/ 90 h 212"/>
                  <a:gd name="T36" fmla="*/ 43 w 156"/>
                  <a:gd name="T37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56" h="212">
                    <a:moveTo>
                      <a:pt x="43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92" y="155"/>
                      <a:pt x="92" y="155"/>
                      <a:pt x="92" y="155"/>
                    </a:cubicBezTo>
                    <a:cubicBezTo>
                      <a:pt x="96" y="155"/>
                      <a:pt x="100" y="159"/>
                      <a:pt x="100" y="163"/>
                    </a:cubicBezTo>
                    <a:cubicBezTo>
                      <a:pt x="100" y="170"/>
                      <a:pt x="100" y="170"/>
                      <a:pt x="100" y="170"/>
                    </a:cubicBezTo>
                    <a:cubicBezTo>
                      <a:pt x="106" y="170"/>
                      <a:pt x="106" y="170"/>
                      <a:pt x="106" y="170"/>
                    </a:cubicBezTo>
                    <a:cubicBezTo>
                      <a:pt x="110" y="170"/>
                      <a:pt x="114" y="173"/>
                      <a:pt x="114" y="178"/>
                    </a:cubicBezTo>
                    <a:cubicBezTo>
                      <a:pt x="114" y="212"/>
                      <a:pt x="114" y="212"/>
                      <a:pt x="114" y="212"/>
                    </a:cubicBezTo>
                    <a:cubicBezTo>
                      <a:pt x="148" y="212"/>
                      <a:pt x="148" y="212"/>
                      <a:pt x="148" y="212"/>
                    </a:cubicBezTo>
                    <a:cubicBezTo>
                      <a:pt x="153" y="212"/>
                      <a:pt x="156" y="208"/>
                      <a:pt x="156" y="204"/>
                    </a:cubicBezTo>
                    <a:cubicBezTo>
                      <a:pt x="156" y="113"/>
                      <a:pt x="156" y="113"/>
                      <a:pt x="156" y="113"/>
                    </a:cubicBezTo>
                    <a:cubicBezTo>
                      <a:pt x="65" y="113"/>
                      <a:pt x="65" y="113"/>
                      <a:pt x="65" y="113"/>
                    </a:cubicBezTo>
                    <a:cubicBezTo>
                      <a:pt x="61" y="113"/>
                      <a:pt x="57" y="109"/>
                      <a:pt x="57" y="105"/>
                    </a:cubicBezTo>
                    <a:cubicBezTo>
                      <a:pt x="57" y="98"/>
                      <a:pt x="57" y="98"/>
                      <a:pt x="57" y="98"/>
                    </a:cubicBezTo>
                    <a:cubicBezTo>
                      <a:pt x="51" y="98"/>
                      <a:pt x="51" y="98"/>
                      <a:pt x="51" y="98"/>
                    </a:cubicBezTo>
                    <a:cubicBezTo>
                      <a:pt x="47" y="98"/>
                      <a:pt x="43" y="95"/>
                      <a:pt x="43" y="90"/>
                    </a:cubicBezTo>
                    <a:cubicBezTo>
                      <a:pt x="43" y="0"/>
                      <a:pt x="43" y="0"/>
                      <a:pt x="43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" name="Freeform 90">
                <a:extLst>
                  <a:ext uri="{FF2B5EF4-FFF2-40B4-BE49-F238E27FC236}">
                    <a16:creationId xmlns:a16="http://schemas.microsoft.com/office/drawing/2014/main" id="{64B0DCB1-2BF9-4CDF-A498-EB80E6062B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50164" y="2298698"/>
                <a:ext cx="160338" cy="79375"/>
              </a:xfrm>
              <a:custGeom>
                <a:avLst/>
                <a:gdLst>
                  <a:gd name="T0" fmla="*/ 106 w 114"/>
                  <a:gd name="T1" fmla="*/ 0 h 56"/>
                  <a:gd name="T2" fmla="*/ 100 w 114"/>
                  <a:gd name="T3" fmla="*/ 0 h 56"/>
                  <a:gd name="T4" fmla="*/ 100 w 114"/>
                  <a:gd name="T5" fmla="*/ 34 h 56"/>
                  <a:gd name="T6" fmla="*/ 92 w 114"/>
                  <a:gd name="T7" fmla="*/ 42 h 56"/>
                  <a:gd name="T8" fmla="*/ 0 w 114"/>
                  <a:gd name="T9" fmla="*/ 42 h 56"/>
                  <a:gd name="T10" fmla="*/ 0 w 114"/>
                  <a:gd name="T11" fmla="*/ 48 h 56"/>
                  <a:gd name="T12" fmla="*/ 8 w 114"/>
                  <a:gd name="T13" fmla="*/ 56 h 56"/>
                  <a:gd name="T14" fmla="*/ 100 w 114"/>
                  <a:gd name="T15" fmla="*/ 56 h 56"/>
                  <a:gd name="T16" fmla="*/ 100 w 114"/>
                  <a:gd name="T17" fmla="*/ 50 h 56"/>
                  <a:gd name="T18" fmla="*/ 108 w 114"/>
                  <a:gd name="T19" fmla="*/ 42 h 56"/>
                  <a:gd name="T20" fmla="*/ 114 w 114"/>
                  <a:gd name="T21" fmla="*/ 42 h 56"/>
                  <a:gd name="T22" fmla="*/ 114 w 114"/>
                  <a:gd name="T23" fmla="*/ 8 h 56"/>
                  <a:gd name="T24" fmla="*/ 106 w 114"/>
                  <a:gd name="T2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4" h="56">
                    <a:moveTo>
                      <a:pt x="106" y="0"/>
                    </a:moveTo>
                    <a:cubicBezTo>
                      <a:pt x="100" y="0"/>
                      <a:pt x="100" y="0"/>
                      <a:pt x="100" y="0"/>
                    </a:cubicBezTo>
                    <a:cubicBezTo>
                      <a:pt x="100" y="34"/>
                      <a:pt x="100" y="34"/>
                      <a:pt x="100" y="34"/>
                    </a:cubicBezTo>
                    <a:cubicBezTo>
                      <a:pt x="100" y="38"/>
                      <a:pt x="96" y="42"/>
                      <a:pt x="92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3"/>
                      <a:pt x="4" y="56"/>
                      <a:pt x="8" y="56"/>
                    </a:cubicBezTo>
                    <a:cubicBezTo>
                      <a:pt x="100" y="56"/>
                      <a:pt x="100" y="56"/>
                      <a:pt x="100" y="56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00" y="45"/>
                      <a:pt x="103" y="42"/>
                      <a:pt x="108" y="42"/>
                    </a:cubicBezTo>
                    <a:cubicBezTo>
                      <a:pt x="114" y="42"/>
                      <a:pt x="114" y="42"/>
                      <a:pt x="114" y="42"/>
                    </a:cubicBezTo>
                    <a:cubicBezTo>
                      <a:pt x="114" y="8"/>
                      <a:pt x="114" y="8"/>
                      <a:pt x="114" y="8"/>
                    </a:cubicBezTo>
                    <a:cubicBezTo>
                      <a:pt x="114" y="3"/>
                      <a:pt x="110" y="0"/>
                      <a:pt x="106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" name="Freeform 91">
                <a:extLst>
                  <a:ext uri="{FF2B5EF4-FFF2-40B4-BE49-F238E27FC236}">
                    <a16:creationId xmlns:a16="http://schemas.microsoft.com/office/drawing/2014/main" id="{EDC7D20C-3780-4879-B9AB-8EFFABCB4C4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72376" y="2378073"/>
                <a:ext cx="315913" cy="320674"/>
              </a:xfrm>
              <a:custGeom>
                <a:avLst/>
                <a:gdLst>
                  <a:gd name="T0" fmla="*/ 148 w 226"/>
                  <a:gd name="T1" fmla="*/ 156 h 227"/>
                  <a:gd name="T2" fmla="*/ 50 w 226"/>
                  <a:gd name="T3" fmla="*/ 156 h 227"/>
                  <a:gd name="T4" fmla="*/ 42 w 226"/>
                  <a:gd name="T5" fmla="*/ 164 h 227"/>
                  <a:gd name="T6" fmla="*/ 42 w 226"/>
                  <a:gd name="T7" fmla="*/ 204 h 227"/>
                  <a:gd name="T8" fmla="*/ 34 w 226"/>
                  <a:gd name="T9" fmla="*/ 212 h 227"/>
                  <a:gd name="T10" fmla="*/ 0 w 226"/>
                  <a:gd name="T11" fmla="*/ 212 h 227"/>
                  <a:gd name="T12" fmla="*/ 0 w 226"/>
                  <a:gd name="T13" fmla="*/ 219 h 227"/>
                  <a:gd name="T14" fmla="*/ 8 w 226"/>
                  <a:gd name="T15" fmla="*/ 227 h 227"/>
                  <a:gd name="T16" fmla="*/ 48 w 226"/>
                  <a:gd name="T17" fmla="*/ 227 h 227"/>
                  <a:gd name="T18" fmla="*/ 56 w 226"/>
                  <a:gd name="T19" fmla="*/ 219 h 227"/>
                  <a:gd name="T20" fmla="*/ 56 w 226"/>
                  <a:gd name="T21" fmla="*/ 178 h 227"/>
                  <a:gd name="T22" fmla="*/ 64 w 226"/>
                  <a:gd name="T23" fmla="*/ 170 h 227"/>
                  <a:gd name="T24" fmla="*/ 156 w 226"/>
                  <a:gd name="T25" fmla="*/ 170 h 227"/>
                  <a:gd name="T26" fmla="*/ 156 w 226"/>
                  <a:gd name="T27" fmla="*/ 164 h 227"/>
                  <a:gd name="T28" fmla="*/ 148 w 226"/>
                  <a:gd name="T29" fmla="*/ 156 h 227"/>
                  <a:gd name="T30" fmla="*/ 48 w 226"/>
                  <a:gd name="T31" fmla="*/ 0 h 227"/>
                  <a:gd name="T32" fmla="*/ 42 w 226"/>
                  <a:gd name="T33" fmla="*/ 0 h 227"/>
                  <a:gd name="T34" fmla="*/ 42 w 226"/>
                  <a:gd name="T35" fmla="*/ 91 h 227"/>
                  <a:gd name="T36" fmla="*/ 50 w 226"/>
                  <a:gd name="T37" fmla="*/ 99 h 227"/>
                  <a:gd name="T38" fmla="*/ 56 w 226"/>
                  <a:gd name="T39" fmla="*/ 99 h 227"/>
                  <a:gd name="T40" fmla="*/ 56 w 226"/>
                  <a:gd name="T41" fmla="*/ 8 h 227"/>
                  <a:gd name="T42" fmla="*/ 48 w 226"/>
                  <a:gd name="T43" fmla="*/ 0 h 227"/>
                  <a:gd name="T44" fmla="*/ 218 w 226"/>
                  <a:gd name="T45" fmla="*/ 0 h 227"/>
                  <a:gd name="T46" fmla="*/ 212 w 226"/>
                  <a:gd name="T47" fmla="*/ 0 h 227"/>
                  <a:gd name="T48" fmla="*/ 212 w 226"/>
                  <a:gd name="T49" fmla="*/ 204 h 227"/>
                  <a:gd name="T50" fmla="*/ 204 w 226"/>
                  <a:gd name="T51" fmla="*/ 212 h 227"/>
                  <a:gd name="T52" fmla="*/ 170 w 226"/>
                  <a:gd name="T53" fmla="*/ 212 h 227"/>
                  <a:gd name="T54" fmla="*/ 170 w 226"/>
                  <a:gd name="T55" fmla="*/ 219 h 227"/>
                  <a:gd name="T56" fmla="*/ 178 w 226"/>
                  <a:gd name="T57" fmla="*/ 227 h 227"/>
                  <a:gd name="T58" fmla="*/ 218 w 226"/>
                  <a:gd name="T59" fmla="*/ 227 h 227"/>
                  <a:gd name="T60" fmla="*/ 226 w 226"/>
                  <a:gd name="T61" fmla="*/ 219 h 227"/>
                  <a:gd name="T62" fmla="*/ 226 w 226"/>
                  <a:gd name="T63" fmla="*/ 8 h 227"/>
                  <a:gd name="T64" fmla="*/ 218 w 226"/>
                  <a:gd name="T65" fmla="*/ 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26" h="227">
                    <a:moveTo>
                      <a:pt x="148" y="156"/>
                    </a:moveTo>
                    <a:cubicBezTo>
                      <a:pt x="50" y="156"/>
                      <a:pt x="50" y="156"/>
                      <a:pt x="50" y="156"/>
                    </a:cubicBezTo>
                    <a:cubicBezTo>
                      <a:pt x="46" y="156"/>
                      <a:pt x="42" y="159"/>
                      <a:pt x="42" y="164"/>
                    </a:cubicBezTo>
                    <a:cubicBezTo>
                      <a:pt x="42" y="204"/>
                      <a:pt x="42" y="204"/>
                      <a:pt x="42" y="204"/>
                    </a:cubicBezTo>
                    <a:cubicBezTo>
                      <a:pt x="42" y="209"/>
                      <a:pt x="39" y="212"/>
                      <a:pt x="34" y="212"/>
                    </a:cubicBezTo>
                    <a:cubicBezTo>
                      <a:pt x="0" y="212"/>
                      <a:pt x="0" y="212"/>
                      <a:pt x="0" y="212"/>
                    </a:cubicBezTo>
                    <a:cubicBezTo>
                      <a:pt x="0" y="219"/>
                      <a:pt x="0" y="219"/>
                      <a:pt x="0" y="219"/>
                    </a:cubicBezTo>
                    <a:cubicBezTo>
                      <a:pt x="0" y="223"/>
                      <a:pt x="3" y="227"/>
                      <a:pt x="8" y="227"/>
                    </a:cubicBezTo>
                    <a:cubicBezTo>
                      <a:pt x="48" y="227"/>
                      <a:pt x="48" y="227"/>
                      <a:pt x="48" y="227"/>
                    </a:cubicBezTo>
                    <a:cubicBezTo>
                      <a:pt x="53" y="227"/>
                      <a:pt x="56" y="223"/>
                      <a:pt x="56" y="219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56" y="174"/>
                      <a:pt x="60" y="170"/>
                      <a:pt x="64" y="170"/>
                    </a:cubicBezTo>
                    <a:cubicBezTo>
                      <a:pt x="156" y="170"/>
                      <a:pt x="156" y="170"/>
                      <a:pt x="156" y="170"/>
                    </a:cubicBezTo>
                    <a:cubicBezTo>
                      <a:pt x="156" y="164"/>
                      <a:pt x="156" y="164"/>
                      <a:pt x="156" y="164"/>
                    </a:cubicBezTo>
                    <a:cubicBezTo>
                      <a:pt x="156" y="159"/>
                      <a:pt x="152" y="156"/>
                      <a:pt x="148" y="156"/>
                    </a:cubicBezTo>
                    <a:moveTo>
                      <a:pt x="48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2" y="95"/>
                      <a:pt x="46" y="99"/>
                      <a:pt x="50" y="99"/>
                    </a:cubicBezTo>
                    <a:cubicBezTo>
                      <a:pt x="56" y="99"/>
                      <a:pt x="56" y="99"/>
                      <a:pt x="56" y="99"/>
                    </a:cubicBezTo>
                    <a:cubicBezTo>
                      <a:pt x="56" y="8"/>
                      <a:pt x="56" y="8"/>
                      <a:pt x="56" y="8"/>
                    </a:cubicBezTo>
                    <a:cubicBezTo>
                      <a:pt x="56" y="4"/>
                      <a:pt x="53" y="0"/>
                      <a:pt x="48" y="0"/>
                    </a:cubicBezTo>
                    <a:moveTo>
                      <a:pt x="218" y="0"/>
                    </a:moveTo>
                    <a:cubicBezTo>
                      <a:pt x="212" y="0"/>
                      <a:pt x="212" y="0"/>
                      <a:pt x="212" y="0"/>
                    </a:cubicBezTo>
                    <a:cubicBezTo>
                      <a:pt x="212" y="204"/>
                      <a:pt x="212" y="204"/>
                      <a:pt x="212" y="204"/>
                    </a:cubicBezTo>
                    <a:cubicBezTo>
                      <a:pt x="212" y="209"/>
                      <a:pt x="209" y="212"/>
                      <a:pt x="204" y="212"/>
                    </a:cubicBezTo>
                    <a:cubicBezTo>
                      <a:pt x="170" y="212"/>
                      <a:pt x="170" y="212"/>
                      <a:pt x="170" y="212"/>
                    </a:cubicBezTo>
                    <a:cubicBezTo>
                      <a:pt x="170" y="219"/>
                      <a:pt x="170" y="219"/>
                      <a:pt x="170" y="219"/>
                    </a:cubicBezTo>
                    <a:cubicBezTo>
                      <a:pt x="170" y="223"/>
                      <a:pt x="173" y="227"/>
                      <a:pt x="178" y="227"/>
                    </a:cubicBezTo>
                    <a:cubicBezTo>
                      <a:pt x="218" y="227"/>
                      <a:pt x="218" y="227"/>
                      <a:pt x="218" y="227"/>
                    </a:cubicBezTo>
                    <a:cubicBezTo>
                      <a:pt x="223" y="227"/>
                      <a:pt x="226" y="223"/>
                      <a:pt x="226" y="219"/>
                    </a:cubicBezTo>
                    <a:cubicBezTo>
                      <a:pt x="226" y="8"/>
                      <a:pt x="226" y="8"/>
                      <a:pt x="226" y="8"/>
                    </a:cubicBezTo>
                    <a:cubicBezTo>
                      <a:pt x="226" y="4"/>
                      <a:pt x="223" y="0"/>
                      <a:pt x="218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" name="Freeform 92">
                <a:extLst>
                  <a:ext uri="{FF2B5EF4-FFF2-40B4-BE49-F238E27FC236}">
                    <a16:creationId xmlns:a16="http://schemas.microsoft.com/office/drawing/2014/main" id="{ED808295-DE48-40F0-B339-D5F579EB41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31114" y="2276473"/>
                <a:ext cx="158750" cy="80962"/>
              </a:xfrm>
              <a:custGeom>
                <a:avLst/>
                <a:gdLst>
                  <a:gd name="T0" fmla="*/ 106 w 114"/>
                  <a:gd name="T1" fmla="*/ 0 h 57"/>
                  <a:gd name="T2" fmla="*/ 8 w 114"/>
                  <a:gd name="T3" fmla="*/ 0 h 57"/>
                  <a:gd name="T4" fmla="*/ 0 w 114"/>
                  <a:gd name="T5" fmla="*/ 8 h 57"/>
                  <a:gd name="T6" fmla="*/ 0 w 114"/>
                  <a:gd name="T7" fmla="*/ 49 h 57"/>
                  <a:gd name="T8" fmla="*/ 8 w 114"/>
                  <a:gd name="T9" fmla="*/ 57 h 57"/>
                  <a:gd name="T10" fmla="*/ 14 w 114"/>
                  <a:gd name="T11" fmla="*/ 57 h 57"/>
                  <a:gd name="T12" fmla="*/ 14 w 114"/>
                  <a:gd name="T13" fmla="*/ 23 h 57"/>
                  <a:gd name="T14" fmla="*/ 22 w 114"/>
                  <a:gd name="T15" fmla="*/ 15 h 57"/>
                  <a:gd name="T16" fmla="*/ 114 w 114"/>
                  <a:gd name="T17" fmla="*/ 15 h 57"/>
                  <a:gd name="T18" fmla="*/ 114 w 114"/>
                  <a:gd name="T19" fmla="*/ 8 h 57"/>
                  <a:gd name="T20" fmla="*/ 106 w 114"/>
                  <a:gd name="T21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4" h="57">
                    <a:moveTo>
                      <a:pt x="106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3"/>
                      <a:pt x="4" y="57"/>
                      <a:pt x="8" y="57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18"/>
                      <a:pt x="18" y="15"/>
                      <a:pt x="22" y="15"/>
                    </a:cubicBezTo>
                    <a:cubicBezTo>
                      <a:pt x="114" y="15"/>
                      <a:pt x="114" y="15"/>
                      <a:pt x="114" y="15"/>
                    </a:cubicBezTo>
                    <a:cubicBezTo>
                      <a:pt x="114" y="8"/>
                      <a:pt x="114" y="8"/>
                      <a:pt x="114" y="8"/>
                    </a:cubicBezTo>
                    <a:cubicBezTo>
                      <a:pt x="114" y="4"/>
                      <a:pt x="110" y="0"/>
                      <a:pt x="106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" name="Freeform 93">
                <a:extLst>
                  <a:ext uri="{FF2B5EF4-FFF2-40B4-BE49-F238E27FC236}">
                    <a16:creationId xmlns:a16="http://schemas.microsoft.com/office/drawing/2014/main" id="{A9FBFBE4-6AEA-46D9-8364-1C87E52DDB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50164" y="2298698"/>
                <a:ext cx="139700" cy="58737"/>
              </a:xfrm>
              <a:custGeom>
                <a:avLst/>
                <a:gdLst>
                  <a:gd name="T0" fmla="*/ 100 w 100"/>
                  <a:gd name="T1" fmla="*/ 0 h 42"/>
                  <a:gd name="T2" fmla="*/ 8 w 100"/>
                  <a:gd name="T3" fmla="*/ 0 h 42"/>
                  <a:gd name="T4" fmla="*/ 0 w 100"/>
                  <a:gd name="T5" fmla="*/ 8 h 42"/>
                  <a:gd name="T6" fmla="*/ 0 w 100"/>
                  <a:gd name="T7" fmla="*/ 42 h 42"/>
                  <a:gd name="T8" fmla="*/ 92 w 100"/>
                  <a:gd name="T9" fmla="*/ 42 h 42"/>
                  <a:gd name="T10" fmla="*/ 100 w 100"/>
                  <a:gd name="T11" fmla="*/ 34 h 42"/>
                  <a:gd name="T12" fmla="*/ 100 w 100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0" h="42">
                    <a:moveTo>
                      <a:pt x="100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92" y="42"/>
                      <a:pt x="92" y="42"/>
                      <a:pt x="92" y="42"/>
                    </a:cubicBezTo>
                    <a:cubicBezTo>
                      <a:pt x="96" y="42"/>
                      <a:pt x="100" y="38"/>
                      <a:pt x="100" y="34"/>
                    </a:cubicBezTo>
                    <a:cubicBezTo>
                      <a:pt x="100" y="0"/>
                      <a:pt x="100" y="0"/>
                      <a:pt x="100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" name="Freeform 94">
                <a:extLst>
                  <a:ext uri="{FF2B5EF4-FFF2-40B4-BE49-F238E27FC236}">
                    <a16:creationId xmlns:a16="http://schemas.microsoft.com/office/drawing/2014/main" id="{8C0A5BD0-32AC-4421-9B58-BEAF4A04FA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51739" y="2357435"/>
                <a:ext cx="317500" cy="320674"/>
              </a:xfrm>
              <a:custGeom>
                <a:avLst/>
                <a:gdLst>
                  <a:gd name="T0" fmla="*/ 176 w 226"/>
                  <a:gd name="T1" fmla="*/ 184 h 226"/>
                  <a:gd name="T2" fmla="*/ 170 w 226"/>
                  <a:gd name="T3" fmla="*/ 184 h 226"/>
                  <a:gd name="T4" fmla="*/ 170 w 226"/>
                  <a:gd name="T5" fmla="*/ 218 h 226"/>
                  <a:gd name="T6" fmla="*/ 178 w 226"/>
                  <a:gd name="T7" fmla="*/ 226 h 226"/>
                  <a:gd name="T8" fmla="*/ 184 w 226"/>
                  <a:gd name="T9" fmla="*/ 226 h 226"/>
                  <a:gd name="T10" fmla="*/ 184 w 226"/>
                  <a:gd name="T11" fmla="*/ 192 h 226"/>
                  <a:gd name="T12" fmla="*/ 176 w 226"/>
                  <a:gd name="T13" fmla="*/ 184 h 226"/>
                  <a:gd name="T14" fmla="*/ 48 w 226"/>
                  <a:gd name="T15" fmla="*/ 0 h 226"/>
                  <a:gd name="T16" fmla="*/ 8 w 226"/>
                  <a:gd name="T17" fmla="*/ 0 h 226"/>
                  <a:gd name="T18" fmla="*/ 0 w 226"/>
                  <a:gd name="T19" fmla="*/ 8 h 226"/>
                  <a:gd name="T20" fmla="*/ 0 w 226"/>
                  <a:gd name="T21" fmla="*/ 218 h 226"/>
                  <a:gd name="T22" fmla="*/ 8 w 226"/>
                  <a:gd name="T23" fmla="*/ 226 h 226"/>
                  <a:gd name="T24" fmla="*/ 14 w 226"/>
                  <a:gd name="T25" fmla="*/ 226 h 226"/>
                  <a:gd name="T26" fmla="*/ 14 w 226"/>
                  <a:gd name="T27" fmla="*/ 22 h 226"/>
                  <a:gd name="T28" fmla="*/ 22 w 226"/>
                  <a:gd name="T29" fmla="*/ 14 h 226"/>
                  <a:gd name="T30" fmla="*/ 56 w 226"/>
                  <a:gd name="T31" fmla="*/ 14 h 226"/>
                  <a:gd name="T32" fmla="*/ 56 w 226"/>
                  <a:gd name="T33" fmla="*/ 8 h 226"/>
                  <a:gd name="T34" fmla="*/ 48 w 226"/>
                  <a:gd name="T35" fmla="*/ 0 h 226"/>
                  <a:gd name="T36" fmla="*/ 218 w 226"/>
                  <a:gd name="T37" fmla="*/ 0 h 226"/>
                  <a:gd name="T38" fmla="*/ 184 w 226"/>
                  <a:gd name="T39" fmla="*/ 0 h 226"/>
                  <a:gd name="T40" fmla="*/ 184 w 226"/>
                  <a:gd name="T41" fmla="*/ 6 h 226"/>
                  <a:gd name="T42" fmla="*/ 176 w 226"/>
                  <a:gd name="T43" fmla="*/ 14 h 226"/>
                  <a:gd name="T44" fmla="*/ 170 w 226"/>
                  <a:gd name="T45" fmla="*/ 14 h 226"/>
                  <a:gd name="T46" fmla="*/ 170 w 226"/>
                  <a:gd name="T47" fmla="*/ 105 h 226"/>
                  <a:gd name="T48" fmla="*/ 162 w 226"/>
                  <a:gd name="T49" fmla="*/ 113 h 226"/>
                  <a:gd name="T50" fmla="*/ 70 w 226"/>
                  <a:gd name="T51" fmla="*/ 113 h 226"/>
                  <a:gd name="T52" fmla="*/ 70 w 226"/>
                  <a:gd name="T53" fmla="*/ 120 h 226"/>
                  <a:gd name="T54" fmla="*/ 78 w 226"/>
                  <a:gd name="T55" fmla="*/ 128 h 226"/>
                  <a:gd name="T56" fmla="*/ 176 w 226"/>
                  <a:gd name="T57" fmla="*/ 128 h 226"/>
                  <a:gd name="T58" fmla="*/ 184 w 226"/>
                  <a:gd name="T59" fmla="*/ 120 h 226"/>
                  <a:gd name="T60" fmla="*/ 184 w 226"/>
                  <a:gd name="T61" fmla="*/ 22 h 226"/>
                  <a:gd name="T62" fmla="*/ 192 w 226"/>
                  <a:gd name="T63" fmla="*/ 14 h 226"/>
                  <a:gd name="T64" fmla="*/ 226 w 226"/>
                  <a:gd name="T65" fmla="*/ 14 h 226"/>
                  <a:gd name="T66" fmla="*/ 226 w 226"/>
                  <a:gd name="T67" fmla="*/ 8 h 226"/>
                  <a:gd name="T68" fmla="*/ 218 w 226"/>
                  <a:gd name="T69" fmla="*/ 0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6" h="226">
                    <a:moveTo>
                      <a:pt x="176" y="184"/>
                    </a:moveTo>
                    <a:cubicBezTo>
                      <a:pt x="170" y="184"/>
                      <a:pt x="170" y="184"/>
                      <a:pt x="170" y="184"/>
                    </a:cubicBezTo>
                    <a:cubicBezTo>
                      <a:pt x="170" y="218"/>
                      <a:pt x="170" y="218"/>
                      <a:pt x="170" y="218"/>
                    </a:cubicBezTo>
                    <a:cubicBezTo>
                      <a:pt x="170" y="223"/>
                      <a:pt x="173" y="226"/>
                      <a:pt x="178" y="226"/>
                    </a:cubicBezTo>
                    <a:cubicBezTo>
                      <a:pt x="184" y="226"/>
                      <a:pt x="184" y="226"/>
                      <a:pt x="184" y="226"/>
                    </a:cubicBezTo>
                    <a:cubicBezTo>
                      <a:pt x="184" y="192"/>
                      <a:pt x="184" y="192"/>
                      <a:pt x="184" y="192"/>
                    </a:cubicBezTo>
                    <a:cubicBezTo>
                      <a:pt x="184" y="188"/>
                      <a:pt x="180" y="184"/>
                      <a:pt x="176" y="184"/>
                    </a:cubicBezTo>
                    <a:moveTo>
                      <a:pt x="4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3"/>
                      <a:pt x="0" y="8"/>
                    </a:cubicBezTo>
                    <a:cubicBezTo>
                      <a:pt x="0" y="218"/>
                      <a:pt x="0" y="218"/>
                      <a:pt x="0" y="218"/>
                    </a:cubicBezTo>
                    <a:cubicBezTo>
                      <a:pt x="0" y="223"/>
                      <a:pt x="3" y="226"/>
                      <a:pt x="8" y="226"/>
                    </a:cubicBezTo>
                    <a:cubicBezTo>
                      <a:pt x="14" y="226"/>
                      <a:pt x="14" y="226"/>
                      <a:pt x="14" y="226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18"/>
                      <a:pt x="17" y="14"/>
                      <a:pt x="22" y="14"/>
                    </a:cubicBezTo>
                    <a:cubicBezTo>
                      <a:pt x="56" y="14"/>
                      <a:pt x="56" y="14"/>
                      <a:pt x="56" y="14"/>
                    </a:cubicBezTo>
                    <a:cubicBezTo>
                      <a:pt x="56" y="8"/>
                      <a:pt x="56" y="8"/>
                      <a:pt x="56" y="8"/>
                    </a:cubicBezTo>
                    <a:cubicBezTo>
                      <a:pt x="56" y="3"/>
                      <a:pt x="53" y="0"/>
                      <a:pt x="48" y="0"/>
                    </a:cubicBezTo>
                    <a:moveTo>
                      <a:pt x="218" y="0"/>
                    </a:moveTo>
                    <a:cubicBezTo>
                      <a:pt x="184" y="0"/>
                      <a:pt x="184" y="0"/>
                      <a:pt x="184" y="0"/>
                    </a:cubicBezTo>
                    <a:cubicBezTo>
                      <a:pt x="184" y="6"/>
                      <a:pt x="184" y="6"/>
                      <a:pt x="184" y="6"/>
                    </a:cubicBezTo>
                    <a:cubicBezTo>
                      <a:pt x="184" y="11"/>
                      <a:pt x="180" y="14"/>
                      <a:pt x="176" y="14"/>
                    </a:cubicBezTo>
                    <a:cubicBezTo>
                      <a:pt x="170" y="14"/>
                      <a:pt x="170" y="14"/>
                      <a:pt x="170" y="14"/>
                    </a:cubicBezTo>
                    <a:cubicBezTo>
                      <a:pt x="170" y="105"/>
                      <a:pt x="170" y="105"/>
                      <a:pt x="170" y="105"/>
                    </a:cubicBezTo>
                    <a:cubicBezTo>
                      <a:pt x="170" y="109"/>
                      <a:pt x="166" y="113"/>
                      <a:pt x="162" y="113"/>
                    </a:cubicBezTo>
                    <a:cubicBezTo>
                      <a:pt x="70" y="113"/>
                      <a:pt x="70" y="113"/>
                      <a:pt x="70" y="113"/>
                    </a:cubicBezTo>
                    <a:cubicBezTo>
                      <a:pt x="70" y="120"/>
                      <a:pt x="70" y="120"/>
                      <a:pt x="70" y="120"/>
                    </a:cubicBezTo>
                    <a:cubicBezTo>
                      <a:pt x="70" y="124"/>
                      <a:pt x="74" y="128"/>
                      <a:pt x="78" y="128"/>
                    </a:cubicBezTo>
                    <a:cubicBezTo>
                      <a:pt x="176" y="128"/>
                      <a:pt x="176" y="128"/>
                      <a:pt x="176" y="128"/>
                    </a:cubicBezTo>
                    <a:cubicBezTo>
                      <a:pt x="180" y="128"/>
                      <a:pt x="184" y="124"/>
                      <a:pt x="184" y="120"/>
                    </a:cubicBezTo>
                    <a:cubicBezTo>
                      <a:pt x="184" y="22"/>
                      <a:pt x="184" y="22"/>
                      <a:pt x="184" y="22"/>
                    </a:cubicBezTo>
                    <a:cubicBezTo>
                      <a:pt x="184" y="18"/>
                      <a:pt x="187" y="14"/>
                      <a:pt x="192" y="14"/>
                    </a:cubicBezTo>
                    <a:cubicBezTo>
                      <a:pt x="226" y="14"/>
                      <a:pt x="226" y="14"/>
                      <a:pt x="226" y="14"/>
                    </a:cubicBezTo>
                    <a:cubicBezTo>
                      <a:pt x="226" y="8"/>
                      <a:pt x="226" y="8"/>
                      <a:pt x="226" y="8"/>
                    </a:cubicBezTo>
                    <a:cubicBezTo>
                      <a:pt x="226" y="3"/>
                      <a:pt x="223" y="0"/>
                      <a:pt x="218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" name="Freeform 95">
                <a:extLst>
                  <a:ext uri="{FF2B5EF4-FFF2-40B4-BE49-F238E27FC236}">
                    <a16:creationId xmlns:a16="http://schemas.microsoft.com/office/drawing/2014/main" id="{FA974D03-334F-4181-83CC-6B434F7C5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89864" y="2357435"/>
                <a:ext cx="20638" cy="20637"/>
              </a:xfrm>
              <a:custGeom>
                <a:avLst/>
                <a:gdLst>
                  <a:gd name="T0" fmla="*/ 14 w 14"/>
                  <a:gd name="T1" fmla="*/ 0 h 14"/>
                  <a:gd name="T2" fmla="*/ 8 w 14"/>
                  <a:gd name="T3" fmla="*/ 0 h 14"/>
                  <a:gd name="T4" fmla="*/ 0 w 14"/>
                  <a:gd name="T5" fmla="*/ 8 h 14"/>
                  <a:gd name="T6" fmla="*/ 0 w 14"/>
                  <a:gd name="T7" fmla="*/ 14 h 14"/>
                  <a:gd name="T8" fmla="*/ 6 w 14"/>
                  <a:gd name="T9" fmla="*/ 14 h 14"/>
                  <a:gd name="T10" fmla="*/ 14 w 14"/>
                  <a:gd name="T11" fmla="*/ 6 h 14"/>
                  <a:gd name="T12" fmla="*/ 14 w 14"/>
                  <a:gd name="T1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4">
                    <a:moveTo>
                      <a:pt x="14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3"/>
                      <a:pt x="0" y="8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10" y="14"/>
                      <a:pt x="14" y="11"/>
                      <a:pt x="14" y="6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" name="Freeform 96">
                <a:extLst>
                  <a:ext uri="{FF2B5EF4-FFF2-40B4-BE49-F238E27FC236}">
                    <a16:creationId xmlns:a16="http://schemas.microsoft.com/office/drawing/2014/main" id="{48D71138-55ED-4933-91FD-1D7161DC16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72376" y="2378073"/>
                <a:ext cx="296863" cy="300037"/>
              </a:xfrm>
              <a:custGeom>
                <a:avLst/>
                <a:gdLst>
                  <a:gd name="T0" fmla="*/ 212 w 212"/>
                  <a:gd name="T1" fmla="*/ 0 h 212"/>
                  <a:gd name="T2" fmla="*/ 178 w 212"/>
                  <a:gd name="T3" fmla="*/ 0 h 212"/>
                  <a:gd name="T4" fmla="*/ 170 w 212"/>
                  <a:gd name="T5" fmla="*/ 8 h 212"/>
                  <a:gd name="T6" fmla="*/ 170 w 212"/>
                  <a:gd name="T7" fmla="*/ 106 h 212"/>
                  <a:gd name="T8" fmla="*/ 162 w 212"/>
                  <a:gd name="T9" fmla="*/ 114 h 212"/>
                  <a:gd name="T10" fmla="*/ 64 w 212"/>
                  <a:gd name="T11" fmla="*/ 114 h 212"/>
                  <a:gd name="T12" fmla="*/ 56 w 212"/>
                  <a:gd name="T13" fmla="*/ 106 h 212"/>
                  <a:gd name="T14" fmla="*/ 56 w 212"/>
                  <a:gd name="T15" fmla="*/ 99 h 212"/>
                  <a:gd name="T16" fmla="*/ 50 w 212"/>
                  <a:gd name="T17" fmla="*/ 99 h 212"/>
                  <a:gd name="T18" fmla="*/ 42 w 212"/>
                  <a:gd name="T19" fmla="*/ 91 h 212"/>
                  <a:gd name="T20" fmla="*/ 42 w 212"/>
                  <a:gd name="T21" fmla="*/ 0 h 212"/>
                  <a:gd name="T22" fmla="*/ 8 w 212"/>
                  <a:gd name="T23" fmla="*/ 0 h 212"/>
                  <a:gd name="T24" fmla="*/ 0 w 212"/>
                  <a:gd name="T25" fmla="*/ 8 h 212"/>
                  <a:gd name="T26" fmla="*/ 0 w 212"/>
                  <a:gd name="T27" fmla="*/ 212 h 212"/>
                  <a:gd name="T28" fmla="*/ 34 w 212"/>
                  <a:gd name="T29" fmla="*/ 212 h 212"/>
                  <a:gd name="T30" fmla="*/ 42 w 212"/>
                  <a:gd name="T31" fmla="*/ 204 h 212"/>
                  <a:gd name="T32" fmla="*/ 42 w 212"/>
                  <a:gd name="T33" fmla="*/ 164 h 212"/>
                  <a:gd name="T34" fmla="*/ 50 w 212"/>
                  <a:gd name="T35" fmla="*/ 156 h 212"/>
                  <a:gd name="T36" fmla="*/ 148 w 212"/>
                  <a:gd name="T37" fmla="*/ 156 h 212"/>
                  <a:gd name="T38" fmla="*/ 156 w 212"/>
                  <a:gd name="T39" fmla="*/ 164 h 212"/>
                  <a:gd name="T40" fmla="*/ 156 w 212"/>
                  <a:gd name="T41" fmla="*/ 170 h 212"/>
                  <a:gd name="T42" fmla="*/ 162 w 212"/>
                  <a:gd name="T43" fmla="*/ 170 h 212"/>
                  <a:gd name="T44" fmla="*/ 170 w 212"/>
                  <a:gd name="T45" fmla="*/ 178 h 212"/>
                  <a:gd name="T46" fmla="*/ 170 w 212"/>
                  <a:gd name="T47" fmla="*/ 212 h 212"/>
                  <a:gd name="T48" fmla="*/ 204 w 212"/>
                  <a:gd name="T49" fmla="*/ 212 h 212"/>
                  <a:gd name="T50" fmla="*/ 212 w 212"/>
                  <a:gd name="T51" fmla="*/ 204 h 212"/>
                  <a:gd name="T52" fmla="*/ 212 w 212"/>
                  <a:gd name="T5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12" h="212">
                    <a:moveTo>
                      <a:pt x="212" y="0"/>
                    </a:moveTo>
                    <a:cubicBezTo>
                      <a:pt x="178" y="0"/>
                      <a:pt x="178" y="0"/>
                      <a:pt x="178" y="0"/>
                    </a:cubicBezTo>
                    <a:cubicBezTo>
                      <a:pt x="173" y="0"/>
                      <a:pt x="170" y="4"/>
                      <a:pt x="170" y="8"/>
                    </a:cubicBezTo>
                    <a:cubicBezTo>
                      <a:pt x="170" y="106"/>
                      <a:pt x="170" y="106"/>
                      <a:pt x="170" y="106"/>
                    </a:cubicBezTo>
                    <a:cubicBezTo>
                      <a:pt x="170" y="110"/>
                      <a:pt x="166" y="114"/>
                      <a:pt x="162" y="114"/>
                    </a:cubicBezTo>
                    <a:cubicBezTo>
                      <a:pt x="64" y="114"/>
                      <a:pt x="64" y="114"/>
                      <a:pt x="64" y="114"/>
                    </a:cubicBezTo>
                    <a:cubicBezTo>
                      <a:pt x="60" y="114"/>
                      <a:pt x="56" y="110"/>
                      <a:pt x="56" y="106"/>
                    </a:cubicBezTo>
                    <a:cubicBezTo>
                      <a:pt x="56" y="99"/>
                      <a:pt x="56" y="99"/>
                      <a:pt x="56" y="99"/>
                    </a:cubicBezTo>
                    <a:cubicBezTo>
                      <a:pt x="50" y="99"/>
                      <a:pt x="50" y="99"/>
                      <a:pt x="50" y="99"/>
                    </a:cubicBezTo>
                    <a:cubicBezTo>
                      <a:pt x="46" y="99"/>
                      <a:pt x="42" y="95"/>
                      <a:pt x="42" y="91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212"/>
                      <a:pt x="0" y="212"/>
                      <a:pt x="0" y="212"/>
                    </a:cubicBezTo>
                    <a:cubicBezTo>
                      <a:pt x="34" y="212"/>
                      <a:pt x="34" y="212"/>
                      <a:pt x="34" y="212"/>
                    </a:cubicBezTo>
                    <a:cubicBezTo>
                      <a:pt x="39" y="212"/>
                      <a:pt x="42" y="209"/>
                      <a:pt x="42" y="204"/>
                    </a:cubicBezTo>
                    <a:cubicBezTo>
                      <a:pt x="42" y="164"/>
                      <a:pt x="42" y="164"/>
                      <a:pt x="42" y="164"/>
                    </a:cubicBezTo>
                    <a:cubicBezTo>
                      <a:pt x="42" y="159"/>
                      <a:pt x="46" y="156"/>
                      <a:pt x="50" y="156"/>
                    </a:cubicBezTo>
                    <a:cubicBezTo>
                      <a:pt x="148" y="156"/>
                      <a:pt x="148" y="156"/>
                      <a:pt x="148" y="156"/>
                    </a:cubicBezTo>
                    <a:cubicBezTo>
                      <a:pt x="152" y="156"/>
                      <a:pt x="156" y="159"/>
                      <a:pt x="156" y="164"/>
                    </a:cubicBezTo>
                    <a:cubicBezTo>
                      <a:pt x="156" y="170"/>
                      <a:pt x="156" y="170"/>
                      <a:pt x="156" y="170"/>
                    </a:cubicBezTo>
                    <a:cubicBezTo>
                      <a:pt x="162" y="170"/>
                      <a:pt x="162" y="170"/>
                      <a:pt x="162" y="170"/>
                    </a:cubicBezTo>
                    <a:cubicBezTo>
                      <a:pt x="166" y="170"/>
                      <a:pt x="170" y="174"/>
                      <a:pt x="170" y="178"/>
                    </a:cubicBezTo>
                    <a:cubicBezTo>
                      <a:pt x="170" y="212"/>
                      <a:pt x="170" y="212"/>
                      <a:pt x="170" y="212"/>
                    </a:cubicBezTo>
                    <a:cubicBezTo>
                      <a:pt x="204" y="212"/>
                      <a:pt x="204" y="212"/>
                      <a:pt x="204" y="212"/>
                    </a:cubicBezTo>
                    <a:cubicBezTo>
                      <a:pt x="209" y="212"/>
                      <a:pt x="212" y="209"/>
                      <a:pt x="212" y="204"/>
                    </a:cubicBezTo>
                    <a:cubicBezTo>
                      <a:pt x="212" y="0"/>
                      <a:pt x="212" y="0"/>
                      <a:pt x="212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" name="Freeform 104">
                <a:extLst>
                  <a:ext uri="{FF2B5EF4-FFF2-40B4-BE49-F238E27FC236}">
                    <a16:creationId xmlns:a16="http://schemas.microsoft.com/office/drawing/2014/main" id="{D2E67CE7-51E9-424B-B394-9C0B2009C0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50976" y="2298698"/>
                <a:ext cx="238125" cy="400049"/>
              </a:xfrm>
              <a:custGeom>
                <a:avLst/>
                <a:gdLst>
                  <a:gd name="T0" fmla="*/ 162 w 170"/>
                  <a:gd name="T1" fmla="*/ 226 h 283"/>
                  <a:gd name="T2" fmla="*/ 156 w 170"/>
                  <a:gd name="T3" fmla="*/ 226 h 283"/>
                  <a:gd name="T4" fmla="*/ 156 w 170"/>
                  <a:gd name="T5" fmla="*/ 260 h 283"/>
                  <a:gd name="T6" fmla="*/ 148 w 170"/>
                  <a:gd name="T7" fmla="*/ 268 h 283"/>
                  <a:gd name="T8" fmla="*/ 0 w 170"/>
                  <a:gd name="T9" fmla="*/ 268 h 283"/>
                  <a:gd name="T10" fmla="*/ 0 w 170"/>
                  <a:gd name="T11" fmla="*/ 275 h 283"/>
                  <a:gd name="T12" fmla="*/ 8 w 170"/>
                  <a:gd name="T13" fmla="*/ 283 h 283"/>
                  <a:gd name="T14" fmla="*/ 162 w 170"/>
                  <a:gd name="T15" fmla="*/ 283 h 283"/>
                  <a:gd name="T16" fmla="*/ 170 w 170"/>
                  <a:gd name="T17" fmla="*/ 275 h 283"/>
                  <a:gd name="T18" fmla="*/ 170 w 170"/>
                  <a:gd name="T19" fmla="*/ 234 h 283"/>
                  <a:gd name="T20" fmla="*/ 162 w 170"/>
                  <a:gd name="T21" fmla="*/ 226 h 283"/>
                  <a:gd name="T22" fmla="*/ 162 w 170"/>
                  <a:gd name="T23" fmla="*/ 0 h 283"/>
                  <a:gd name="T24" fmla="*/ 156 w 170"/>
                  <a:gd name="T25" fmla="*/ 0 h 283"/>
                  <a:gd name="T26" fmla="*/ 156 w 170"/>
                  <a:gd name="T27" fmla="*/ 34 h 283"/>
                  <a:gd name="T28" fmla="*/ 148 w 170"/>
                  <a:gd name="T29" fmla="*/ 42 h 283"/>
                  <a:gd name="T30" fmla="*/ 50 w 170"/>
                  <a:gd name="T31" fmla="*/ 42 h 283"/>
                  <a:gd name="T32" fmla="*/ 42 w 170"/>
                  <a:gd name="T33" fmla="*/ 50 h 283"/>
                  <a:gd name="T34" fmla="*/ 42 w 170"/>
                  <a:gd name="T35" fmla="*/ 204 h 283"/>
                  <a:gd name="T36" fmla="*/ 50 w 170"/>
                  <a:gd name="T37" fmla="*/ 212 h 283"/>
                  <a:gd name="T38" fmla="*/ 56 w 170"/>
                  <a:gd name="T39" fmla="*/ 212 h 283"/>
                  <a:gd name="T40" fmla="*/ 56 w 170"/>
                  <a:gd name="T41" fmla="*/ 64 h 283"/>
                  <a:gd name="T42" fmla="*/ 64 w 170"/>
                  <a:gd name="T43" fmla="*/ 56 h 283"/>
                  <a:gd name="T44" fmla="*/ 156 w 170"/>
                  <a:gd name="T45" fmla="*/ 56 h 283"/>
                  <a:gd name="T46" fmla="*/ 156 w 170"/>
                  <a:gd name="T47" fmla="*/ 50 h 283"/>
                  <a:gd name="T48" fmla="*/ 164 w 170"/>
                  <a:gd name="T49" fmla="*/ 42 h 283"/>
                  <a:gd name="T50" fmla="*/ 170 w 170"/>
                  <a:gd name="T51" fmla="*/ 42 h 283"/>
                  <a:gd name="T52" fmla="*/ 170 w 170"/>
                  <a:gd name="T53" fmla="*/ 8 h 283"/>
                  <a:gd name="T54" fmla="*/ 162 w 170"/>
                  <a:gd name="T55" fmla="*/ 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70" h="283">
                    <a:moveTo>
                      <a:pt x="162" y="226"/>
                    </a:moveTo>
                    <a:cubicBezTo>
                      <a:pt x="156" y="226"/>
                      <a:pt x="156" y="226"/>
                      <a:pt x="156" y="226"/>
                    </a:cubicBezTo>
                    <a:cubicBezTo>
                      <a:pt x="156" y="260"/>
                      <a:pt x="156" y="260"/>
                      <a:pt x="156" y="260"/>
                    </a:cubicBezTo>
                    <a:cubicBezTo>
                      <a:pt x="156" y="265"/>
                      <a:pt x="152" y="268"/>
                      <a:pt x="148" y="268"/>
                    </a:cubicBezTo>
                    <a:cubicBezTo>
                      <a:pt x="0" y="268"/>
                      <a:pt x="0" y="268"/>
                      <a:pt x="0" y="268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0" y="279"/>
                      <a:pt x="3" y="283"/>
                      <a:pt x="8" y="283"/>
                    </a:cubicBezTo>
                    <a:cubicBezTo>
                      <a:pt x="162" y="283"/>
                      <a:pt x="162" y="283"/>
                      <a:pt x="162" y="283"/>
                    </a:cubicBezTo>
                    <a:cubicBezTo>
                      <a:pt x="166" y="283"/>
                      <a:pt x="170" y="279"/>
                      <a:pt x="170" y="275"/>
                    </a:cubicBezTo>
                    <a:cubicBezTo>
                      <a:pt x="170" y="234"/>
                      <a:pt x="170" y="234"/>
                      <a:pt x="170" y="234"/>
                    </a:cubicBezTo>
                    <a:cubicBezTo>
                      <a:pt x="170" y="230"/>
                      <a:pt x="166" y="226"/>
                      <a:pt x="162" y="226"/>
                    </a:cubicBezTo>
                    <a:moveTo>
                      <a:pt x="162" y="0"/>
                    </a:move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34"/>
                      <a:pt x="156" y="34"/>
                      <a:pt x="156" y="34"/>
                    </a:cubicBezTo>
                    <a:cubicBezTo>
                      <a:pt x="156" y="38"/>
                      <a:pt x="152" y="42"/>
                      <a:pt x="148" y="42"/>
                    </a:cubicBezTo>
                    <a:cubicBezTo>
                      <a:pt x="50" y="42"/>
                      <a:pt x="50" y="42"/>
                      <a:pt x="50" y="42"/>
                    </a:cubicBezTo>
                    <a:cubicBezTo>
                      <a:pt x="46" y="42"/>
                      <a:pt x="42" y="45"/>
                      <a:pt x="42" y="50"/>
                    </a:cubicBezTo>
                    <a:cubicBezTo>
                      <a:pt x="42" y="204"/>
                      <a:pt x="42" y="204"/>
                      <a:pt x="42" y="204"/>
                    </a:cubicBezTo>
                    <a:cubicBezTo>
                      <a:pt x="42" y="208"/>
                      <a:pt x="46" y="212"/>
                      <a:pt x="50" y="212"/>
                    </a:cubicBezTo>
                    <a:cubicBezTo>
                      <a:pt x="56" y="212"/>
                      <a:pt x="56" y="212"/>
                      <a:pt x="56" y="212"/>
                    </a:cubicBezTo>
                    <a:cubicBezTo>
                      <a:pt x="56" y="64"/>
                      <a:pt x="56" y="64"/>
                      <a:pt x="56" y="64"/>
                    </a:cubicBezTo>
                    <a:cubicBezTo>
                      <a:pt x="56" y="60"/>
                      <a:pt x="60" y="56"/>
                      <a:pt x="64" y="56"/>
                    </a:cubicBezTo>
                    <a:cubicBezTo>
                      <a:pt x="156" y="56"/>
                      <a:pt x="156" y="56"/>
                      <a:pt x="156" y="56"/>
                    </a:cubicBezTo>
                    <a:cubicBezTo>
                      <a:pt x="156" y="50"/>
                      <a:pt x="156" y="50"/>
                      <a:pt x="156" y="50"/>
                    </a:cubicBezTo>
                    <a:cubicBezTo>
                      <a:pt x="156" y="45"/>
                      <a:pt x="159" y="42"/>
                      <a:pt x="164" y="42"/>
                    </a:cubicBezTo>
                    <a:cubicBezTo>
                      <a:pt x="170" y="42"/>
                      <a:pt x="170" y="42"/>
                      <a:pt x="170" y="42"/>
                    </a:cubicBezTo>
                    <a:cubicBezTo>
                      <a:pt x="170" y="8"/>
                      <a:pt x="170" y="8"/>
                      <a:pt x="170" y="8"/>
                    </a:cubicBezTo>
                    <a:cubicBezTo>
                      <a:pt x="170" y="3"/>
                      <a:pt x="166" y="0"/>
                      <a:pt x="162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" name="Freeform 105">
                <a:extLst>
                  <a:ext uri="{FF2B5EF4-FFF2-40B4-BE49-F238E27FC236}">
                    <a16:creationId xmlns:a16="http://schemas.microsoft.com/office/drawing/2014/main" id="{D68795D0-8C0E-49BD-8B5B-DD63510B84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9101" y="2378073"/>
                <a:ext cx="79375" cy="239712"/>
              </a:xfrm>
              <a:custGeom>
                <a:avLst/>
                <a:gdLst>
                  <a:gd name="T0" fmla="*/ 49 w 57"/>
                  <a:gd name="T1" fmla="*/ 0 h 170"/>
                  <a:gd name="T2" fmla="*/ 43 w 57"/>
                  <a:gd name="T3" fmla="*/ 0 h 170"/>
                  <a:gd name="T4" fmla="*/ 43 w 57"/>
                  <a:gd name="T5" fmla="*/ 148 h 170"/>
                  <a:gd name="T6" fmla="*/ 35 w 57"/>
                  <a:gd name="T7" fmla="*/ 156 h 170"/>
                  <a:gd name="T8" fmla="*/ 0 w 57"/>
                  <a:gd name="T9" fmla="*/ 156 h 170"/>
                  <a:gd name="T10" fmla="*/ 0 w 57"/>
                  <a:gd name="T11" fmla="*/ 162 h 170"/>
                  <a:gd name="T12" fmla="*/ 8 w 57"/>
                  <a:gd name="T13" fmla="*/ 170 h 170"/>
                  <a:gd name="T14" fmla="*/ 49 w 57"/>
                  <a:gd name="T15" fmla="*/ 170 h 170"/>
                  <a:gd name="T16" fmla="*/ 57 w 57"/>
                  <a:gd name="T17" fmla="*/ 162 h 170"/>
                  <a:gd name="T18" fmla="*/ 57 w 57"/>
                  <a:gd name="T19" fmla="*/ 8 h 170"/>
                  <a:gd name="T20" fmla="*/ 49 w 57"/>
                  <a:gd name="T21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" h="170">
                    <a:moveTo>
                      <a:pt x="49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43" y="148"/>
                      <a:pt x="43" y="148"/>
                      <a:pt x="43" y="148"/>
                    </a:cubicBezTo>
                    <a:cubicBezTo>
                      <a:pt x="43" y="152"/>
                      <a:pt x="39" y="156"/>
                      <a:pt x="35" y="156"/>
                    </a:cubicBezTo>
                    <a:cubicBezTo>
                      <a:pt x="0" y="156"/>
                      <a:pt x="0" y="156"/>
                      <a:pt x="0" y="156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0" y="167"/>
                      <a:pt x="3" y="170"/>
                      <a:pt x="8" y="170"/>
                    </a:cubicBezTo>
                    <a:cubicBezTo>
                      <a:pt x="49" y="170"/>
                      <a:pt x="49" y="170"/>
                      <a:pt x="49" y="170"/>
                    </a:cubicBezTo>
                    <a:cubicBezTo>
                      <a:pt x="53" y="170"/>
                      <a:pt x="57" y="167"/>
                      <a:pt x="57" y="162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4"/>
                      <a:pt x="53" y="0"/>
                      <a:pt x="49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" name="Freeform 106">
                <a:extLst>
                  <a:ext uri="{FF2B5EF4-FFF2-40B4-BE49-F238E27FC236}">
                    <a16:creationId xmlns:a16="http://schemas.microsoft.com/office/drawing/2014/main" id="{E803256C-7B66-49C2-94CF-F78B9FE4555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31926" y="2276473"/>
                <a:ext cx="238125" cy="401637"/>
              </a:xfrm>
              <a:custGeom>
                <a:avLst/>
                <a:gdLst>
                  <a:gd name="T0" fmla="*/ 162 w 170"/>
                  <a:gd name="T1" fmla="*/ 227 h 283"/>
                  <a:gd name="T2" fmla="*/ 70 w 170"/>
                  <a:gd name="T3" fmla="*/ 227 h 283"/>
                  <a:gd name="T4" fmla="*/ 70 w 170"/>
                  <a:gd name="T5" fmla="*/ 233 h 283"/>
                  <a:gd name="T6" fmla="*/ 78 w 170"/>
                  <a:gd name="T7" fmla="*/ 241 h 283"/>
                  <a:gd name="T8" fmla="*/ 170 w 170"/>
                  <a:gd name="T9" fmla="*/ 241 h 283"/>
                  <a:gd name="T10" fmla="*/ 170 w 170"/>
                  <a:gd name="T11" fmla="*/ 235 h 283"/>
                  <a:gd name="T12" fmla="*/ 162 w 170"/>
                  <a:gd name="T13" fmla="*/ 227 h 283"/>
                  <a:gd name="T14" fmla="*/ 162 w 170"/>
                  <a:gd name="T15" fmla="*/ 0 h 283"/>
                  <a:gd name="T16" fmla="*/ 8 w 170"/>
                  <a:gd name="T17" fmla="*/ 0 h 283"/>
                  <a:gd name="T18" fmla="*/ 0 w 170"/>
                  <a:gd name="T19" fmla="*/ 8 h 283"/>
                  <a:gd name="T20" fmla="*/ 0 w 170"/>
                  <a:gd name="T21" fmla="*/ 275 h 283"/>
                  <a:gd name="T22" fmla="*/ 8 w 170"/>
                  <a:gd name="T23" fmla="*/ 283 h 283"/>
                  <a:gd name="T24" fmla="*/ 14 w 170"/>
                  <a:gd name="T25" fmla="*/ 283 h 283"/>
                  <a:gd name="T26" fmla="*/ 14 w 170"/>
                  <a:gd name="T27" fmla="*/ 23 h 283"/>
                  <a:gd name="T28" fmla="*/ 22 w 170"/>
                  <a:gd name="T29" fmla="*/ 15 h 283"/>
                  <a:gd name="T30" fmla="*/ 170 w 170"/>
                  <a:gd name="T31" fmla="*/ 15 h 283"/>
                  <a:gd name="T32" fmla="*/ 170 w 170"/>
                  <a:gd name="T33" fmla="*/ 8 h 283"/>
                  <a:gd name="T34" fmla="*/ 162 w 170"/>
                  <a:gd name="T35" fmla="*/ 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0" h="283">
                    <a:moveTo>
                      <a:pt x="162" y="227"/>
                    </a:moveTo>
                    <a:cubicBezTo>
                      <a:pt x="70" y="227"/>
                      <a:pt x="70" y="227"/>
                      <a:pt x="70" y="227"/>
                    </a:cubicBezTo>
                    <a:cubicBezTo>
                      <a:pt x="70" y="233"/>
                      <a:pt x="70" y="233"/>
                      <a:pt x="70" y="233"/>
                    </a:cubicBezTo>
                    <a:cubicBezTo>
                      <a:pt x="70" y="238"/>
                      <a:pt x="74" y="241"/>
                      <a:pt x="78" y="241"/>
                    </a:cubicBezTo>
                    <a:cubicBezTo>
                      <a:pt x="170" y="241"/>
                      <a:pt x="170" y="241"/>
                      <a:pt x="170" y="241"/>
                    </a:cubicBezTo>
                    <a:cubicBezTo>
                      <a:pt x="170" y="235"/>
                      <a:pt x="170" y="235"/>
                      <a:pt x="170" y="235"/>
                    </a:cubicBezTo>
                    <a:cubicBezTo>
                      <a:pt x="170" y="230"/>
                      <a:pt x="166" y="227"/>
                      <a:pt x="162" y="227"/>
                    </a:cubicBezTo>
                    <a:moveTo>
                      <a:pt x="162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3"/>
                      <a:pt x="0" y="8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0" y="280"/>
                      <a:pt x="3" y="283"/>
                      <a:pt x="8" y="283"/>
                    </a:cubicBezTo>
                    <a:cubicBezTo>
                      <a:pt x="14" y="283"/>
                      <a:pt x="14" y="283"/>
                      <a:pt x="14" y="28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18"/>
                      <a:pt x="17" y="15"/>
                      <a:pt x="22" y="15"/>
                    </a:cubicBezTo>
                    <a:cubicBezTo>
                      <a:pt x="170" y="15"/>
                      <a:pt x="170" y="15"/>
                      <a:pt x="170" y="15"/>
                    </a:cubicBezTo>
                    <a:cubicBezTo>
                      <a:pt x="170" y="8"/>
                      <a:pt x="170" y="8"/>
                      <a:pt x="170" y="8"/>
                    </a:cubicBezTo>
                    <a:cubicBezTo>
                      <a:pt x="170" y="3"/>
                      <a:pt x="166" y="0"/>
                      <a:pt x="162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" name="Freeform 107">
                <a:extLst>
                  <a:ext uri="{FF2B5EF4-FFF2-40B4-BE49-F238E27FC236}">
                    <a16:creationId xmlns:a16="http://schemas.microsoft.com/office/drawing/2014/main" id="{F2160ACD-DD66-4B9D-BF35-3C64124F50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50976" y="2298698"/>
                <a:ext cx="219075" cy="379412"/>
              </a:xfrm>
              <a:custGeom>
                <a:avLst/>
                <a:gdLst>
                  <a:gd name="T0" fmla="*/ 156 w 156"/>
                  <a:gd name="T1" fmla="*/ 0 h 268"/>
                  <a:gd name="T2" fmla="*/ 8 w 156"/>
                  <a:gd name="T3" fmla="*/ 0 h 268"/>
                  <a:gd name="T4" fmla="*/ 0 w 156"/>
                  <a:gd name="T5" fmla="*/ 8 h 268"/>
                  <a:gd name="T6" fmla="*/ 0 w 156"/>
                  <a:gd name="T7" fmla="*/ 268 h 268"/>
                  <a:gd name="T8" fmla="*/ 148 w 156"/>
                  <a:gd name="T9" fmla="*/ 268 h 268"/>
                  <a:gd name="T10" fmla="*/ 156 w 156"/>
                  <a:gd name="T11" fmla="*/ 260 h 268"/>
                  <a:gd name="T12" fmla="*/ 156 w 156"/>
                  <a:gd name="T13" fmla="*/ 226 h 268"/>
                  <a:gd name="T14" fmla="*/ 64 w 156"/>
                  <a:gd name="T15" fmla="*/ 226 h 268"/>
                  <a:gd name="T16" fmla="*/ 56 w 156"/>
                  <a:gd name="T17" fmla="*/ 218 h 268"/>
                  <a:gd name="T18" fmla="*/ 56 w 156"/>
                  <a:gd name="T19" fmla="*/ 212 h 268"/>
                  <a:gd name="T20" fmla="*/ 50 w 156"/>
                  <a:gd name="T21" fmla="*/ 212 h 268"/>
                  <a:gd name="T22" fmla="*/ 42 w 156"/>
                  <a:gd name="T23" fmla="*/ 204 h 268"/>
                  <a:gd name="T24" fmla="*/ 42 w 156"/>
                  <a:gd name="T25" fmla="*/ 50 h 268"/>
                  <a:gd name="T26" fmla="*/ 50 w 156"/>
                  <a:gd name="T27" fmla="*/ 42 h 268"/>
                  <a:gd name="T28" fmla="*/ 148 w 156"/>
                  <a:gd name="T29" fmla="*/ 42 h 268"/>
                  <a:gd name="T30" fmla="*/ 156 w 156"/>
                  <a:gd name="T31" fmla="*/ 34 h 268"/>
                  <a:gd name="T32" fmla="*/ 156 w 156"/>
                  <a:gd name="T33" fmla="*/ 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6" h="268">
                    <a:moveTo>
                      <a:pt x="156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3"/>
                      <a:pt x="0" y="8"/>
                    </a:cubicBezTo>
                    <a:cubicBezTo>
                      <a:pt x="0" y="268"/>
                      <a:pt x="0" y="268"/>
                      <a:pt x="0" y="268"/>
                    </a:cubicBezTo>
                    <a:cubicBezTo>
                      <a:pt x="148" y="268"/>
                      <a:pt x="148" y="268"/>
                      <a:pt x="148" y="268"/>
                    </a:cubicBezTo>
                    <a:cubicBezTo>
                      <a:pt x="152" y="268"/>
                      <a:pt x="156" y="265"/>
                      <a:pt x="156" y="260"/>
                    </a:cubicBezTo>
                    <a:cubicBezTo>
                      <a:pt x="156" y="226"/>
                      <a:pt x="156" y="226"/>
                      <a:pt x="156" y="226"/>
                    </a:cubicBezTo>
                    <a:cubicBezTo>
                      <a:pt x="64" y="226"/>
                      <a:pt x="64" y="226"/>
                      <a:pt x="64" y="226"/>
                    </a:cubicBezTo>
                    <a:cubicBezTo>
                      <a:pt x="60" y="226"/>
                      <a:pt x="56" y="223"/>
                      <a:pt x="56" y="218"/>
                    </a:cubicBezTo>
                    <a:cubicBezTo>
                      <a:pt x="56" y="212"/>
                      <a:pt x="56" y="212"/>
                      <a:pt x="56" y="212"/>
                    </a:cubicBezTo>
                    <a:cubicBezTo>
                      <a:pt x="50" y="212"/>
                      <a:pt x="50" y="212"/>
                      <a:pt x="50" y="212"/>
                    </a:cubicBezTo>
                    <a:cubicBezTo>
                      <a:pt x="46" y="212"/>
                      <a:pt x="42" y="208"/>
                      <a:pt x="42" y="204"/>
                    </a:cubicBezTo>
                    <a:cubicBezTo>
                      <a:pt x="42" y="50"/>
                      <a:pt x="42" y="50"/>
                      <a:pt x="42" y="50"/>
                    </a:cubicBezTo>
                    <a:cubicBezTo>
                      <a:pt x="42" y="45"/>
                      <a:pt x="46" y="42"/>
                      <a:pt x="50" y="42"/>
                    </a:cubicBezTo>
                    <a:cubicBezTo>
                      <a:pt x="148" y="42"/>
                      <a:pt x="148" y="42"/>
                      <a:pt x="148" y="42"/>
                    </a:cubicBezTo>
                    <a:cubicBezTo>
                      <a:pt x="152" y="42"/>
                      <a:pt x="156" y="38"/>
                      <a:pt x="156" y="34"/>
                    </a:cubicBezTo>
                    <a:cubicBezTo>
                      <a:pt x="156" y="0"/>
                      <a:pt x="156" y="0"/>
                      <a:pt x="156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" name="Freeform 108">
                <a:extLst>
                  <a:ext uri="{FF2B5EF4-FFF2-40B4-BE49-F238E27FC236}">
                    <a16:creationId xmlns:a16="http://schemas.microsoft.com/office/drawing/2014/main" id="{7B5DCE12-728A-4B84-BEF9-58D57A2030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0051" y="2357435"/>
                <a:ext cx="79375" cy="241299"/>
              </a:xfrm>
              <a:custGeom>
                <a:avLst/>
                <a:gdLst>
                  <a:gd name="T0" fmla="*/ 49 w 57"/>
                  <a:gd name="T1" fmla="*/ 0 h 170"/>
                  <a:gd name="T2" fmla="*/ 14 w 57"/>
                  <a:gd name="T3" fmla="*/ 0 h 170"/>
                  <a:gd name="T4" fmla="*/ 14 w 57"/>
                  <a:gd name="T5" fmla="*/ 6 h 170"/>
                  <a:gd name="T6" fmla="*/ 6 w 57"/>
                  <a:gd name="T7" fmla="*/ 14 h 170"/>
                  <a:gd name="T8" fmla="*/ 0 w 57"/>
                  <a:gd name="T9" fmla="*/ 14 h 170"/>
                  <a:gd name="T10" fmla="*/ 0 w 57"/>
                  <a:gd name="T11" fmla="*/ 162 h 170"/>
                  <a:gd name="T12" fmla="*/ 8 w 57"/>
                  <a:gd name="T13" fmla="*/ 170 h 170"/>
                  <a:gd name="T14" fmla="*/ 14 w 57"/>
                  <a:gd name="T15" fmla="*/ 170 h 170"/>
                  <a:gd name="T16" fmla="*/ 14 w 57"/>
                  <a:gd name="T17" fmla="*/ 22 h 170"/>
                  <a:gd name="T18" fmla="*/ 22 w 57"/>
                  <a:gd name="T19" fmla="*/ 14 h 170"/>
                  <a:gd name="T20" fmla="*/ 57 w 57"/>
                  <a:gd name="T21" fmla="*/ 14 h 170"/>
                  <a:gd name="T22" fmla="*/ 57 w 57"/>
                  <a:gd name="T23" fmla="*/ 8 h 170"/>
                  <a:gd name="T24" fmla="*/ 49 w 57"/>
                  <a:gd name="T25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7" h="170">
                    <a:moveTo>
                      <a:pt x="49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11"/>
                      <a:pt x="10" y="14"/>
                      <a:pt x="6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0" y="166"/>
                      <a:pt x="3" y="170"/>
                      <a:pt x="8" y="170"/>
                    </a:cubicBezTo>
                    <a:cubicBezTo>
                      <a:pt x="14" y="170"/>
                      <a:pt x="14" y="170"/>
                      <a:pt x="14" y="170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18"/>
                      <a:pt x="17" y="14"/>
                      <a:pt x="22" y="14"/>
                    </a:cubicBezTo>
                    <a:cubicBezTo>
                      <a:pt x="57" y="14"/>
                      <a:pt x="57" y="14"/>
                      <a:pt x="57" y="14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3"/>
                      <a:pt x="53" y="0"/>
                      <a:pt x="49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" name="Freeform 109">
                <a:extLst>
                  <a:ext uri="{FF2B5EF4-FFF2-40B4-BE49-F238E27FC236}">
                    <a16:creationId xmlns:a16="http://schemas.microsoft.com/office/drawing/2014/main" id="{39A7F4CF-77B4-462D-A7AB-956E92D4E1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0051" y="2357435"/>
                <a:ext cx="19050" cy="20637"/>
              </a:xfrm>
              <a:custGeom>
                <a:avLst/>
                <a:gdLst>
                  <a:gd name="T0" fmla="*/ 14 w 14"/>
                  <a:gd name="T1" fmla="*/ 0 h 14"/>
                  <a:gd name="T2" fmla="*/ 8 w 14"/>
                  <a:gd name="T3" fmla="*/ 0 h 14"/>
                  <a:gd name="T4" fmla="*/ 0 w 14"/>
                  <a:gd name="T5" fmla="*/ 8 h 14"/>
                  <a:gd name="T6" fmla="*/ 0 w 14"/>
                  <a:gd name="T7" fmla="*/ 14 h 14"/>
                  <a:gd name="T8" fmla="*/ 6 w 14"/>
                  <a:gd name="T9" fmla="*/ 14 h 14"/>
                  <a:gd name="T10" fmla="*/ 14 w 14"/>
                  <a:gd name="T11" fmla="*/ 6 h 14"/>
                  <a:gd name="T12" fmla="*/ 14 w 14"/>
                  <a:gd name="T1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4">
                    <a:moveTo>
                      <a:pt x="14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3"/>
                      <a:pt x="0" y="8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10" y="14"/>
                      <a:pt x="14" y="11"/>
                      <a:pt x="14" y="6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" name="Freeform 110">
                <a:extLst>
                  <a:ext uri="{FF2B5EF4-FFF2-40B4-BE49-F238E27FC236}">
                    <a16:creationId xmlns:a16="http://schemas.microsoft.com/office/drawing/2014/main" id="{051DCC44-626D-45D6-B538-D72D6044E6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9101" y="2378073"/>
                <a:ext cx="60325" cy="220662"/>
              </a:xfrm>
              <a:custGeom>
                <a:avLst/>
                <a:gdLst>
                  <a:gd name="T0" fmla="*/ 43 w 43"/>
                  <a:gd name="T1" fmla="*/ 0 h 156"/>
                  <a:gd name="T2" fmla="*/ 8 w 43"/>
                  <a:gd name="T3" fmla="*/ 0 h 156"/>
                  <a:gd name="T4" fmla="*/ 0 w 43"/>
                  <a:gd name="T5" fmla="*/ 8 h 156"/>
                  <a:gd name="T6" fmla="*/ 0 w 43"/>
                  <a:gd name="T7" fmla="*/ 156 h 156"/>
                  <a:gd name="T8" fmla="*/ 35 w 43"/>
                  <a:gd name="T9" fmla="*/ 156 h 156"/>
                  <a:gd name="T10" fmla="*/ 43 w 43"/>
                  <a:gd name="T11" fmla="*/ 148 h 156"/>
                  <a:gd name="T12" fmla="*/ 43 w 43"/>
                  <a:gd name="T13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156">
                    <a:moveTo>
                      <a:pt x="43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56"/>
                      <a:pt x="0" y="156"/>
                      <a:pt x="0" y="156"/>
                    </a:cubicBezTo>
                    <a:cubicBezTo>
                      <a:pt x="35" y="156"/>
                      <a:pt x="35" y="156"/>
                      <a:pt x="35" y="156"/>
                    </a:cubicBezTo>
                    <a:cubicBezTo>
                      <a:pt x="39" y="156"/>
                      <a:pt x="43" y="152"/>
                      <a:pt x="43" y="148"/>
                    </a:cubicBezTo>
                    <a:cubicBezTo>
                      <a:pt x="43" y="0"/>
                      <a:pt x="43" y="0"/>
                      <a:pt x="43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" name="Freeform 111">
                <a:extLst>
                  <a:ext uri="{FF2B5EF4-FFF2-40B4-BE49-F238E27FC236}">
                    <a16:creationId xmlns:a16="http://schemas.microsoft.com/office/drawing/2014/main" id="{EB165940-45A8-4404-A949-A9D355255C2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64389" y="2298698"/>
                <a:ext cx="238125" cy="400049"/>
              </a:xfrm>
              <a:custGeom>
                <a:avLst/>
                <a:gdLst>
                  <a:gd name="T0" fmla="*/ 162 w 170"/>
                  <a:gd name="T1" fmla="*/ 226 h 283"/>
                  <a:gd name="T2" fmla="*/ 156 w 170"/>
                  <a:gd name="T3" fmla="*/ 226 h 283"/>
                  <a:gd name="T4" fmla="*/ 156 w 170"/>
                  <a:gd name="T5" fmla="*/ 260 h 283"/>
                  <a:gd name="T6" fmla="*/ 148 w 170"/>
                  <a:gd name="T7" fmla="*/ 268 h 283"/>
                  <a:gd name="T8" fmla="*/ 0 w 170"/>
                  <a:gd name="T9" fmla="*/ 268 h 283"/>
                  <a:gd name="T10" fmla="*/ 0 w 170"/>
                  <a:gd name="T11" fmla="*/ 275 h 283"/>
                  <a:gd name="T12" fmla="*/ 8 w 170"/>
                  <a:gd name="T13" fmla="*/ 283 h 283"/>
                  <a:gd name="T14" fmla="*/ 162 w 170"/>
                  <a:gd name="T15" fmla="*/ 283 h 283"/>
                  <a:gd name="T16" fmla="*/ 170 w 170"/>
                  <a:gd name="T17" fmla="*/ 275 h 283"/>
                  <a:gd name="T18" fmla="*/ 170 w 170"/>
                  <a:gd name="T19" fmla="*/ 234 h 283"/>
                  <a:gd name="T20" fmla="*/ 162 w 170"/>
                  <a:gd name="T21" fmla="*/ 226 h 283"/>
                  <a:gd name="T22" fmla="*/ 162 w 170"/>
                  <a:gd name="T23" fmla="*/ 0 h 283"/>
                  <a:gd name="T24" fmla="*/ 156 w 170"/>
                  <a:gd name="T25" fmla="*/ 0 h 283"/>
                  <a:gd name="T26" fmla="*/ 156 w 170"/>
                  <a:gd name="T27" fmla="*/ 34 h 283"/>
                  <a:gd name="T28" fmla="*/ 148 w 170"/>
                  <a:gd name="T29" fmla="*/ 42 h 283"/>
                  <a:gd name="T30" fmla="*/ 50 w 170"/>
                  <a:gd name="T31" fmla="*/ 42 h 283"/>
                  <a:gd name="T32" fmla="*/ 42 w 170"/>
                  <a:gd name="T33" fmla="*/ 50 h 283"/>
                  <a:gd name="T34" fmla="*/ 42 w 170"/>
                  <a:gd name="T35" fmla="*/ 204 h 283"/>
                  <a:gd name="T36" fmla="*/ 50 w 170"/>
                  <a:gd name="T37" fmla="*/ 212 h 283"/>
                  <a:gd name="T38" fmla="*/ 56 w 170"/>
                  <a:gd name="T39" fmla="*/ 212 h 283"/>
                  <a:gd name="T40" fmla="*/ 56 w 170"/>
                  <a:gd name="T41" fmla="*/ 64 h 283"/>
                  <a:gd name="T42" fmla="*/ 64 w 170"/>
                  <a:gd name="T43" fmla="*/ 56 h 283"/>
                  <a:gd name="T44" fmla="*/ 156 w 170"/>
                  <a:gd name="T45" fmla="*/ 56 h 283"/>
                  <a:gd name="T46" fmla="*/ 156 w 170"/>
                  <a:gd name="T47" fmla="*/ 50 h 283"/>
                  <a:gd name="T48" fmla="*/ 164 w 170"/>
                  <a:gd name="T49" fmla="*/ 42 h 283"/>
                  <a:gd name="T50" fmla="*/ 170 w 170"/>
                  <a:gd name="T51" fmla="*/ 42 h 283"/>
                  <a:gd name="T52" fmla="*/ 170 w 170"/>
                  <a:gd name="T53" fmla="*/ 8 h 283"/>
                  <a:gd name="T54" fmla="*/ 162 w 170"/>
                  <a:gd name="T55" fmla="*/ 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70" h="283">
                    <a:moveTo>
                      <a:pt x="162" y="226"/>
                    </a:moveTo>
                    <a:cubicBezTo>
                      <a:pt x="156" y="226"/>
                      <a:pt x="156" y="226"/>
                      <a:pt x="156" y="226"/>
                    </a:cubicBezTo>
                    <a:cubicBezTo>
                      <a:pt x="156" y="260"/>
                      <a:pt x="156" y="260"/>
                      <a:pt x="156" y="260"/>
                    </a:cubicBezTo>
                    <a:cubicBezTo>
                      <a:pt x="156" y="265"/>
                      <a:pt x="152" y="268"/>
                      <a:pt x="148" y="268"/>
                    </a:cubicBezTo>
                    <a:cubicBezTo>
                      <a:pt x="0" y="268"/>
                      <a:pt x="0" y="268"/>
                      <a:pt x="0" y="268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0" y="279"/>
                      <a:pt x="3" y="283"/>
                      <a:pt x="8" y="283"/>
                    </a:cubicBezTo>
                    <a:cubicBezTo>
                      <a:pt x="162" y="283"/>
                      <a:pt x="162" y="283"/>
                      <a:pt x="162" y="283"/>
                    </a:cubicBezTo>
                    <a:cubicBezTo>
                      <a:pt x="166" y="283"/>
                      <a:pt x="170" y="279"/>
                      <a:pt x="170" y="275"/>
                    </a:cubicBezTo>
                    <a:cubicBezTo>
                      <a:pt x="170" y="234"/>
                      <a:pt x="170" y="234"/>
                      <a:pt x="170" y="234"/>
                    </a:cubicBezTo>
                    <a:cubicBezTo>
                      <a:pt x="170" y="230"/>
                      <a:pt x="166" y="226"/>
                      <a:pt x="162" y="226"/>
                    </a:cubicBezTo>
                    <a:moveTo>
                      <a:pt x="162" y="0"/>
                    </a:move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34"/>
                      <a:pt x="156" y="34"/>
                      <a:pt x="156" y="34"/>
                    </a:cubicBezTo>
                    <a:cubicBezTo>
                      <a:pt x="156" y="38"/>
                      <a:pt x="152" y="42"/>
                      <a:pt x="148" y="42"/>
                    </a:cubicBezTo>
                    <a:cubicBezTo>
                      <a:pt x="50" y="42"/>
                      <a:pt x="50" y="42"/>
                      <a:pt x="50" y="42"/>
                    </a:cubicBezTo>
                    <a:cubicBezTo>
                      <a:pt x="46" y="42"/>
                      <a:pt x="42" y="45"/>
                      <a:pt x="42" y="50"/>
                    </a:cubicBezTo>
                    <a:cubicBezTo>
                      <a:pt x="42" y="204"/>
                      <a:pt x="42" y="204"/>
                      <a:pt x="42" y="204"/>
                    </a:cubicBezTo>
                    <a:cubicBezTo>
                      <a:pt x="42" y="208"/>
                      <a:pt x="46" y="212"/>
                      <a:pt x="50" y="212"/>
                    </a:cubicBezTo>
                    <a:cubicBezTo>
                      <a:pt x="56" y="212"/>
                      <a:pt x="56" y="212"/>
                      <a:pt x="56" y="212"/>
                    </a:cubicBezTo>
                    <a:cubicBezTo>
                      <a:pt x="56" y="64"/>
                      <a:pt x="56" y="64"/>
                      <a:pt x="56" y="64"/>
                    </a:cubicBezTo>
                    <a:cubicBezTo>
                      <a:pt x="56" y="60"/>
                      <a:pt x="60" y="56"/>
                      <a:pt x="64" y="56"/>
                    </a:cubicBezTo>
                    <a:cubicBezTo>
                      <a:pt x="156" y="56"/>
                      <a:pt x="156" y="56"/>
                      <a:pt x="156" y="56"/>
                    </a:cubicBezTo>
                    <a:cubicBezTo>
                      <a:pt x="156" y="50"/>
                      <a:pt x="156" y="50"/>
                      <a:pt x="156" y="50"/>
                    </a:cubicBezTo>
                    <a:cubicBezTo>
                      <a:pt x="156" y="45"/>
                      <a:pt x="159" y="42"/>
                      <a:pt x="164" y="42"/>
                    </a:cubicBezTo>
                    <a:cubicBezTo>
                      <a:pt x="170" y="42"/>
                      <a:pt x="170" y="42"/>
                      <a:pt x="170" y="42"/>
                    </a:cubicBezTo>
                    <a:cubicBezTo>
                      <a:pt x="170" y="8"/>
                      <a:pt x="170" y="8"/>
                      <a:pt x="170" y="8"/>
                    </a:cubicBezTo>
                    <a:cubicBezTo>
                      <a:pt x="170" y="3"/>
                      <a:pt x="166" y="0"/>
                      <a:pt x="162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" name="Freeform 112">
                <a:extLst>
                  <a:ext uri="{FF2B5EF4-FFF2-40B4-BE49-F238E27FC236}">
                    <a16:creationId xmlns:a16="http://schemas.microsoft.com/office/drawing/2014/main" id="{C83AAF03-4744-457F-89CD-5D2D0BDDE0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2514" y="2378073"/>
                <a:ext cx="79375" cy="239712"/>
              </a:xfrm>
              <a:custGeom>
                <a:avLst/>
                <a:gdLst>
                  <a:gd name="T0" fmla="*/ 49 w 57"/>
                  <a:gd name="T1" fmla="*/ 0 h 170"/>
                  <a:gd name="T2" fmla="*/ 43 w 57"/>
                  <a:gd name="T3" fmla="*/ 0 h 170"/>
                  <a:gd name="T4" fmla="*/ 43 w 57"/>
                  <a:gd name="T5" fmla="*/ 148 h 170"/>
                  <a:gd name="T6" fmla="*/ 35 w 57"/>
                  <a:gd name="T7" fmla="*/ 156 h 170"/>
                  <a:gd name="T8" fmla="*/ 0 w 57"/>
                  <a:gd name="T9" fmla="*/ 156 h 170"/>
                  <a:gd name="T10" fmla="*/ 0 w 57"/>
                  <a:gd name="T11" fmla="*/ 162 h 170"/>
                  <a:gd name="T12" fmla="*/ 8 w 57"/>
                  <a:gd name="T13" fmla="*/ 170 h 170"/>
                  <a:gd name="T14" fmla="*/ 49 w 57"/>
                  <a:gd name="T15" fmla="*/ 170 h 170"/>
                  <a:gd name="T16" fmla="*/ 57 w 57"/>
                  <a:gd name="T17" fmla="*/ 162 h 170"/>
                  <a:gd name="T18" fmla="*/ 57 w 57"/>
                  <a:gd name="T19" fmla="*/ 8 h 170"/>
                  <a:gd name="T20" fmla="*/ 49 w 57"/>
                  <a:gd name="T21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" h="170">
                    <a:moveTo>
                      <a:pt x="49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43" y="148"/>
                      <a:pt x="43" y="148"/>
                      <a:pt x="43" y="148"/>
                    </a:cubicBezTo>
                    <a:cubicBezTo>
                      <a:pt x="43" y="152"/>
                      <a:pt x="39" y="156"/>
                      <a:pt x="35" y="156"/>
                    </a:cubicBezTo>
                    <a:cubicBezTo>
                      <a:pt x="0" y="156"/>
                      <a:pt x="0" y="156"/>
                      <a:pt x="0" y="156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0" y="167"/>
                      <a:pt x="3" y="170"/>
                      <a:pt x="8" y="170"/>
                    </a:cubicBezTo>
                    <a:cubicBezTo>
                      <a:pt x="49" y="170"/>
                      <a:pt x="49" y="170"/>
                      <a:pt x="49" y="170"/>
                    </a:cubicBezTo>
                    <a:cubicBezTo>
                      <a:pt x="53" y="170"/>
                      <a:pt x="57" y="167"/>
                      <a:pt x="57" y="162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4"/>
                      <a:pt x="53" y="0"/>
                      <a:pt x="49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" name="Freeform 113">
                <a:extLst>
                  <a:ext uri="{FF2B5EF4-FFF2-40B4-BE49-F238E27FC236}">
                    <a16:creationId xmlns:a16="http://schemas.microsoft.com/office/drawing/2014/main" id="{2B2F24CA-3816-437E-A00D-7071054AAC5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45339" y="2276473"/>
                <a:ext cx="238125" cy="401637"/>
              </a:xfrm>
              <a:custGeom>
                <a:avLst/>
                <a:gdLst>
                  <a:gd name="T0" fmla="*/ 162 w 170"/>
                  <a:gd name="T1" fmla="*/ 227 h 283"/>
                  <a:gd name="T2" fmla="*/ 70 w 170"/>
                  <a:gd name="T3" fmla="*/ 227 h 283"/>
                  <a:gd name="T4" fmla="*/ 70 w 170"/>
                  <a:gd name="T5" fmla="*/ 233 h 283"/>
                  <a:gd name="T6" fmla="*/ 78 w 170"/>
                  <a:gd name="T7" fmla="*/ 241 h 283"/>
                  <a:gd name="T8" fmla="*/ 170 w 170"/>
                  <a:gd name="T9" fmla="*/ 241 h 283"/>
                  <a:gd name="T10" fmla="*/ 170 w 170"/>
                  <a:gd name="T11" fmla="*/ 235 h 283"/>
                  <a:gd name="T12" fmla="*/ 162 w 170"/>
                  <a:gd name="T13" fmla="*/ 227 h 283"/>
                  <a:gd name="T14" fmla="*/ 162 w 170"/>
                  <a:gd name="T15" fmla="*/ 0 h 283"/>
                  <a:gd name="T16" fmla="*/ 8 w 170"/>
                  <a:gd name="T17" fmla="*/ 0 h 283"/>
                  <a:gd name="T18" fmla="*/ 0 w 170"/>
                  <a:gd name="T19" fmla="*/ 8 h 283"/>
                  <a:gd name="T20" fmla="*/ 0 w 170"/>
                  <a:gd name="T21" fmla="*/ 275 h 283"/>
                  <a:gd name="T22" fmla="*/ 8 w 170"/>
                  <a:gd name="T23" fmla="*/ 283 h 283"/>
                  <a:gd name="T24" fmla="*/ 14 w 170"/>
                  <a:gd name="T25" fmla="*/ 283 h 283"/>
                  <a:gd name="T26" fmla="*/ 14 w 170"/>
                  <a:gd name="T27" fmla="*/ 23 h 283"/>
                  <a:gd name="T28" fmla="*/ 22 w 170"/>
                  <a:gd name="T29" fmla="*/ 15 h 283"/>
                  <a:gd name="T30" fmla="*/ 170 w 170"/>
                  <a:gd name="T31" fmla="*/ 15 h 283"/>
                  <a:gd name="T32" fmla="*/ 170 w 170"/>
                  <a:gd name="T33" fmla="*/ 8 h 283"/>
                  <a:gd name="T34" fmla="*/ 162 w 170"/>
                  <a:gd name="T35" fmla="*/ 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0" h="283">
                    <a:moveTo>
                      <a:pt x="162" y="227"/>
                    </a:moveTo>
                    <a:cubicBezTo>
                      <a:pt x="70" y="227"/>
                      <a:pt x="70" y="227"/>
                      <a:pt x="70" y="227"/>
                    </a:cubicBezTo>
                    <a:cubicBezTo>
                      <a:pt x="70" y="233"/>
                      <a:pt x="70" y="233"/>
                      <a:pt x="70" y="233"/>
                    </a:cubicBezTo>
                    <a:cubicBezTo>
                      <a:pt x="70" y="238"/>
                      <a:pt x="74" y="241"/>
                      <a:pt x="78" y="241"/>
                    </a:cubicBezTo>
                    <a:cubicBezTo>
                      <a:pt x="170" y="241"/>
                      <a:pt x="170" y="241"/>
                      <a:pt x="170" y="241"/>
                    </a:cubicBezTo>
                    <a:cubicBezTo>
                      <a:pt x="170" y="235"/>
                      <a:pt x="170" y="235"/>
                      <a:pt x="170" y="235"/>
                    </a:cubicBezTo>
                    <a:cubicBezTo>
                      <a:pt x="170" y="230"/>
                      <a:pt x="166" y="227"/>
                      <a:pt x="162" y="227"/>
                    </a:cubicBezTo>
                    <a:moveTo>
                      <a:pt x="162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3"/>
                      <a:pt x="0" y="8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0" y="280"/>
                      <a:pt x="3" y="283"/>
                      <a:pt x="8" y="283"/>
                    </a:cubicBezTo>
                    <a:cubicBezTo>
                      <a:pt x="14" y="283"/>
                      <a:pt x="14" y="283"/>
                      <a:pt x="14" y="28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18"/>
                      <a:pt x="17" y="15"/>
                      <a:pt x="22" y="15"/>
                    </a:cubicBezTo>
                    <a:cubicBezTo>
                      <a:pt x="170" y="15"/>
                      <a:pt x="170" y="15"/>
                      <a:pt x="170" y="15"/>
                    </a:cubicBezTo>
                    <a:cubicBezTo>
                      <a:pt x="170" y="8"/>
                      <a:pt x="170" y="8"/>
                      <a:pt x="170" y="8"/>
                    </a:cubicBezTo>
                    <a:cubicBezTo>
                      <a:pt x="170" y="3"/>
                      <a:pt x="166" y="0"/>
                      <a:pt x="162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" name="Freeform 114">
                <a:extLst>
                  <a:ext uri="{FF2B5EF4-FFF2-40B4-BE49-F238E27FC236}">
                    <a16:creationId xmlns:a16="http://schemas.microsoft.com/office/drawing/2014/main" id="{79B3AE7C-06B4-418C-8C76-2DC70A8D15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64389" y="2298698"/>
                <a:ext cx="219075" cy="379412"/>
              </a:xfrm>
              <a:custGeom>
                <a:avLst/>
                <a:gdLst>
                  <a:gd name="T0" fmla="*/ 156 w 156"/>
                  <a:gd name="T1" fmla="*/ 0 h 268"/>
                  <a:gd name="T2" fmla="*/ 8 w 156"/>
                  <a:gd name="T3" fmla="*/ 0 h 268"/>
                  <a:gd name="T4" fmla="*/ 0 w 156"/>
                  <a:gd name="T5" fmla="*/ 8 h 268"/>
                  <a:gd name="T6" fmla="*/ 0 w 156"/>
                  <a:gd name="T7" fmla="*/ 268 h 268"/>
                  <a:gd name="T8" fmla="*/ 148 w 156"/>
                  <a:gd name="T9" fmla="*/ 268 h 268"/>
                  <a:gd name="T10" fmla="*/ 156 w 156"/>
                  <a:gd name="T11" fmla="*/ 260 h 268"/>
                  <a:gd name="T12" fmla="*/ 156 w 156"/>
                  <a:gd name="T13" fmla="*/ 226 h 268"/>
                  <a:gd name="T14" fmla="*/ 64 w 156"/>
                  <a:gd name="T15" fmla="*/ 226 h 268"/>
                  <a:gd name="T16" fmla="*/ 56 w 156"/>
                  <a:gd name="T17" fmla="*/ 218 h 268"/>
                  <a:gd name="T18" fmla="*/ 56 w 156"/>
                  <a:gd name="T19" fmla="*/ 212 h 268"/>
                  <a:gd name="T20" fmla="*/ 50 w 156"/>
                  <a:gd name="T21" fmla="*/ 212 h 268"/>
                  <a:gd name="T22" fmla="*/ 42 w 156"/>
                  <a:gd name="T23" fmla="*/ 204 h 268"/>
                  <a:gd name="T24" fmla="*/ 42 w 156"/>
                  <a:gd name="T25" fmla="*/ 50 h 268"/>
                  <a:gd name="T26" fmla="*/ 50 w 156"/>
                  <a:gd name="T27" fmla="*/ 42 h 268"/>
                  <a:gd name="T28" fmla="*/ 148 w 156"/>
                  <a:gd name="T29" fmla="*/ 42 h 268"/>
                  <a:gd name="T30" fmla="*/ 156 w 156"/>
                  <a:gd name="T31" fmla="*/ 34 h 268"/>
                  <a:gd name="T32" fmla="*/ 156 w 156"/>
                  <a:gd name="T33" fmla="*/ 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6" h="268">
                    <a:moveTo>
                      <a:pt x="156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3"/>
                      <a:pt x="0" y="8"/>
                    </a:cubicBezTo>
                    <a:cubicBezTo>
                      <a:pt x="0" y="268"/>
                      <a:pt x="0" y="268"/>
                      <a:pt x="0" y="268"/>
                    </a:cubicBezTo>
                    <a:cubicBezTo>
                      <a:pt x="148" y="268"/>
                      <a:pt x="148" y="268"/>
                      <a:pt x="148" y="268"/>
                    </a:cubicBezTo>
                    <a:cubicBezTo>
                      <a:pt x="152" y="268"/>
                      <a:pt x="156" y="265"/>
                      <a:pt x="156" y="260"/>
                    </a:cubicBezTo>
                    <a:cubicBezTo>
                      <a:pt x="156" y="226"/>
                      <a:pt x="156" y="226"/>
                      <a:pt x="156" y="226"/>
                    </a:cubicBezTo>
                    <a:cubicBezTo>
                      <a:pt x="64" y="226"/>
                      <a:pt x="64" y="226"/>
                      <a:pt x="64" y="226"/>
                    </a:cubicBezTo>
                    <a:cubicBezTo>
                      <a:pt x="60" y="226"/>
                      <a:pt x="56" y="223"/>
                      <a:pt x="56" y="218"/>
                    </a:cubicBezTo>
                    <a:cubicBezTo>
                      <a:pt x="56" y="212"/>
                      <a:pt x="56" y="212"/>
                      <a:pt x="56" y="212"/>
                    </a:cubicBezTo>
                    <a:cubicBezTo>
                      <a:pt x="50" y="212"/>
                      <a:pt x="50" y="212"/>
                      <a:pt x="50" y="212"/>
                    </a:cubicBezTo>
                    <a:cubicBezTo>
                      <a:pt x="46" y="212"/>
                      <a:pt x="42" y="208"/>
                      <a:pt x="42" y="204"/>
                    </a:cubicBezTo>
                    <a:cubicBezTo>
                      <a:pt x="42" y="50"/>
                      <a:pt x="42" y="50"/>
                      <a:pt x="42" y="50"/>
                    </a:cubicBezTo>
                    <a:cubicBezTo>
                      <a:pt x="42" y="45"/>
                      <a:pt x="46" y="42"/>
                      <a:pt x="50" y="42"/>
                    </a:cubicBezTo>
                    <a:cubicBezTo>
                      <a:pt x="148" y="42"/>
                      <a:pt x="148" y="42"/>
                      <a:pt x="148" y="42"/>
                    </a:cubicBezTo>
                    <a:cubicBezTo>
                      <a:pt x="152" y="42"/>
                      <a:pt x="156" y="38"/>
                      <a:pt x="156" y="34"/>
                    </a:cubicBezTo>
                    <a:cubicBezTo>
                      <a:pt x="156" y="0"/>
                      <a:pt x="156" y="0"/>
                      <a:pt x="156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" name="Freeform 115">
                <a:extLst>
                  <a:ext uri="{FF2B5EF4-FFF2-40B4-BE49-F238E27FC236}">
                    <a16:creationId xmlns:a16="http://schemas.microsoft.com/office/drawing/2014/main" id="{54191D43-030A-4244-9BCF-DE5671A099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3464" y="2357435"/>
                <a:ext cx="79375" cy="241299"/>
              </a:xfrm>
              <a:custGeom>
                <a:avLst/>
                <a:gdLst>
                  <a:gd name="T0" fmla="*/ 49 w 57"/>
                  <a:gd name="T1" fmla="*/ 0 h 170"/>
                  <a:gd name="T2" fmla="*/ 14 w 57"/>
                  <a:gd name="T3" fmla="*/ 0 h 170"/>
                  <a:gd name="T4" fmla="*/ 14 w 57"/>
                  <a:gd name="T5" fmla="*/ 6 h 170"/>
                  <a:gd name="T6" fmla="*/ 6 w 57"/>
                  <a:gd name="T7" fmla="*/ 14 h 170"/>
                  <a:gd name="T8" fmla="*/ 0 w 57"/>
                  <a:gd name="T9" fmla="*/ 14 h 170"/>
                  <a:gd name="T10" fmla="*/ 0 w 57"/>
                  <a:gd name="T11" fmla="*/ 162 h 170"/>
                  <a:gd name="T12" fmla="*/ 8 w 57"/>
                  <a:gd name="T13" fmla="*/ 170 h 170"/>
                  <a:gd name="T14" fmla="*/ 14 w 57"/>
                  <a:gd name="T15" fmla="*/ 170 h 170"/>
                  <a:gd name="T16" fmla="*/ 14 w 57"/>
                  <a:gd name="T17" fmla="*/ 22 h 170"/>
                  <a:gd name="T18" fmla="*/ 22 w 57"/>
                  <a:gd name="T19" fmla="*/ 14 h 170"/>
                  <a:gd name="T20" fmla="*/ 57 w 57"/>
                  <a:gd name="T21" fmla="*/ 14 h 170"/>
                  <a:gd name="T22" fmla="*/ 57 w 57"/>
                  <a:gd name="T23" fmla="*/ 8 h 170"/>
                  <a:gd name="T24" fmla="*/ 49 w 57"/>
                  <a:gd name="T25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7" h="170">
                    <a:moveTo>
                      <a:pt x="49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11"/>
                      <a:pt x="10" y="14"/>
                      <a:pt x="6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0" y="166"/>
                      <a:pt x="3" y="170"/>
                      <a:pt x="8" y="170"/>
                    </a:cubicBezTo>
                    <a:cubicBezTo>
                      <a:pt x="14" y="170"/>
                      <a:pt x="14" y="170"/>
                      <a:pt x="14" y="170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18"/>
                      <a:pt x="17" y="14"/>
                      <a:pt x="22" y="14"/>
                    </a:cubicBezTo>
                    <a:cubicBezTo>
                      <a:pt x="57" y="14"/>
                      <a:pt x="57" y="14"/>
                      <a:pt x="57" y="14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3"/>
                      <a:pt x="53" y="0"/>
                      <a:pt x="49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" name="Freeform 116">
                <a:extLst>
                  <a:ext uri="{FF2B5EF4-FFF2-40B4-BE49-F238E27FC236}">
                    <a16:creationId xmlns:a16="http://schemas.microsoft.com/office/drawing/2014/main" id="{091E2683-415C-45D9-B3E1-4119C182DA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3464" y="2357435"/>
                <a:ext cx="19050" cy="20637"/>
              </a:xfrm>
              <a:custGeom>
                <a:avLst/>
                <a:gdLst>
                  <a:gd name="T0" fmla="*/ 14 w 14"/>
                  <a:gd name="T1" fmla="*/ 0 h 14"/>
                  <a:gd name="T2" fmla="*/ 8 w 14"/>
                  <a:gd name="T3" fmla="*/ 0 h 14"/>
                  <a:gd name="T4" fmla="*/ 0 w 14"/>
                  <a:gd name="T5" fmla="*/ 8 h 14"/>
                  <a:gd name="T6" fmla="*/ 0 w 14"/>
                  <a:gd name="T7" fmla="*/ 14 h 14"/>
                  <a:gd name="T8" fmla="*/ 6 w 14"/>
                  <a:gd name="T9" fmla="*/ 14 h 14"/>
                  <a:gd name="T10" fmla="*/ 14 w 14"/>
                  <a:gd name="T11" fmla="*/ 6 h 14"/>
                  <a:gd name="T12" fmla="*/ 14 w 14"/>
                  <a:gd name="T1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4">
                    <a:moveTo>
                      <a:pt x="14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3"/>
                      <a:pt x="0" y="8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10" y="14"/>
                      <a:pt x="14" y="11"/>
                      <a:pt x="14" y="6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" name="Freeform 117">
                <a:extLst>
                  <a:ext uri="{FF2B5EF4-FFF2-40B4-BE49-F238E27FC236}">
                    <a16:creationId xmlns:a16="http://schemas.microsoft.com/office/drawing/2014/main" id="{7BCFCE11-40B4-445F-A7AE-29834FAEBB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2514" y="2378073"/>
                <a:ext cx="60325" cy="220662"/>
              </a:xfrm>
              <a:custGeom>
                <a:avLst/>
                <a:gdLst>
                  <a:gd name="T0" fmla="*/ 43 w 43"/>
                  <a:gd name="T1" fmla="*/ 0 h 156"/>
                  <a:gd name="T2" fmla="*/ 8 w 43"/>
                  <a:gd name="T3" fmla="*/ 0 h 156"/>
                  <a:gd name="T4" fmla="*/ 0 w 43"/>
                  <a:gd name="T5" fmla="*/ 8 h 156"/>
                  <a:gd name="T6" fmla="*/ 0 w 43"/>
                  <a:gd name="T7" fmla="*/ 156 h 156"/>
                  <a:gd name="T8" fmla="*/ 35 w 43"/>
                  <a:gd name="T9" fmla="*/ 156 h 156"/>
                  <a:gd name="T10" fmla="*/ 43 w 43"/>
                  <a:gd name="T11" fmla="*/ 148 h 156"/>
                  <a:gd name="T12" fmla="*/ 43 w 43"/>
                  <a:gd name="T13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156">
                    <a:moveTo>
                      <a:pt x="43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56"/>
                      <a:pt x="0" y="156"/>
                      <a:pt x="0" y="156"/>
                    </a:cubicBezTo>
                    <a:cubicBezTo>
                      <a:pt x="35" y="156"/>
                      <a:pt x="35" y="156"/>
                      <a:pt x="35" y="156"/>
                    </a:cubicBezTo>
                    <a:cubicBezTo>
                      <a:pt x="39" y="156"/>
                      <a:pt x="43" y="152"/>
                      <a:pt x="43" y="148"/>
                    </a:cubicBezTo>
                    <a:cubicBezTo>
                      <a:pt x="43" y="0"/>
                      <a:pt x="43" y="0"/>
                      <a:pt x="43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9" name="Freeform 118">
                <a:extLst>
                  <a:ext uri="{FF2B5EF4-FFF2-40B4-BE49-F238E27FC236}">
                    <a16:creationId xmlns:a16="http://schemas.microsoft.com/office/drawing/2014/main" id="{D98F1A61-55D0-4E0A-915A-E01A4C2520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3776" y="2298698"/>
                <a:ext cx="238125" cy="319087"/>
              </a:xfrm>
              <a:custGeom>
                <a:avLst/>
                <a:gdLst>
                  <a:gd name="T0" fmla="*/ 162 w 170"/>
                  <a:gd name="T1" fmla="*/ 0 h 226"/>
                  <a:gd name="T2" fmla="*/ 156 w 170"/>
                  <a:gd name="T3" fmla="*/ 0 h 226"/>
                  <a:gd name="T4" fmla="*/ 156 w 170"/>
                  <a:gd name="T5" fmla="*/ 34 h 226"/>
                  <a:gd name="T6" fmla="*/ 148 w 170"/>
                  <a:gd name="T7" fmla="*/ 42 h 226"/>
                  <a:gd name="T8" fmla="*/ 57 w 170"/>
                  <a:gd name="T9" fmla="*/ 42 h 226"/>
                  <a:gd name="T10" fmla="*/ 57 w 170"/>
                  <a:gd name="T11" fmla="*/ 48 h 226"/>
                  <a:gd name="T12" fmla="*/ 49 w 170"/>
                  <a:gd name="T13" fmla="*/ 56 h 226"/>
                  <a:gd name="T14" fmla="*/ 43 w 170"/>
                  <a:gd name="T15" fmla="*/ 56 h 226"/>
                  <a:gd name="T16" fmla="*/ 43 w 170"/>
                  <a:gd name="T17" fmla="*/ 204 h 226"/>
                  <a:gd name="T18" fmla="*/ 35 w 170"/>
                  <a:gd name="T19" fmla="*/ 212 h 226"/>
                  <a:gd name="T20" fmla="*/ 0 w 170"/>
                  <a:gd name="T21" fmla="*/ 212 h 226"/>
                  <a:gd name="T22" fmla="*/ 0 w 170"/>
                  <a:gd name="T23" fmla="*/ 218 h 226"/>
                  <a:gd name="T24" fmla="*/ 8 w 170"/>
                  <a:gd name="T25" fmla="*/ 226 h 226"/>
                  <a:gd name="T26" fmla="*/ 43 w 170"/>
                  <a:gd name="T27" fmla="*/ 226 h 226"/>
                  <a:gd name="T28" fmla="*/ 43 w 170"/>
                  <a:gd name="T29" fmla="*/ 220 h 226"/>
                  <a:gd name="T30" fmla="*/ 51 w 170"/>
                  <a:gd name="T31" fmla="*/ 212 h 226"/>
                  <a:gd name="T32" fmla="*/ 57 w 170"/>
                  <a:gd name="T33" fmla="*/ 212 h 226"/>
                  <a:gd name="T34" fmla="*/ 57 w 170"/>
                  <a:gd name="T35" fmla="*/ 64 h 226"/>
                  <a:gd name="T36" fmla="*/ 65 w 170"/>
                  <a:gd name="T37" fmla="*/ 56 h 226"/>
                  <a:gd name="T38" fmla="*/ 162 w 170"/>
                  <a:gd name="T39" fmla="*/ 56 h 226"/>
                  <a:gd name="T40" fmla="*/ 170 w 170"/>
                  <a:gd name="T41" fmla="*/ 48 h 226"/>
                  <a:gd name="T42" fmla="*/ 170 w 170"/>
                  <a:gd name="T43" fmla="*/ 8 h 226"/>
                  <a:gd name="T44" fmla="*/ 162 w 170"/>
                  <a:gd name="T45" fmla="*/ 0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70" h="226">
                    <a:moveTo>
                      <a:pt x="162" y="0"/>
                    </a:move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34"/>
                      <a:pt x="156" y="34"/>
                      <a:pt x="156" y="34"/>
                    </a:cubicBezTo>
                    <a:cubicBezTo>
                      <a:pt x="156" y="38"/>
                      <a:pt x="153" y="42"/>
                      <a:pt x="148" y="42"/>
                    </a:cubicBezTo>
                    <a:cubicBezTo>
                      <a:pt x="57" y="42"/>
                      <a:pt x="57" y="42"/>
                      <a:pt x="57" y="42"/>
                    </a:cubicBezTo>
                    <a:cubicBezTo>
                      <a:pt x="57" y="48"/>
                      <a:pt x="57" y="48"/>
                      <a:pt x="57" y="48"/>
                    </a:cubicBezTo>
                    <a:cubicBezTo>
                      <a:pt x="57" y="53"/>
                      <a:pt x="53" y="56"/>
                      <a:pt x="49" y="56"/>
                    </a:cubicBezTo>
                    <a:cubicBezTo>
                      <a:pt x="43" y="56"/>
                      <a:pt x="43" y="56"/>
                      <a:pt x="43" y="56"/>
                    </a:cubicBezTo>
                    <a:cubicBezTo>
                      <a:pt x="43" y="204"/>
                      <a:pt x="43" y="204"/>
                      <a:pt x="43" y="204"/>
                    </a:cubicBezTo>
                    <a:cubicBezTo>
                      <a:pt x="43" y="208"/>
                      <a:pt x="39" y="212"/>
                      <a:pt x="35" y="212"/>
                    </a:cubicBezTo>
                    <a:cubicBezTo>
                      <a:pt x="0" y="212"/>
                      <a:pt x="0" y="212"/>
                      <a:pt x="0" y="212"/>
                    </a:cubicBezTo>
                    <a:cubicBezTo>
                      <a:pt x="0" y="218"/>
                      <a:pt x="0" y="218"/>
                      <a:pt x="0" y="218"/>
                    </a:cubicBezTo>
                    <a:cubicBezTo>
                      <a:pt x="0" y="223"/>
                      <a:pt x="4" y="226"/>
                      <a:pt x="8" y="226"/>
                    </a:cubicBezTo>
                    <a:cubicBezTo>
                      <a:pt x="43" y="226"/>
                      <a:pt x="43" y="226"/>
                      <a:pt x="43" y="226"/>
                    </a:cubicBezTo>
                    <a:cubicBezTo>
                      <a:pt x="43" y="220"/>
                      <a:pt x="43" y="220"/>
                      <a:pt x="43" y="220"/>
                    </a:cubicBezTo>
                    <a:cubicBezTo>
                      <a:pt x="43" y="215"/>
                      <a:pt x="46" y="212"/>
                      <a:pt x="51" y="212"/>
                    </a:cubicBezTo>
                    <a:cubicBezTo>
                      <a:pt x="57" y="212"/>
                      <a:pt x="57" y="212"/>
                      <a:pt x="57" y="212"/>
                    </a:cubicBezTo>
                    <a:cubicBezTo>
                      <a:pt x="57" y="64"/>
                      <a:pt x="57" y="64"/>
                      <a:pt x="57" y="64"/>
                    </a:cubicBezTo>
                    <a:cubicBezTo>
                      <a:pt x="57" y="60"/>
                      <a:pt x="60" y="56"/>
                      <a:pt x="65" y="56"/>
                    </a:cubicBezTo>
                    <a:cubicBezTo>
                      <a:pt x="162" y="56"/>
                      <a:pt x="162" y="56"/>
                      <a:pt x="162" y="56"/>
                    </a:cubicBezTo>
                    <a:cubicBezTo>
                      <a:pt x="167" y="56"/>
                      <a:pt x="170" y="53"/>
                      <a:pt x="170" y="48"/>
                    </a:cubicBezTo>
                    <a:cubicBezTo>
                      <a:pt x="170" y="8"/>
                      <a:pt x="170" y="8"/>
                      <a:pt x="170" y="8"/>
                    </a:cubicBezTo>
                    <a:cubicBezTo>
                      <a:pt x="170" y="3"/>
                      <a:pt x="167" y="0"/>
                      <a:pt x="162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0" name="Freeform 119">
                <a:extLst>
                  <a:ext uri="{FF2B5EF4-FFF2-40B4-BE49-F238E27FC236}">
                    <a16:creationId xmlns:a16="http://schemas.microsoft.com/office/drawing/2014/main" id="{84B34FCF-CA5E-4C3A-A32F-4E695B74CD0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94114" y="2457448"/>
                <a:ext cx="158750" cy="160337"/>
              </a:xfrm>
              <a:custGeom>
                <a:avLst/>
                <a:gdLst>
                  <a:gd name="T0" fmla="*/ 34 w 113"/>
                  <a:gd name="T1" fmla="*/ 42 h 113"/>
                  <a:gd name="T2" fmla="*/ 0 w 113"/>
                  <a:gd name="T3" fmla="*/ 42 h 113"/>
                  <a:gd name="T4" fmla="*/ 0 w 113"/>
                  <a:gd name="T5" fmla="*/ 49 h 113"/>
                  <a:gd name="T6" fmla="*/ 8 w 113"/>
                  <a:gd name="T7" fmla="*/ 57 h 113"/>
                  <a:gd name="T8" fmla="*/ 42 w 113"/>
                  <a:gd name="T9" fmla="*/ 57 h 113"/>
                  <a:gd name="T10" fmla="*/ 42 w 113"/>
                  <a:gd name="T11" fmla="*/ 50 h 113"/>
                  <a:gd name="T12" fmla="*/ 34 w 113"/>
                  <a:gd name="T13" fmla="*/ 42 h 113"/>
                  <a:gd name="T14" fmla="*/ 105 w 113"/>
                  <a:gd name="T15" fmla="*/ 0 h 113"/>
                  <a:gd name="T16" fmla="*/ 99 w 113"/>
                  <a:gd name="T17" fmla="*/ 0 h 113"/>
                  <a:gd name="T18" fmla="*/ 99 w 113"/>
                  <a:gd name="T19" fmla="*/ 42 h 113"/>
                  <a:gd name="T20" fmla="*/ 99 w 113"/>
                  <a:gd name="T21" fmla="*/ 91 h 113"/>
                  <a:gd name="T22" fmla="*/ 91 w 113"/>
                  <a:gd name="T23" fmla="*/ 99 h 113"/>
                  <a:gd name="T24" fmla="*/ 56 w 113"/>
                  <a:gd name="T25" fmla="*/ 99 h 113"/>
                  <a:gd name="T26" fmla="*/ 56 w 113"/>
                  <a:gd name="T27" fmla="*/ 105 h 113"/>
                  <a:gd name="T28" fmla="*/ 64 w 113"/>
                  <a:gd name="T29" fmla="*/ 113 h 113"/>
                  <a:gd name="T30" fmla="*/ 105 w 113"/>
                  <a:gd name="T31" fmla="*/ 113 h 113"/>
                  <a:gd name="T32" fmla="*/ 113 w 113"/>
                  <a:gd name="T33" fmla="*/ 105 h 113"/>
                  <a:gd name="T34" fmla="*/ 113 w 113"/>
                  <a:gd name="T35" fmla="*/ 57 h 113"/>
                  <a:gd name="T36" fmla="*/ 113 w 113"/>
                  <a:gd name="T37" fmla="*/ 8 h 113"/>
                  <a:gd name="T38" fmla="*/ 105 w 113"/>
                  <a:gd name="T39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3" h="113">
                    <a:moveTo>
                      <a:pt x="34" y="42"/>
                    </a:moveTo>
                    <a:cubicBezTo>
                      <a:pt x="0" y="42"/>
                      <a:pt x="0" y="42"/>
                      <a:pt x="0" y="42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3"/>
                      <a:pt x="3" y="57"/>
                      <a:pt x="8" y="57"/>
                    </a:cubicBezTo>
                    <a:cubicBezTo>
                      <a:pt x="42" y="57"/>
                      <a:pt x="42" y="57"/>
                      <a:pt x="42" y="57"/>
                    </a:cubicBezTo>
                    <a:cubicBezTo>
                      <a:pt x="42" y="50"/>
                      <a:pt x="42" y="50"/>
                      <a:pt x="42" y="50"/>
                    </a:cubicBezTo>
                    <a:cubicBezTo>
                      <a:pt x="42" y="46"/>
                      <a:pt x="39" y="42"/>
                      <a:pt x="34" y="42"/>
                    </a:cubicBezTo>
                    <a:moveTo>
                      <a:pt x="105" y="0"/>
                    </a:moveTo>
                    <a:cubicBezTo>
                      <a:pt x="99" y="0"/>
                      <a:pt x="99" y="0"/>
                      <a:pt x="99" y="0"/>
                    </a:cubicBezTo>
                    <a:cubicBezTo>
                      <a:pt x="99" y="17"/>
                      <a:pt x="99" y="42"/>
                      <a:pt x="99" y="42"/>
                    </a:cubicBezTo>
                    <a:cubicBezTo>
                      <a:pt x="99" y="91"/>
                      <a:pt x="99" y="91"/>
                      <a:pt x="99" y="91"/>
                    </a:cubicBezTo>
                    <a:cubicBezTo>
                      <a:pt x="99" y="95"/>
                      <a:pt x="95" y="99"/>
                      <a:pt x="91" y="99"/>
                    </a:cubicBezTo>
                    <a:cubicBezTo>
                      <a:pt x="56" y="99"/>
                      <a:pt x="56" y="99"/>
                      <a:pt x="56" y="99"/>
                    </a:cubicBezTo>
                    <a:cubicBezTo>
                      <a:pt x="56" y="105"/>
                      <a:pt x="56" y="105"/>
                      <a:pt x="56" y="105"/>
                    </a:cubicBezTo>
                    <a:cubicBezTo>
                      <a:pt x="56" y="110"/>
                      <a:pt x="60" y="113"/>
                      <a:pt x="64" y="113"/>
                    </a:cubicBezTo>
                    <a:cubicBezTo>
                      <a:pt x="105" y="113"/>
                      <a:pt x="105" y="113"/>
                      <a:pt x="105" y="113"/>
                    </a:cubicBezTo>
                    <a:cubicBezTo>
                      <a:pt x="109" y="113"/>
                      <a:pt x="113" y="110"/>
                      <a:pt x="113" y="105"/>
                    </a:cubicBezTo>
                    <a:cubicBezTo>
                      <a:pt x="113" y="57"/>
                      <a:pt x="113" y="57"/>
                      <a:pt x="113" y="57"/>
                    </a:cubicBezTo>
                    <a:cubicBezTo>
                      <a:pt x="113" y="57"/>
                      <a:pt x="113" y="24"/>
                      <a:pt x="113" y="8"/>
                    </a:cubicBezTo>
                    <a:cubicBezTo>
                      <a:pt x="113" y="4"/>
                      <a:pt x="109" y="0"/>
                      <a:pt x="105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1" name="Freeform 120">
                <a:extLst>
                  <a:ext uri="{FF2B5EF4-FFF2-40B4-BE49-F238E27FC236}">
                    <a16:creationId xmlns:a16="http://schemas.microsoft.com/office/drawing/2014/main" id="{7ADE754C-798F-4418-BD65-C625E316DD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4739" y="2617785"/>
                <a:ext cx="157163" cy="80962"/>
              </a:xfrm>
              <a:custGeom>
                <a:avLst/>
                <a:gdLst>
                  <a:gd name="T0" fmla="*/ 105 w 113"/>
                  <a:gd name="T1" fmla="*/ 0 h 57"/>
                  <a:gd name="T2" fmla="*/ 99 w 113"/>
                  <a:gd name="T3" fmla="*/ 0 h 57"/>
                  <a:gd name="T4" fmla="*/ 99 w 113"/>
                  <a:gd name="T5" fmla="*/ 34 h 57"/>
                  <a:gd name="T6" fmla="*/ 91 w 113"/>
                  <a:gd name="T7" fmla="*/ 42 h 57"/>
                  <a:gd name="T8" fmla="*/ 0 w 113"/>
                  <a:gd name="T9" fmla="*/ 42 h 57"/>
                  <a:gd name="T10" fmla="*/ 0 w 113"/>
                  <a:gd name="T11" fmla="*/ 49 h 57"/>
                  <a:gd name="T12" fmla="*/ 8 w 113"/>
                  <a:gd name="T13" fmla="*/ 57 h 57"/>
                  <a:gd name="T14" fmla="*/ 105 w 113"/>
                  <a:gd name="T15" fmla="*/ 57 h 57"/>
                  <a:gd name="T16" fmla="*/ 113 w 113"/>
                  <a:gd name="T17" fmla="*/ 49 h 57"/>
                  <a:gd name="T18" fmla="*/ 113 w 113"/>
                  <a:gd name="T19" fmla="*/ 8 h 57"/>
                  <a:gd name="T20" fmla="*/ 105 w 113"/>
                  <a:gd name="T21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3" h="57">
                    <a:moveTo>
                      <a:pt x="105" y="0"/>
                    </a:moveTo>
                    <a:cubicBezTo>
                      <a:pt x="99" y="0"/>
                      <a:pt x="99" y="0"/>
                      <a:pt x="99" y="0"/>
                    </a:cubicBezTo>
                    <a:cubicBezTo>
                      <a:pt x="99" y="34"/>
                      <a:pt x="99" y="34"/>
                      <a:pt x="99" y="34"/>
                    </a:cubicBezTo>
                    <a:cubicBezTo>
                      <a:pt x="99" y="39"/>
                      <a:pt x="96" y="42"/>
                      <a:pt x="91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3"/>
                      <a:pt x="3" y="57"/>
                      <a:pt x="8" y="57"/>
                    </a:cubicBezTo>
                    <a:cubicBezTo>
                      <a:pt x="105" y="57"/>
                      <a:pt x="105" y="57"/>
                      <a:pt x="105" y="57"/>
                    </a:cubicBezTo>
                    <a:cubicBezTo>
                      <a:pt x="110" y="57"/>
                      <a:pt x="113" y="53"/>
                      <a:pt x="113" y="49"/>
                    </a:cubicBezTo>
                    <a:cubicBezTo>
                      <a:pt x="113" y="8"/>
                      <a:pt x="113" y="8"/>
                      <a:pt x="113" y="8"/>
                    </a:cubicBezTo>
                    <a:cubicBezTo>
                      <a:pt x="113" y="4"/>
                      <a:pt x="110" y="0"/>
                      <a:pt x="105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2" name="Freeform 121">
                <a:extLst>
                  <a:ext uri="{FF2B5EF4-FFF2-40B4-BE49-F238E27FC236}">
                    <a16:creationId xmlns:a16="http://schemas.microsoft.com/office/drawing/2014/main" id="{20F36B5F-0FC0-431C-9FA5-7848B8633B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4726" y="2276473"/>
                <a:ext cx="238125" cy="322262"/>
              </a:xfrm>
              <a:custGeom>
                <a:avLst/>
                <a:gdLst>
                  <a:gd name="T0" fmla="*/ 162 w 170"/>
                  <a:gd name="T1" fmla="*/ 0 h 227"/>
                  <a:gd name="T2" fmla="*/ 65 w 170"/>
                  <a:gd name="T3" fmla="*/ 0 h 227"/>
                  <a:gd name="T4" fmla="*/ 57 w 170"/>
                  <a:gd name="T5" fmla="*/ 8 h 227"/>
                  <a:gd name="T6" fmla="*/ 57 w 170"/>
                  <a:gd name="T7" fmla="*/ 49 h 227"/>
                  <a:gd name="T8" fmla="*/ 49 w 170"/>
                  <a:gd name="T9" fmla="*/ 57 h 227"/>
                  <a:gd name="T10" fmla="*/ 8 w 170"/>
                  <a:gd name="T11" fmla="*/ 57 h 227"/>
                  <a:gd name="T12" fmla="*/ 0 w 170"/>
                  <a:gd name="T13" fmla="*/ 65 h 227"/>
                  <a:gd name="T14" fmla="*/ 0 w 170"/>
                  <a:gd name="T15" fmla="*/ 219 h 227"/>
                  <a:gd name="T16" fmla="*/ 8 w 170"/>
                  <a:gd name="T17" fmla="*/ 227 h 227"/>
                  <a:gd name="T18" fmla="*/ 14 w 170"/>
                  <a:gd name="T19" fmla="*/ 227 h 227"/>
                  <a:gd name="T20" fmla="*/ 14 w 170"/>
                  <a:gd name="T21" fmla="*/ 79 h 227"/>
                  <a:gd name="T22" fmla="*/ 22 w 170"/>
                  <a:gd name="T23" fmla="*/ 71 h 227"/>
                  <a:gd name="T24" fmla="*/ 57 w 170"/>
                  <a:gd name="T25" fmla="*/ 71 h 227"/>
                  <a:gd name="T26" fmla="*/ 57 w 170"/>
                  <a:gd name="T27" fmla="*/ 65 h 227"/>
                  <a:gd name="T28" fmla="*/ 65 w 170"/>
                  <a:gd name="T29" fmla="*/ 57 h 227"/>
                  <a:gd name="T30" fmla="*/ 71 w 170"/>
                  <a:gd name="T31" fmla="*/ 57 h 227"/>
                  <a:gd name="T32" fmla="*/ 71 w 170"/>
                  <a:gd name="T33" fmla="*/ 23 h 227"/>
                  <a:gd name="T34" fmla="*/ 79 w 170"/>
                  <a:gd name="T35" fmla="*/ 15 h 227"/>
                  <a:gd name="T36" fmla="*/ 170 w 170"/>
                  <a:gd name="T37" fmla="*/ 15 h 227"/>
                  <a:gd name="T38" fmla="*/ 170 w 170"/>
                  <a:gd name="T39" fmla="*/ 8 h 227"/>
                  <a:gd name="T40" fmla="*/ 162 w 170"/>
                  <a:gd name="T41" fmla="*/ 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70" h="227">
                    <a:moveTo>
                      <a:pt x="162" y="0"/>
                    </a:moveTo>
                    <a:cubicBezTo>
                      <a:pt x="65" y="0"/>
                      <a:pt x="65" y="0"/>
                      <a:pt x="65" y="0"/>
                    </a:cubicBezTo>
                    <a:cubicBezTo>
                      <a:pt x="60" y="0"/>
                      <a:pt x="57" y="3"/>
                      <a:pt x="57" y="8"/>
                    </a:cubicBezTo>
                    <a:cubicBezTo>
                      <a:pt x="57" y="49"/>
                      <a:pt x="57" y="49"/>
                      <a:pt x="57" y="49"/>
                    </a:cubicBezTo>
                    <a:cubicBezTo>
                      <a:pt x="57" y="53"/>
                      <a:pt x="53" y="57"/>
                      <a:pt x="49" y="57"/>
                    </a:cubicBezTo>
                    <a:cubicBezTo>
                      <a:pt x="8" y="57"/>
                      <a:pt x="8" y="57"/>
                      <a:pt x="8" y="57"/>
                    </a:cubicBezTo>
                    <a:cubicBezTo>
                      <a:pt x="4" y="57"/>
                      <a:pt x="0" y="60"/>
                      <a:pt x="0" y="65"/>
                    </a:cubicBezTo>
                    <a:cubicBezTo>
                      <a:pt x="0" y="219"/>
                      <a:pt x="0" y="219"/>
                      <a:pt x="0" y="219"/>
                    </a:cubicBezTo>
                    <a:cubicBezTo>
                      <a:pt x="0" y="223"/>
                      <a:pt x="4" y="227"/>
                      <a:pt x="8" y="227"/>
                    </a:cubicBezTo>
                    <a:cubicBezTo>
                      <a:pt x="14" y="227"/>
                      <a:pt x="14" y="227"/>
                      <a:pt x="14" y="227"/>
                    </a:cubicBezTo>
                    <a:cubicBezTo>
                      <a:pt x="14" y="79"/>
                      <a:pt x="14" y="79"/>
                      <a:pt x="14" y="79"/>
                    </a:cubicBezTo>
                    <a:cubicBezTo>
                      <a:pt x="14" y="75"/>
                      <a:pt x="18" y="71"/>
                      <a:pt x="22" y="71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0"/>
                      <a:pt x="60" y="57"/>
                      <a:pt x="65" y="57"/>
                    </a:cubicBezTo>
                    <a:cubicBezTo>
                      <a:pt x="71" y="57"/>
                      <a:pt x="71" y="57"/>
                      <a:pt x="71" y="57"/>
                    </a:cubicBezTo>
                    <a:cubicBezTo>
                      <a:pt x="71" y="23"/>
                      <a:pt x="71" y="23"/>
                      <a:pt x="71" y="23"/>
                    </a:cubicBezTo>
                    <a:cubicBezTo>
                      <a:pt x="71" y="18"/>
                      <a:pt x="74" y="15"/>
                      <a:pt x="79" y="15"/>
                    </a:cubicBezTo>
                    <a:cubicBezTo>
                      <a:pt x="170" y="15"/>
                      <a:pt x="170" y="15"/>
                      <a:pt x="170" y="15"/>
                    </a:cubicBezTo>
                    <a:cubicBezTo>
                      <a:pt x="170" y="8"/>
                      <a:pt x="170" y="8"/>
                      <a:pt x="170" y="8"/>
                    </a:cubicBezTo>
                    <a:cubicBezTo>
                      <a:pt x="170" y="3"/>
                      <a:pt x="167" y="0"/>
                      <a:pt x="162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3" name="Freeform 122">
                <a:extLst>
                  <a:ext uri="{FF2B5EF4-FFF2-40B4-BE49-F238E27FC236}">
                    <a16:creationId xmlns:a16="http://schemas.microsoft.com/office/drawing/2014/main" id="{C5B3C1DB-8D78-4AB1-88A5-8950280DC75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33776" y="2298698"/>
                <a:ext cx="219075" cy="300037"/>
              </a:xfrm>
              <a:custGeom>
                <a:avLst/>
                <a:gdLst>
                  <a:gd name="T0" fmla="*/ 43 w 156"/>
                  <a:gd name="T1" fmla="*/ 56 h 212"/>
                  <a:gd name="T2" fmla="*/ 8 w 156"/>
                  <a:gd name="T3" fmla="*/ 56 h 212"/>
                  <a:gd name="T4" fmla="*/ 0 w 156"/>
                  <a:gd name="T5" fmla="*/ 64 h 212"/>
                  <a:gd name="T6" fmla="*/ 0 w 156"/>
                  <a:gd name="T7" fmla="*/ 212 h 212"/>
                  <a:gd name="T8" fmla="*/ 35 w 156"/>
                  <a:gd name="T9" fmla="*/ 212 h 212"/>
                  <a:gd name="T10" fmla="*/ 43 w 156"/>
                  <a:gd name="T11" fmla="*/ 204 h 212"/>
                  <a:gd name="T12" fmla="*/ 43 w 156"/>
                  <a:gd name="T13" fmla="*/ 56 h 212"/>
                  <a:gd name="T14" fmla="*/ 156 w 156"/>
                  <a:gd name="T15" fmla="*/ 0 h 212"/>
                  <a:gd name="T16" fmla="*/ 65 w 156"/>
                  <a:gd name="T17" fmla="*/ 0 h 212"/>
                  <a:gd name="T18" fmla="*/ 57 w 156"/>
                  <a:gd name="T19" fmla="*/ 8 h 212"/>
                  <a:gd name="T20" fmla="*/ 57 w 156"/>
                  <a:gd name="T21" fmla="*/ 42 h 212"/>
                  <a:gd name="T22" fmla="*/ 148 w 156"/>
                  <a:gd name="T23" fmla="*/ 42 h 212"/>
                  <a:gd name="T24" fmla="*/ 156 w 156"/>
                  <a:gd name="T25" fmla="*/ 34 h 212"/>
                  <a:gd name="T26" fmla="*/ 156 w 156"/>
                  <a:gd name="T27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6" h="212">
                    <a:moveTo>
                      <a:pt x="43" y="56"/>
                    </a:moveTo>
                    <a:cubicBezTo>
                      <a:pt x="8" y="56"/>
                      <a:pt x="8" y="56"/>
                      <a:pt x="8" y="56"/>
                    </a:cubicBezTo>
                    <a:cubicBezTo>
                      <a:pt x="4" y="56"/>
                      <a:pt x="0" y="60"/>
                      <a:pt x="0" y="64"/>
                    </a:cubicBezTo>
                    <a:cubicBezTo>
                      <a:pt x="0" y="212"/>
                      <a:pt x="0" y="212"/>
                      <a:pt x="0" y="212"/>
                    </a:cubicBezTo>
                    <a:cubicBezTo>
                      <a:pt x="35" y="212"/>
                      <a:pt x="35" y="212"/>
                      <a:pt x="35" y="212"/>
                    </a:cubicBezTo>
                    <a:cubicBezTo>
                      <a:pt x="39" y="212"/>
                      <a:pt x="43" y="208"/>
                      <a:pt x="43" y="204"/>
                    </a:cubicBezTo>
                    <a:cubicBezTo>
                      <a:pt x="43" y="56"/>
                      <a:pt x="43" y="56"/>
                      <a:pt x="43" y="56"/>
                    </a:cubicBezTo>
                    <a:moveTo>
                      <a:pt x="156" y="0"/>
                    </a:moveTo>
                    <a:cubicBezTo>
                      <a:pt x="65" y="0"/>
                      <a:pt x="65" y="0"/>
                      <a:pt x="65" y="0"/>
                    </a:cubicBezTo>
                    <a:cubicBezTo>
                      <a:pt x="60" y="0"/>
                      <a:pt x="57" y="3"/>
                      <a:pt x="57" y="8"/>
                    </a:cubicBezTo>
                    <a:cubicBezTo>
                      <a:pt x="57" y="42"/>
                      <a:pt x="57" y="42"/>
                      <a:pt x="57" y="42"/>
                    </a:cubicBezTo>
                    <a:cubicBezTo>
                      <a:pt x="148" y="42"/>
                      <a:pt x="148" y="42"/>
                      <a:pt x="148" y="42"/>
                    </a:cubicBezTo>
                    <a:cubicBezTo>
                      <a:pt x="153" y="42"/>
                      <a:pt x="156" y="38"/>
                      <a:pt x="156" y="34"/>
                    </a:cubicBezTo>
                    <a:cubicBezTo>
                      <a:pt x="156" y="0"/>
                      <a:pt x="156" y="0"/>
                      <a:pt x="156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4" name="Freeform 123">
                <a:extLst>
                  <a:ext uri="{FF2B5EF4-FFF2-40B4-BE49-F238E27FC236}">
                    <a16:creationId xmlns:a16="http://schemas.microsoft.com/office/drawing/2014/main" id="{E8B54449-F67E-428A-9737-0DC5698E927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75064" y="2436810"/>
                <a:ext cx="157163" cy="161925"/>
              </a:xfrm>
              <a:custGeom>
                <a:avLst/>
                <a:gdLst>
                  <a:gd name="T0" fmla="*/ 62 w 113"/>
                  <a:gd name="T1" fmla="*/ 72 h 114"/>
                  <a:gd name="T2" fmla="*/ 56 w 113"/>
                  <a:gd name="T3" fmla="*/ 72 h 114"/>
                  <a:gd name="T4" fmla="*/ 56 w 113"/>
                  <a:gd name="T5" fmla="*/ 106 h 114"/>
                  <a:gd name="T6" fmla="*/ 64 w 113"/>
                  <a:gd name="T7" fmla="*/ 114 h 114"/>
                  <a:gd name="T8" fmla="*/ 70 w 113"/>
                  <a:gd name="T9" fmla="*/ 114 h 114"/>
                  <a:gd name="T10" fmla="*/ 70 w 113"/>
                  <a:gd name="T11" fmla="*/ 80 h 114"/>
                  <a:gd name="T12" fmla="*/ 62 w 113"/>
                  <a:gd name="T13" fmla="*/ 72 h 114"/>
                  <a:gd name="T14" fmla="*/ 105 w 113"/>
                  <a:gd name="T15" fmla="*/ 0 h 114"/>
                  <a:gd name="T16" fmla="*/ 8 w 113"/>
                  <a:gd name="T17" fmla="*/ 0 h 114"/>
                  <a:gd name="T18" fmla="*/ 0 w 113"/>
                  <a:gd name="T19" fmla="*/ 8 h 114"/>
                  <a:gd name="T20" fmla="*/ 0 w 113"/>
                  <a:gd name="T21" fmla="*/ 49 h 114"/>
                  <a:gd name="T22" fmla="*/ 8 w 113"/>
                  <a:gd name="T23" fmla="*/ 57 h 114"/>
                  <a:gd name="T24" fmla="*/ 14 w 113"/>
                  <a:gd name="T25" fmla="*/ 57 h 114"/>
                  <a:gd name="T26" fmla="*/ 14 w 113"/>
                  <a:gd name="T27" fmla="*/ 23 h 114"/>
                  <a:gd name="T28" fmla="*/ 22 w 113"/>
                  <a:gd name="T29" fmla="*/ 15 h 114"/>
                  <a:gd name="T30" fmla="*/ 113 w 113"/>
                  <a:gd name="T31" fmla="*/ 15 h 114"/>
                  <a:gd name="T32" fmla="*/ 113 w 113"/>
                  <a:gd name="T33" fmla="*/ 8 h 114"/>
                  <a:gd name="T34" fmla="*/ 105 w 113"/>
                  <a:gd name="T35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3" h="114">
                    <a:moveTo>
                      <a:pt x="62" y="72"/>
                    </a:moveTo>
                    <a:cubicBezTo>
                      <a:pt x="56" y="72"/>
                      <a:pt x="56" y="72"/>
                      <a:pt x="56" y="72"/>
                    </a:cubicBezTo>
                    <a:cubicBezTo>
                      <a:pt x="56" y="106"/>
                      <a:pt x="56" y="106"/>
                      <a:pt x="56" y="106"/>
                    </a:cubicBezTo>
                    <a:cubicBezTo>
                      <a:pt x="56" y="110"/>
                      <a:pt x="60" y="114"/>
                      <a:pt x="64" y="114"/>
                    </a:cubicBezTo>
                    <a:cubicBezTo>
                      <a:pt x="70" y="114"/>
                      <a:pt x="70" y="114"/>
                      <a:pt x="70" y="114"/>
                    </a:cubicBezTo>
                    <a:cubicBezTo>
                      <a:pt x="70" y="80"/>
                      <a:pt x="70" y="80"/>
                      <a:pt x="70" y="80"/>
                    </a:cubicBezTo>
                    <a:cubicBezTo>
                      <a:pt x="70" y="75"/>
                      <a:pt x="67" y="72"/>
                      <a:pt x="62" y="72"/>
                    </a:cubicBezTo>
                    <a:moveTo>
                      <a:pt x="105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3"/>
                      <a:pt x="3" y="57"/>
                      <a:pt x="8" y="57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19"/>
                      <a:pt x="17" y="15"/>
                      <a:pt x="22" y="15"/>
                    </a:cubicBezTo>
                    <a:cubicBezTo>
                      <a:pt x="113" y="15"/>
                      <a:pt x="113" y="15"/>
                      <a:pt x="113" y="15"/>
                    </a:cubicBezTo>
                    <a:cubicBezTo>
                      <a:pt x="113" y="13"/>
                      <a:pt x="113" y="10"/>
                      <a:pt x="113" y="8"/>
                    </a:cubicBezTo>
                    <a:cubicBezTo>
                      <a:pt x="113" y="4"/>
                      <a:pt x="109" y="0"/>
                      <a:pt x="105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5" name="Freeform 124">
                <a:extLst>
                  <a:ext uri="{FF2B5EF4-FFF2-40B4-BE49-F238E27FC236}">
                    <a16:creationId xmlns:a16="http://schemas.microsoft.com/office/drawing/2014/main" id="{100879CB-0CD1-4027-A71C-B4F5815B2A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4114" y="2457448"/>
                <a:ext cx="138113" cy="141287"/>
              </a:xfrm>
              <a:custGeom>
                <a:avLst/>
                <a:gdLst>
                  <a:gd name="T0" fmla="*/ 99 w 99"/>
                  <a:gd name="T1" fmla="*/ 0 h 99"/>
                  <a:gd name="T2" fmla="*/ 8 w 99"/>
                  <a:gd name="T3" fmla="*/ 0 h 99"/>
                  <a:gd name="T4" fmla="*/ 0 w 99"/>
                  <a:gd name="T5" fmla="*/ 8 h 99"/>
                  <a:gd name="T6" fmla="*/ 0 w 99"/>
                  <a:gd name="T7" fmla="*/ 42 h 99"/>
                  <a:gd name="T8" fmla="*/ 34 w 99"/>
                  <a:gd name="T9" fmla="*/ 42 h 99"/>
                  <a:gd name="T10" fmla="*/ 42 w 99"/>
                  <a:gd name="T11" fmla="*/ 50 h 99"/>
                  <a:gd name="T12" fmla="*/ 42 w 99"/>
                  <a:gd name="T13" fmla="*/ 57 h 99"/>
                  <a:gd name="T14" fmla="*/ 48 w 99"/>
                  <a:gd name="T15" fmla="*/ 57 h 99"/>
                  <a:gd name="T16" fmla="*/ 56 w 99"/>
                  <a:gd name="T17" fmla="*/ 65 h 99"/>
                  <a:gd name="T18" fmla="*/ 56 w 99"/>
                  <a:gd name="T19" fmla="*/ 99 h 99"/>
                  <a:gd name="T20" fmla="*/ 91 w 99"/>
                  <a:gd name="T21" fmla="*/ 99 h 99"/>
                  <a:gd name="T22" fmla="*/ 99 w 99"/>
                  <a:gd name="T23" fmla="*/ 91 h 99"/>
                  <a:gd name="T24" fmla="*/ 99 w 99"/>
                  <a:gd name="T25" fmla="*/ 42 h 99"/>
                  <a:gd name="T26" fmla="*/ 99 w 99"/>
                  <a:gd name="T27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9" h="99">
                    <a:moveTo>
                      <a:pt x="99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39" y="42"/>
                      <a:pt x="42" y="46"/>
                      <a:pt x="42" y="50"/>
                    </a:cubicBezTo>
                    <a:cubicBezTo>
                      <a:pt x="42" y="57"/>
                      <a:pt x="42" y="57"/>
                      <a:pt x="42" y="57"/>
                    </a:cubicBezTo>
                    <a:cubicBezTo>
                      <a:pt x="48" y="57"/>
                      <a:pt x="48" y="57"/>
                      <a:pt x="48" y="57"/>
                    </a:cubicBezTo>
                    <a:cubicBezTo>
                      <a:pt x="53" y="57"/>
                      <a:pt x="56" y="60"/>
                      <a:pt x="56" y="65"/>
                    </a:cubicBezTo>
                    <a:cubicBezTo>
                      <a:pt x="56" y="99"/>
                      <a:pt x="56" y="99"/>
                      <a:pt x="56" y="99"/>
                    </a:cubicBezTo>
                    <a:cubicBezTo>
                      <a:pt x="91" y="99"/>
                      <a:pt x="91" y="99"/>
                      <a:pt x="91" y="99"/>
                    </a:cubicBezTo>
                    <a:cubicBezTo>
                      <a:pt x="95" y="99"/>
                      <a:pt x="99" y="95"/>
                      <a:pt x="99" y="91"/>
                    </a:cubicBezTo>
                    <a:cubicBezTo>
                      <a:pt x="99" y="42"/>
                      <a:pt x="99" y="42"/>
                      <a:pt x="99" y="42"/>
                    </a:cubicBezTo>
                    <a:cubicBezTo>
                      <a:pt x="99" y="42"/>
                      <a:pt x="99" y="17"/>
                      <a:pt x="99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6" name="Freeform 125">
                <a:extLst>
                  <a:ext uri="{FF2B5EF4-FFF2-40B4-BE49-F238E27FC236}">
                    <a16:creationId xmlns:a16="http://schemas.microsoft.com/office/drawing/2014/main" id="{798A7D71-2B5D-45A7-AE81-722C95C00D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4101" y="2598735"/>
                <a:ext cx="158750" cy="79375"/>
              </a:xfrm>
              <a:custGeom>
                <a:avLst/>
                <a:gdLst>
                  <a:gd name="T0" fmla="*/ 105 w 113"/>
                  <a:gd name="T1" fmla="*/ 0 h 56"/>
                  <a:gd name="T2" fmla="*/ 14 w 113"/>
                  <a:gd name="T3" fmla="*/ 0 h 56"/>
                  <a:gd name="T4" fmla="*/ 14 w 113"/>
                  <a:gd name="T5" fmla="*/ 6 h 56"/>
                  <a:gd name="T6" fmla="*/ 6 w 113"/>
                  <a:gd name="T7" fmla="*/ 14 h 56"/>
                  <a:gd name="T8" fmla="*/ 0 w 113"/>
                  <a:gd name="T9" fmla="*/ 14 h 56"/>
                  <a:gd name="T10" fmla="*/ 0 w 113"/>
                  <a:gd name="T11" fmla="*/ 48 h 56"/>
                  <a:gd name="T12" fmla="*/ 8 w 113"/>
                  <a:gd name="T13" fmla="*/ 56 h 56"/>
                  <a:gd name="T14" fmla="*/ 14 w 113"/>
                  <a:gd name="T15" fmla="*/ 56 h 56"/>
                  <a:gd name="T16" fmla="*/ 14 w 113"/>
                  <a:gd name="T17" fmla="*/ 22 h 56"/>
                  <a:gd name="T18" fmla="*/ 22 w 113"/>
                  <a:gd name="T19" fmla="*/ 14 h 56"/>
                  <a:gd name="T20" fmla="*/ 113 w 113"/>
                  <a:gd name="T21" fmla="*/ 14 h 56"/>
                  <a:gd name="T22" fmla="*/ 113 w 113"/>
                  <a:gd name="T23" fmla="*/ 8 h 56"/>
                  <a:gd name="T24" fmla="*/ 105 w 113"/>
                  <a:gd name="T2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3" h="56">
                    <a:moveTo>
                      <a:pt x="105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11"/>
                      <a:pt x="10" y="14"/>
                      <a:pt x="6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3"/>
                      <a:pt x="3" y="56"/>
                      <a:pt x="8" y="56"/>
                    </a:cubicBezTo>
                    <a:cubicBezTo>
                      <a:pt x="14" y="56"/>
                      <a:pt x="14" y="56"/>
                      <a:pt x="14" y="56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18"/>
                      <a:pt x="17" y="14"/>
                      <a:pt x="22" y="14"/>
                    </a:cubicBezTo>
                    <a:cubicBezTo>
                      <a:pt x="113" y="14"/>
                      <a:pt x="113" y="14"/>
                      <a:pt x="113" y="14"/>
                    </a:cubicBezTo>
                    <a:cubicBezTo>
                      <a:pt x="113" y="8"/>
                      <a:pt x="113" y="8"/>
                      <a:pt x="113" y="8"/>
                    </a:cubicBezTo>
                    <a:cubicBezTo>
                      <a:pt x="113" y="3"/>
                      <a:pt x="110" y="0"/>
                      <a:pt x="105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7" name="Freeform 126">
                <a:extLst>
                  <a:ext uri="{FF2B5EF4-FFF2-40B4-BE49-F238E27FC236}">
                    <a16:creationId xmlns:a16="http://schemas.microsoft.com/office/drawing/2014/main" id="{70D857AB-6187-4BF3-B4B4-E4584589CA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4101" y="2598735"/>
                <a:ext cx="20638" cy="19050"/>
              </a:xfrm>
              <a:custGeom>
                <a:avLst/>
                <a:gdLst>
                  <a:gd name="T0" fmla="*/ 14 w 14"/>
                  <a:gd name="T1" fmla="*/ 0 h 14"/>
                  <a:gd name="T2" fmla="*/ 8 w 14"/>
                  <a:gd name="T3" fmla="*/ 0 h 14"/>
                  <a:gd name="T4" fmla="*/ 0 w 14"/>
                  <a:gd name="T5" fmla="*/ 8 h 14"/>
                  <a:gd name="T6" fmla="*/ 0 w 14"/>
                  <a:gd name="T7" fmla="*/ 14 h 14"/>
                  <a:gd name="T8" fmla="*/ 6 w 14"/>
                  <a:gd name="T9" fmla="*/ 14 h 14"/>
                  <a:gd name="T10" fmla="*/ 14 w 14"/>
                  <a:gd name="T11" fmla="*/ 6 h 14"/>
                  <a:gd name="T12" fmla="*/ 14 w 14"/>
                  <a:gd name="T1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4">
                    <a:moveTo>
                      <a:pt x="14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3"/>
                      <a:pt x="0" y="8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10" y="14"/>
                      <a:pt x="14" y="11"/>
                      <a:pt x="14" y="6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8" name="Freeform 127">
                <a:extLst>
                  <a:ext uri="{FF2B5EF4-FFF2-40B4-BE49-F238E27FC236}">
                    <a16:creationId xmlns:a16="http://schemas.microsoft.com/office/drawing/2014/main" id="{14129C72-F134-4673-8A85-7543FD1FA2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4739" y="2617785"/>
                <a:ext cx="138113" cy="60325"/>
              </a:xfrm>
              <a:custGeom>
                <a:avLst/>
                <a:gdLst>
                  <a:gd name="T0" fmla="*/ 99 w 99"/>
                  <a:gd name="T1" fmla="*/ 0 h 42"/>
                  <a:gd name="T2" fmla="*/ 8 w 99"/>
                  <a:gd name="T3" fmla="*/ 0 h 42"/>
                  <a:gd name="T4" fmla="*/ 0 w 99"/>
                  <a:gd name="T5" fmla="*/ 8 h 42"/>
                  <a:gd name="T6" fmla="*/ 0 w 99"/>
                  <a:gd name="T7" fmla="*/ 42 h 42"/>
                  <a:gd name="T8" fmla="*/ 91 w 99"/>
                  <a:gd name="T9" fmla="*/ 42 h 42"/>
                  <a:gd name="T10" fmla="*/ 99 w 99"/>
                  <a:gd name="T11" fmla="*/ 34 h 42"/>
                  <a:gd name="T12" fmla="*/ 99 w 99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" h="42">
                    <a:moveTo>
                      <a:pt x="99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91" y="42"/>
                      <a:pt x="91" y="42"/>
                      <a:pt x="91" y="42"/>
                    </a:cubicBezTo>
                    <a:cubicBezTo>
                      <a:pt x="96" y="42"/>
                      <a:pt x="99" y="39"/>
                      <a:pt x="99" y="34"/>
                    </a:cubicBezTo>
                    <a:cubicBezTo>
                      <a:pt x="99" y="0"/>
                      <a:pt x="99" y="0"/>
                      <a:pt x="99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9" name="Freeform 128">
                <a:extLst>
                  <a:ext uri="{FF2B5EF4-FFF2-40B4-BE49-F238E27FC236}">
                    <a16:creationId xmlns:a16="http://schemas.microsoft.com/office/drawing/2014/main" id="{8CFCB7F2-3115-4AB5-B18B-E3BF2B2038F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22564" y="2298698"/>
                <a:ext cx="238125" cy="400049"/>
              </a:xfrm>
              <a:custGeom>
                <a:avLst/>
                <a:gdLst>
                  <a:gd name="T0" fmla="*/ 162 w 170"/>
                  <a:gd name="T1" fmla="*/ 226 h 283"/>
                  <a:gd name="T2" fmla="*/ 156 w 170"/>
                  <a:gd name="T3" fmla="*/ 226 h 283"/>
                  <a:gd name="T4" fmla="*/ 156 w 170"/>
                  <a:gd name="T5" fmla="*/ 260 h 283"/>
                  <a:gd name="T6" fmla="*/ 148 w 170"/>
                  <a:gd name="T7" fmla="*/ 268 h 283"/>
                  <a:gd name="T8" fmla="*/ 0 w 170"/>
                  <a:gd name="T9" fmla="*/ 268 h 283"/>
                  <a:gd name="T10" fmla="*/ 0 w 170"/>
                  <a:gd name="T11" fmla="*/ 275 h 283"/>
                  <a:gd name="T12" fmla="*/ 8 w 170"/>
                  <a:gd name="T13" fmla="*/ 283 h 283"/>
                  <a:gd name="T14" fmla="*/ 162 w 170"/>
                  <a:gd name="T15" fmla="*/ 283 h 283"/>
                  <a:gd name="T16" fmla="*/ 170 w 170"/>
                  <a:gd name="T17" fmla="*/ 275 h 283"/>
                  <a:gd name="T18" fmla="*/ 170 w 170"/>
                  <a:gd name="T19" fmla="*/ 234 h 283"/>
                  <a:gd name="T20" fmla="*/ 162 w 170"/>
                  <a:gd name="T21" fmla="*/ 226 h 283"/>
                  <a:gd name="T22" fmla="*/ 35 w 170"/>
                  <a:gd name="T23" fmla="*/ 42 h 283"/>
                  <a:gd name="T24" fmla="*/ 0 w 170"/>
                  <a:gd name="T25" fmla="*/ 42 h 283"/>
                  <a:gd name="T26" fmla="*/ 0 w 170"/>
                  <a:gd name="T27" fmla="*/ 48 h 283"/>
                  <a:gd name="T28" fmla="*/ 8 w 170"/>
                  <a:gd name="T29" fmla="*/ 56 h 283"/>
                  <a:gd name="T30" fmla="*/ 43 w 170"/>
                  <a:gd name="T31" fmla="*/ 56 h 283"/>
                  <a:gd name="T32" fmla="*/ 43 w 170"/>
                  <a:gd name="T33" fmla="*/ 50 h 283"/>
                  <a:gd name="T34" fmla="*/ 35 w 170"/>
                  <a:gd name="T35" fmla="*/ 42 h 283"/>
                  <a:gd name="T36" fmla="*/ 162 w 170"/>
                  <a:gd name="T37" fmla="*/ 0 h 283"/>
                  <a:gd name="T38" fmla="*/ 156 w 170"/>
                  <a:gd name="T39" fmla="*/ 0 h 283"/>
                  <a:gd name="T40" fmla="*/ 156 w 170"/>
                  <a:gd name="T41" fmla="*/ 34 h 283"/>
                  <a:gd name="T42" fmla="*/ 148 w 170"/>
                  <a:gd name="T43" fmla="*/ 42 h 283"/>
                  <a:gd name="T44" fmla="*/ 108 w 170"/>
                  <a:gd name="T45" fmla="*/ 42 h 283"/>
                  <a:gd name="T46" fmla="*/ 100 w 170"/>
                  <a:gd name="T47" fmla="*/ 50 h 283"/>
                  <a:gd name="T48" fmla="*/ 100 w 170"/>
                  <a:gd name="T49" fmla="*/ 204 h 283"/>
                  <a:gd name="T50" fmla="*/ 108 w 170"/>
                  <a:gd name="T51" fmla="*/ 212 h 283"/>
                  <a:gd name="T52" fmla="*/ 114 w 170"/>
                  <a:gd name="T53" fmla="*/ 212 h 283"/>
                  <a:gd name="T54" fmla="*/ 114 w 170"/>
                  <a:gd name="T55" fmla="*/ 64 h 283"/>
                  <a:gd name="T56" fmla="*/ 122 w 170"/>
                  <a:gd name="T57" fmla="*/ 56 h 283"/>
                  <a:gd name="T58" fmla="*/ 162 w 170"/>
                  <a:gd name="T59" fmla="*/ 56 h 283"/>
                  <a:gd name="T60" fmla="*/ 170 w 170"/>
                  <a:gd name="T61" fmla="*/ 48 h 283"/>
                  <a:gd name="T62" fmla="*/ 170 w 170"/>
                  <a:gd name="T63" fmla="*/ 8 h 283"/>
                  <a:gd name="T64" fmla="*/ 162 w 170"/>
                  <a:gd name="T65" fmla="*/ 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0" h="283">
                    <a:moveTo>
                      <a:pt x="162" y="226"/>
                    </a:moveTo>
                    <a:cubicBezTo>
                      <a:pt x="156" y="226"/>
                      <a:pt x="156" y="226"/>
                      <a:pt x="156" y="226"/>
                    </a:cubicBezTo>
                    <a:cubicBezTo>
                      <a:pt x="156" y="260"/>
                      <a:pt x="156" y="260"/>
                      <a:pt x="156" y="260"/>
                    </a:cubicBezTo>
                    <a:cubicBezTo>
                      <a:pt x="156" y="265"/>
                      <a:pt x="153" y="268"/>
                      <a:pt x="148" y="268"/>
                    </a:cubicBezTo>
                    <a:cubicBezTo>
                      <a:pt x="0" y="268"/>
                      <a:pt x="0" y="268"/>
                      <a:pt x="0" y="268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0" y="279"/>
                      <a:pt x="4" y="283"/>
                      <a:pt x="8" y="283"/>
                    </a:cubicBezTo>
                    <a:cubicBezTo>
                      <a:pt x="162" y="283"/>
                      <a:pt x="162" y="283"/>
                      <a:pt x="162" y="283"/>
                    </a:cubicBezTo>
                    <a:cubicBezTo>
                      <a:pt x="167" y="283"/>
                      <a:pt x="170" y="279"/>
                      <a:pt x="170" y="275"/>
                    </a:cubicBezTo>
                    <a:cubicBezTo>
                      <a:pt x="170" y="234"/>
                      <a:pt x="170" y="234"/>
                      <a:pt x="170" y="234"/>
                    </a:cubicBezTo>
                    <a:cubicBezTo>
                      <a:pt x="170" y="230"/>
                      <a:pt x="167" y="226"/>
                      <a:pt x="162" y="226"/>
                    </a:cubicBezTo>
                    <a:moveTo>
                      <a:pt x="35" y="42"/>
                    </a:moveTo>
                    <a:cubicBezTo>
                      <a:pt x="0" y="42"/>
                      <a:pt x="0" y="42"/>
                      <a:pt x="0" y="42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3"/>
                      <a:pt x="4" y="56"/>
                      <a:pt x="8" y="56"/>
                    </a:cubicBezTo>
                    <a:cubicBezTo>
                      <a:pt x="43" y="56"/>
                      <a:pt x="43" y="56"/>
                      <a:pt x="43" y="56"/>
                    </a:cubicBezTo>
                    <a:cubicBezTo>
                      <a:pt x="43" y="50"/>
                      <a:pt x="43" y="50"/>
                      <a:pt x="43" y="50"/>
                    </a:cubicBezTo>
                    <a:cubicBezTo>
                      <a:pt x="43" y="45"/>
                      <a:pt x="40" y="42"/>
                      <a:pt x="35" y="42"/>
                    </a:cubicBezTo>
                    <a:moveTo>
                      <a:pt x="162" y="0"/>
                    </a:move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34"/>
                      <a:pt x="156" y="34"/>
                      <a:pt x="156" y="34"/>
                    </a:cubicBezTo>
                    <a:cubicBezTo>
                      <a:pt x="156" y="38"/>
                      <a:pt x="153" y="42"/>
                      <a:pt x="148" y="42"/>
                    </a:cubicBezTo>
                    <a:cubicBezTo>
                      <a:pt x="108" y="42"/>
                      <a:pt x="108" y="42"/>
                      <a:pt x="108" y="42"/>
                    </a:cubicBezTo>
                    <a:cubicBezTo>
                      <a:pt x="103" y="42"/>
                      <a:pt x="100" y="45"/>
                      <a:pt x="100" y="50"/>
                    </a:cubicBezTo>
                    <a:cubicBezTo>
                      <a:pt x="100" y="204"/>
                      <a:pt x="100" y="204"/>
                      <a:pt x="100" y="204"/>
                    </a:cubicBezTo>
                    <a:cubicBezTo>
                      <a:pt x="100" y="208"/>
                      <a:pt x="103" y="212"/>
                      <a:pt x="108" y="212"/>
                    </a:cubicBezTo>
                    <a:cubicBezTo>
                      <a:pt x="114" y="212"/>
                      <a:pt x="114" y="212"/>
                      <a:pt x="114" y="212"/>
                    </a:cubicBezTo>
                    <a:cubicBezTo>
                      <a:pt x="114" y="64"/>
                      <a:pt x="114" y="64"/>
                      <a:pt x="114" y="64"/>
                    </a:cubicBezTo>
                    <a:cubicBezTo>
                      <a:pt x="114" y="60"/>
                      <a:pt x="117" y="56"/>
                      <a:pt x="122" y="56"/>
                    </a:cubicBezTo>
                    <a:cubicBezTo>
                      <a:pt x="162" y="56"/>
                      <a:pt x="162" y="56"/>
                      <a:pt x="162" y="56"/>
                    </a:cubicBezTo>
                    <a:cubicBezTo>
                      <a:pt x="167" y="56"/>
                      <a:pt x="170" y="53"/>
                      <a:pt x="170" y="48"/>
                    </a:cubicBezTo>
                    <a:cubicBezTo>
                      <a:pt x="170" y="8"/>
                      <a:pt x="170" y="8"/>
                      <a:pt x="170" y="8"/>
                    </a:cubicBezTo>
                    <a:cubicBezTo>
                      <a:pt x="170" y="3"/>
                      <a:pt x="167" y="0"/>
                      <a:pt x="162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0" name="Freeform 129">
                <a:extLst>
                  <a:ext uri="{FF2B5EF4-FFF2-40B4-BE49-F238E27FC236}">
                    <a16:creationId xmlns:a16="http://schemas.microsoft.com/office/drawing/2014/main" id="{11168456-28CF-4F38-80CB-8D8CE5BC6B4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03514" y="2276473"/>
                <a:ext cx="238125" cy="401637"/>
              </a:xfrm>
              <a:custGeom>
                <a:avLst/>
                <a:gdLst>
                  <a:gd name="T0" fmla="*/ 162 w 170"/>
                  <a:gd name="T1" fmla="*/ 227 h 283"/>
                  <a:gd name="T2" fmla="*/ 128 w 170"/>
                  <a:gd name="T3" fmla="*/ 227 h 283"/>
                  <a:gd name="T4" fmla="*/ 128 w 170"/>
                  <a:gd name="T5" fmla="*/ 233 h 283"/>
                  <a:gd name="T6" fmla="*/ 136 w 170"/>
                  <a:gd name="T7" fmla="*/ 241 h 283"/>
                  <a:gd name="T8" fmla="*/ 170 w 170"/>
                  <a:gd name="T9" fmla="*/ 241 h 283"/>
                  <a:gd name="T10" fmla="*/ 170 w 170"/>
                  <a:gd name="T11" fmla="*/ 235 h 283"/>
                  <a:gd name="T12" fmla="*/ 162 w 170"/>
                  <a:gd name="T13" fmla="*/ 227 h 283"/>
                  <a:gd name="T14" fmla="*/ 63 w 170"/>
                  <a:gd name="T15" fmla="*/ 71 h 283"/>
                  <a:gd name="T16" fmla="*/ 57 w 170"/>
                  <a:gd name="T17" fmla="*/ 71 h 283"/>
                  <a:gd name="T18" fmla="*/ 57 w 170"/>
                  <a:gd name="T19" fmla="*/ 219 h 283"/>
                  <a:gd name="T20" fmla="*/ 49 w 170"/>
                  <a:gd name="T21" fmla="*/ 227 h 283"/>
                  <a:gd name="T22" fmla="*/ 8 w 170"/>
                  <a:gd name="T23" fmla="*/ 227 h 283"/>
                  <a:gd name="T24" fmla="*/ 0 w 170"/>
                  <a:gd name="T25" fmla="*/ 235 h 283"/>
                  <a:gd name="T26" fmla="*/ 0 w 170"/>
                  <a:gd name="T27" fmla="*/ 275 h 283"/>
                  <a:gd name="T28" fmla="*/ 8 w 170"/>
                  <a:gd name="T29" fmla="*/ 283 h 283"/>
                  <a:gd name="T30" fmla="*/ 14 w 170"/>
                  <a:gd name="T31" fmla="*/ 283 h 283"/>
                  <a:gd name="T32" fmla="*/ 14 w 170"/>
                  <a:gd name="T33" fmla="*/ 249 h 283"/>
                  <a:gd name="T34" fmla="*/ 22 w 170"/>
                  <a:gd name="T35" fmla="*/ 241 h 283"/>
                  <a:gd name="T36" fmla="*/ 63 w 170"/>
                  <a:gd name="T37" fmla="*/ 241 h 283"/>
                  <a:gd name="T38" fmla="*/ 71 w 170"/>
                  <a:gd name="T39" fmla="*/ 233 h 283"/>
                  <a:gd name="T40" fmla="*/ 71 w 170"/>
                  <a:gd name="T41" fmla="*/ 79 h 283"/>
                  <a:gd name="T42" fmla="*/ 63 w 170"/>
                  <a:gd name="T43" fmla="*/ 71 h 283"/>
                  <a:gd name="T44" fmla="*/ 162 w 170"/>
                  <a:gd name="T45" fmla="*/ 0 h 283"/>
                  <a:gd name="T46" fmla="*/ 8 w 170"/>
                  <a:gd name="T47" fmla="*/ 0 h 283"/>
                  <a:gd name="T48" fmla="*/ 0 w 170"/>
                  <a:gd name="T49" fmla="*/ 8 h 283"/>
                  <a:gd name="T50" fmla="*/ 0 w 170"/>
                  <a:gd name="T51" fmla="*/ 49 h 283"/>
                  <a:gd name="T52" fmla="*/ 8 w 170"/>
                  <a:gd name="T53" fmla="*/ 57 h 283"/>
                  <a:gd name="T54" fmla="*/ 14 w 170"/>
                  <a:gd name="T55" fmla="*/ 57 h 283"/>
                  <a:gd name="T56" fmla="*/ 14 w 170"/>
                  <a:gd name="T57" fmla="*/ 23 h 283"/>
                  <a:gd name="T58" fmla="*/ 22 w 170"/>
                  <a:gd name="T59" fmla="*/ 15 h 283"/>
                  <a:gd name="T60" fmla="*/ 170 w 170"/>
                  <a:gd name="T61" fmla="*/ 15 h 283"/>
                  <a:gd name="T62" fmla="*/ 170 w 170"/>
                  <a:gd name="T63" fmla="*/ 8 h 283"/>
                  <a:gd name="T64" fmla="*/ 162 w 170"/>
                  <a:gd name="T65" fmla="*/ 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0" h="283">
                    <a:moveTo>
                      <a:pt x="162" y="227"/>
                    </a:moveTo>
                    <a:cubicBezTo>
                      <a:pt x="128" y="227"/>
                      <a:pt x="128" y="227"/>
                      <a:pt x="128" y="227"/>
                    </a:cubicBezTo>
                    <a:cubicBezTo>
                      <a:pt x="128" y="233"/>
                      <a:pt x="128" y="233"/>
                      <a:pt x="128" y="233"/>
                    </a:cubicBezTo>
                    <a:cubicBezTo>
                      <a:pt x="128" y="238"/>
                      <a:pt x="131" y="241"/>
                      <a:pt x="136" y="241"/>
                    </a:cubicBezTo>
                    <a:cubicBezTo>
                      <a:pt x="170" y="241"/>
                      <a:pt x="170" y="241"/>
                      <a:pt x="170" y="241"/>
                    </a:cubicBezTo>
                    <a:cubicBezTo>
                      <a:pt x="170" y="235"/>
                      <a:pt x="170" y="235"/>
                      <a:pt x="170" y="235"/>
                    </a:cubicBezTo>
                    <a:cubicBezTo>
                      <a:pt x="170" y="230"/>
                      <a:pt x="167" y="227"/>
                      <a:pt x="162" y="227"/>
                    </a:cubicBezTo>
                    <a:moveTo>
                      <a:pt x="63" y="71"/>
                    </a:moveTo>
                    <a:cubicBezTo>
                      <a:pt x="57" y="71"/>
                      <a:pt x="57" y="71"/>
                      <a:pt x="57" y="71"/>
                    </a:cubicBezTo>
                    <a:cubicBezTo>
                      <a:pt x="57" y="219"/>
                      <a:pt x="57" y="219"/>
                      <a:pt x="57" y="219"/>
                    </a:cubicBezTo>
                    <a:cubicBezTo>
                      <a:pt x="57" y="223"/>
                      <a:pt x="54" y="227"/>
                      <a:pt x="49" y="227"/>
                    </a:cubicBezTo>
                    <a:cubicBezTo>
                      <a:pt x="8" y="227"/>
                      <a:pt x="8" y="227"/>
                      <a:pt x="8" y="227"/>
                    </a:cubicBezTo>
                    <a:cubicBezTo>
                      <a:pt x="4" y="227"/>
                      <a:pt x="0" y="230"/>
                      <a:pt x="0" y="235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0" y="280"/>
                      <a:pt x="4" y="283"/>
                      <a:pt x="8" y="283"/>
                    </a:cubicBezTo>
                    <a:cubicBezTo>
                      <a:pt x="14" y="283"/>
                      <a:pt x="14" y="283"/>
                      <a:pt x="14" y="283"/>
                    </a:cubicBezTo>
                    <a:cubicBezTo>
                      <a:pt x="14" y="249"/>
                      <a:pt x="14" y="249"/>
                      <a:pt x="14" y="249"/>
                    </a:cubicBezTo>
                    <a:cubicBezTo>
                      <a:pt x="14" y="245"/>
                      <a:pt x="18" y="241"/>
                      <a:pt x="22" y="241"/>
                    </a:cubicBezTo>
                    <a:cubicBezTo>
                      <a:pt x="63" y="241"/>
                      <a:pt x="63" y="241"/>
                      <a:pt x="63" y="241"/>
                    </a:cubicBezTo>
                    <a:cubicBezTo>
                      <a:pt x="68" y="241"/>
                      <a:pt x="71" y="238"/>
                      <a:pt x="71" y="233"/>
                    </a:cubicBezTo>
                    <a:cubicBezTo>
                      <a:pt x="71" y="79"/>
                      <a:pt x="71" y="79"/>
                      <a:pt x="71" y="79"/>
                    </a:cubicBezTo>
                    <a:cubicBezTo>
                      <a:pt x="71" y="75"/>
                      <a:pt x="68" y="71"/>
                      <a:pt x="63" y="71"/>
                    </a:cubicBezTo>
                    <a:moveTo>
                      <a:pt x="162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3"/>
                      <a:pt x="4" y="57"/>
                      <a:pt x="8" y="57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18"/>
                      <a:pt x="18" y="15"/>
                      <a:pt x="22" y="15"/>
                    </a:cubicBezTo>
                    <a:cubicBezTo>
                      <a:pt x="170" y="15"/>
                      <a:pt x="170" y="15"/>
                      <a:pt x="170" y="15"/>
                    </a:cubicBezTo>
                    <a:cubicBezTo>
                      <a:pt x="170" y="8"/>
                      <a:pt x="170" y="8"/>
                      <a:pt x="170" y="8"/>
                    </a:cubicBezTo>
                    <a:cubicBezTo>
                      <a:pt x="170" y="3"/>
                      <a:pt x="167" y="0"/>
                      <a:pt x="162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1" name="Freeform 130">
                <a:extLst>
                  <a:ext uri="{FF2B5EF4-FFF2-40B4-BE49-F238E27FC236}">
                    <a16:creationId xmlns:a16="http://schemas.microsoft.com/office/drawing/2014/main" id="{3E86BF36-CBEB-452B-BC03-45C44B69E3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2564" y="2298698"/>
                <a:ext cx="219075" cy="379412"/>
              </a:xfrm>
              <a:custGeom>
                <a:avLst/>
                <a:gdLst>
                  <a:gd name="T0" fmla="*/ 156 w 156"/>
                  <a:gd name="T1" fmla="*/ 0 h 268"/>
                  <a:gd name="T2" fmla="*/ 8 w 156"/>
                  <a:gd name="T3" fmla="*/ 0 h 268"/>
                  <a:gd name="T4" fmla="*/ 0 w 156"/>
                  <a:gd name="T5" fmla="*/ 8 h 268"/>
                  <a:gd name="T6" fmla="*/ 0 w 156"/>
                  <a:gd name="T7" fmla="*/ 42 h 268"/>
                  <a:gd name="T8" fmla="*/ 35 w 156"/>
                  <a:gd name="T9" fmla="*/ 42 h 268"/>
                  <a:gd name="T10" fmla="*/ 43 w 156"/>
                  <a:gd name="T11" fmla="*/ 50 h 268"/>
                  <a:gd name="T12" fmla="*/ 43 w 156"/>
                  <a:gd name="T13" fmla="*/ 56 h 268"/>
                  <a:gd name="T14" fmla="*/ 49 w 156"/>
                  <a:gd name="T15" fmla="*/ 56 h 268"/>
                  <a:gd name="T16" fmla="*/ 57 w 156"/>
                  <a:gd name="T17" fmla="*/ 64 h 268"/>
                  <a:gd name="T18" fmla="*/ 57 w 156"/>
                  <a:gd name="T19" fmla="*/ 218 h 268"/>
                  <a:gd name="T20" fmla="*/ 49 w 156"/>
                  <a:gd name="T21" fmla="*/ 226 h 268"/>
                  <a:gd name="T22" fmla="*/ 8 w 156"/>
                  <a:gd name="T23" fmla="*/ 226 h 268"/>
                  <a:gd name="T24" fmla="*/ 0 w 156"/>
                  <a:gd name="T25" fmla="*/ 234 h 268"/>
                  <a:gd name="T26" fmla="*/ 0 w 156"/>
                  <a:gd name="T27" fmla="*/ 268 h 268"/>
                  <a:gd name="T28" fmla="*/ 148 w 156"/>
                  <a:gd name="T29" fmla="*/ 268 h 268"/>
                  <a:gd name="T30" fmla="*/ 156 w 156"/>
                  <a:gd name="T31" fmla="*/ 260 h 268"/>
                  <a:gd name="T32" fmla="*/ 156 w 156"/>
                  <a:gd name="T33" fmla="*/ 226 h 268"/>
                  <a:gd name="T34" fmla="*/ 122 w 156"/>
                  <a:gd name="T35" fmla="*/ 226 h 268"/>
                  <a:gd name="T36" fmla="*/ 114 w 156"/>
                  <a:gd name="T37" fmla="*/ 218 h 268"/>
                  <a:gd name="T38" fmla="*/ 114 w 156"/>
                  <a:gd name="T39" fmla="*/ 212 h 268"/>
                  <a:gd name="T40" fmla="*/ 108 w 156"/>
                  <a:gd name="T41" fmla="*/ 212 h 268"/>
                  <a:gd name="T42" fmla="*/ 100 w 156"/>
                  <a:gd name="T43" fmla="*/ 204 h 268"/>
                  <a:gd name="T44" fmla="*/ 100 w 156"/>
                  <a:gd name="T45" fmla="*/ 50 h 268"/>
                  <a:gd name="T46" fmla="*/ 108 w 156"/>
                  <a:gd name="T47" fmla="*/ 42 h 268"/>
                  <a:gd name="T48" fmla="*/ 148 w 156"/>
                  <a:gd name="T49" fmla="*/ 42 h 268"/>
                  <a:gd name="T50" fmla="*/ 156 w 156"/>
                  <a:gd name="T51" fmla="*/ 34 h 268"/>
                  <a:gd name="T52" fmla="*/ 156 w 156"/>
                  <a:gd name="T53" fmla="*/ 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56" h="268">
                    <a:moveTo>
                      <a:pt x="156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35" y="42"/>
                      <a:pt x="35" y="42"/>
                      <a:pt x="35" y="42"/>
                    </a:cubicBezTo>
                    <a:cubicBezTo>
                      <a:pt x="40" y="42"/>
                      <a:pt x="43" y="45"/>
                      <a:pt x="43" y="50"/>
                    </a:cubicBezTo>
                    <a:cubicBezTo>
                      <a:pt x="43" y="56"/>
                      <a:pt x="43" y="56"/>
                      <a:pt x="43" y="56"/>
                    </a:cubicBezTo>
                    <a:cubicBezTo>
                      <a:pt x="49" y="56"/>
                      <a:pt x="49" y="56"/>
                      <a:pt x="49" y="56"/>
                    </a:cubicBezTo>
                    <a:cubicBezTo>
                      <a:pt x="54" y="56"/>
                      <a:pt x="57" y="60"/>
                      <a:pt x="57" y="64"/>
                    </a:cubicBezTo>
                    <a:cubicBezTo>
                      <a:pt x="57" y="218"/>
                      <a:pt x="57" y="218"/>
                      <a:pt x="57" y="218"/>
                    </a:cubicBezTo>
                    <a:cubicBezTo>
                      <a:pt x="57" y="223"/>
                      <a:pt x="54" y="226"/>
                      <a:pt x="49" y="226"/>
                    </a:cubicBezTo>
                    <a:cubicBezTo>
                      <a:pt x="8" y="226"/>
                      <a:pt x="8" y="226"/>
                      <a:pt x="8" y="226"/>
                    </a:cubicBezTo>
                    <a:cubicBezTo>
                      <a:pt x="4" y="226"/>
                      <a:pt x="0" y="230"/>
                      <a:pt x="0" y="234"/>
                    </a:cubicBezTo>
                    <a:cubicBezTo>
                      <a:pt x="0" y="268"/>
                      <a:pt x="0" y="268"/>
                      <a:pt x="0" y="268"/>
                    </a:cubicBezTo>
                    <a:cubicBezTo>
                      <a:pt x="148" y="268"/>
                      <a:pt x="148" y="268"/>
                      <a:pt x="148" y="268"/>
                    </a:cubicBezTo>
                    <a:cubicBezTo>
                      <a:pt x="153" y="268"/>
                      <a:pt x="156" y="265"/>
                      <a:pt x="156" y="260"/>
                    </a:cubicBezTo>
                    <a:cubicBezTo>
                      <a:pt x="156" y="226"/>
                      <a:pt x="156" y="226"/>
                      <a:pt x="156" y="226"/>
                    </a:cubicBezTo>
                    <a:cubicBezTo>
                      <a:pt x="122" y="226"/>
                      <a:pt x="122" y="226"/>
                      <a:pt x="122" y="226"/>
                    </a:cubicBezTo>
                    <a:cubicBezTo>
                      <a:pt x="117" y="226"/>
                      <a:pt x="114" y="223"/>
                      <a:pt x="114" y="218"/>
                    </a:cubicBezTo>
                    <a:cubicBezTo>
                      <a:pt x="114" y="212"/>
                      <a:pt x="114" y="212"/>
                      <a:pt x="114" y="212"/>
                    </a:cubicBezTo>
                    <a:cubicBezTo>
                      <a:pt x="108" y="212"/>
                      <a:pt x="108" y="212"/>
                      <a:pt x="108" y="212"/>
                    </a:cubicBezTo>
                    <a:cubicBezTo>
                      <a:pt x="103" y="212"/>
                      <a:pt x="100" y="208"/>
                      <a:pt x="100" y="204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00" y="45"/>
                      <a:pt x="103" y="42"/>
                      <a:pt x="108" y="42"/>
                    </a:cubicBezTo>
                    <a:cubicBezTo>
                      <a:pt x="148" y="42"/>
                      <a:pt x="148" y="42"/>
                      <a:pt x="148" y="42"/>
                    </a:cubicBezTo>
                    <a:cubicBezTo>
                      <a:pt x="153" y="42"/>
                      <a:pt x="156" y="38"/>
                      <a:pt x="156" y="34"/>
                    </a:cubicBezTo>
                    <a:cubicBezTo>
                      <a:pt x="156" y="0"/>
                      <a:pt x="156" y="0"/>
                      <a:pt x="156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2" name="Freeform 131">
                <a:extLst>
                  <a:ext uri="{FF2B5EF4-FFF2-40B4-BE49-F238E27FC236}">
                    <a16:creationId xmlns:a16="http://schemas.microsoft.com/office/drawing/2014/main" id="{D40380BF-640E-4E75-92EA-D4BD36701F6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97676" y="2298698"/>
                <a:ext cx="236538" cy="400049"/>
              </a:xfrm>
              <a:custGeom>
                <a:avLst/>
                <a:gdLst>
                  <a:gd name="T0" fmla="*/ 162 w 170"/>
                  <a:gd name="T1" fmla="*/ 226 h 283"/>
                  <a:gd name="T2" fmla="*/ 156 w 170"/>
                  <a:gd name="T3" fmla="*/ 226 h 283"/>
                  <a:gd name="T4" fmla="*/ 156 w 170"/>
                  <a:gd name="T5" fmla="*/ 260 h 283"/>
                  <a:gd name="T6" fmla="*/ 148 w 170"/>
                  <a:gd name="T7" fmla="*/ 268 h 283"/>
                  <a:gd name="T8" fmla="*/ 0 w 170"/>
                  <a:gd name="T9" fmla="*/ 268 h 283"/>
                  <a:gd name="T10" fmla="*/ 0 w 170"/>
                  <a:gd name="T11" fmla="*/ 275 h 283"/>
                  <a:gd name="T12" fmla="*/ 8 w 170"/>
                  <a:gd name="T13" fmla="*/ 283 h 283"/>
                  <a:gd name="T14" fmla="*/ 162 w 170"/>
                  <a:gd name="T15" fmla="*/ 283 h 283"/>
                  <a:gd name="T16" fmla="*/ 170 w 170"/>
                  <a:gd name="T17" fmla="*/ 275 h 283"/>
                  <a:gd name="T18" fmla="*/ 170 w 170"/>
                  <a:gd name="T19" fmla="*/ 234 h 283"/>
                  <a:gd name="T20" fmla="*/ 162 w 170"/>
                  <a:gd name="T21" fmla="*/ 226 h 283"/>
                  <a:gd name="T22" fmla="*/ 35 w 170"/>
                  <a:gd name="T23" fmla="*/ 42 h 283"/>
                  <a:gd name="T24" fmla="*/ 0 w 170"/>
                  <a:gd name="T25" fmla="*/ 42 h 283"/>
                  <a:gd name="T26" fmla="*/ 0 w 170"/>
                  <a:gd name="T27" fmla="*/ 48 h 283"/>
                  <a:gd name="T28" fmla="*/ 8 w 170"/>
                  <a:gd name="T29" fmla="*/ 56 h 283"/>
                  <a:gd name="T30" fmla="*/ 43 w 170"/>
                  <a:gd name="T31" fmla="*/ 56 h 283"/>
                  <a:gd name="T32" fmla="*/ 43 w 170"/>
                  <a:gd name="T33" fmla="*/ 50 h 283"/>
                  <a:gd name="T34" fmla="*/ 35 w 170"/>
                  <a:gd name="T35" fmla="*/ 42 h 283"/>
                  <a:gd name="T36" fmla="*/ 162 w 170"/>
                  <a:gd name="T37" fmla="*/ 0 h 283"/>
                  <a:gd name="T38" fmla="*/ 156 w 170"/>
                  <a:gd name="T39" fmla="*/ 0 h 283"/>
                  <a:gd name="T40" fmla="*/ 156 w 170"/>
                  <a:gd name="T41" fmla="*/ 34 h 283"/>
                  <a:gd name="T42" fmla="*/ 148 w 170"/>
                  <a:gd name="T43" fmla="*/ 42 h 283"/>
                  <a:gd name="T44" fmla="*/ 108 w 170"/>
                  <a:gd name="T45" fmla="*/ 42 h 283"/>
                  <a:gd name="T46" fmla="*/ 100 w 170"/>
                  <a:gd name="T47" fmla="*/ 50 h 283"/>
                  <a:gd name="T48" fmla="*/ 100 w 170"/>
                  <a:gd name="T49" fmla="*/ 204 h 283"/>
                  <a:gd name="T50" fmla="*/ 108 w 170"/>
                  <a:gd name="T51" fmla="*/ 212 h 283"/>
                  <a:gd name="T52" fmla="*/ 114 w 170"/>
                  <a:gd name="T53" fmla="*/ 212 h 283"/>
                  <a:gd name="T54" fmla="*/ 114 w 170"/>
                  <a:gd name="T55" fmla="*/ 64 h 283"/>
                  <a:gd name="T56" fmla="*/ 122 w 170"/>
                  <a:gd name="T57" fmla="*/ 56 h 283"/>
                  <a:gd name="T58" fmla="*/ 162 w 170"/>
                  <a:gd name="T59" fmla="*/ 56 h 283"/>
                  <a:gd name="T60" fmla="*/ 170 w 170"/>
                  <a:gd name="T61" fmla="*/ 48 h 283"/>
                  <a:gd name="T62" fmla="*/ 170 w 170"/>
                  <a:gd name="T63" fmla="*/ 8 h 283"/>
                  <a:gd name="T64" fmla="*/ 162 w 170"/>
                  <a:gd name="T65" fmla="*/ 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0" h="283">
                    <a:moveTo>
                      <a:pt x="162" y="226"/>
                    </a:moveTo>
                    <a:cubicBezTo>
                      <a:pt x="156" y="226"/>
                      <a:pt x="156" y="226"/>
                      <a:pt x="156" y="226"/>
                    </a:cubicBezTo>
                    <a:cubicBezTo>
                      <a:pt x="156" y="260"/>
                      <a:pt x="156" y="260"/>
                      <a:pt x="156" y="260"/>
                    </a:cubicBezTo>
                    <a:cubicBezTo>
                      <a:pt x="156" y="265"/>
                      <a:pt x="153" y="268"/>
                      <a:pt x="148" y="268"/>
                    </a:cubicBezTo>
                    <a:cubicBezTo>
                      <a:pt x="0" y="268"/>
                      <a:pt x="0" y="268"/>
                      <a:pt x="0" y="268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0" y="279"/>
                      <a:pt x="4" y="283"/>
                      <a:pt x="8" y="283"/>
                    </a:cubicBezTo>
                    <a:cubicBezTo>
                      <a:pt x="162" y="283"/>
                      <a:pt x="162" y="283"/>
                      <a:pt x="162" y="283"/>
                    </a:cubicBezTo>
                    <a:cubicBezTo>
                      <a:pt x="167" y="283"/>
                      <a:pt x="170" y="279"/>
                      <a:pt x="170" y="275"/>
                    </a:cubicBezTo>
                    <a:cubicBezTo>
                      <a:pt x="170" y="234"/>
                      <a:pt x="170" y="234"/>
                      <a:pt x="170" y="234"/>
                    </a:cubicBezTo>
                    <a:cubicBezTo>
                      <a:pt x="170" y="230"/>
                      <a:pt x="167" y="226"/>
                      <a:pt x="162" y="226"/>
                    </a:cubicBezTo>
                    <a:moveTo>
                      <a:pt x="35" y="42"/>
                    </a:moveTo>
                    <a:cubicBezTo>
                      <a:pt x="0" y="42"/>
                      <a:pt x="0" y="42"/>
                      <a:pt x="0" y="42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3"/>
                      <a:pt x="4" y="56"/>
                      <a:pt x="8" y="56"/>
                    </a:cubicBezTo>
                    <a:cubicBezTo>
                      <a:pt x="43" y="56"/>
                      <a:pt x="43" y="56"/>
                      <a:pt x="43" y="56"/>
                    </a:cubicBezTo>
                    <a:cubicBezTo>
                      <a:pt x="43" y="50"/>
                      <a:pt x="43" y="50"/>
                      <a:pt x="43" y="50"/>
                    </a:cubicBezTo>
                    <a:cubicBezTo>
                      <a:pt x="43" y="45"/>
                      <a:pt x="39" y="42"/>
                      <a:pt x="35" y="42"/>
                    </a:cubicBezTo>
                    <a:moveTo>
                      <a:pt x="162" y="0"/>
                    </a:move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34"/>
                      <a:pt x="156" y="34"/>
                      <a:pt x="156" y="34"/>
                    </a:cubicBezTo>
                    <a:cubicBezTo>
                      <a:pt x="156" y="38"/>
                      <a:pt x="153" y="42"/>
                      <a:pt x="148" y="42"/>
                    </a:cubicBezTo>
                    <a:cubicBezTo>
                      <a:pt x="108" y="42"/>
                      <a:pt x="108" y="42"/>
                      <a:pt x="108" y="42"/>
                    </a:cubicBezTo>
                    <a:cubicBezTo>
                      <a:pt x="103" y="42"/>
                      <a:pt x="100" y="45"/>
                      <a:pt x="100" y="50"/>
                    </a:cubicBezTo>
                    <a:cubicBezTo>
                      <a:pt x="100" y="204"/>
                      <a:pt x="100" y="204"/>
                      <a:pt x="100" y="204"/>
                    </a:cubicBezTo>
                    <a:cubicBezTo>
                      <a:pt x="100" y="208"/>
                      <a:pt x="103" y="212"/>
                      <a:pt x="108" y="212"/>
                    </a:cubicBezTo>
                    <a:cubicBezTo>
                      <a:pt x="114" y="212"/>
                      <a:pt x="114" y="212"/>
                      <a:pt x="114" y="212"/>
                    </a:cubicBezTo>
                    <a:cubicBezTo>
                      <a:pt x="114" y="64"/>
                      <a:pt x="114" y="64"/>
                      <a:pt x="114" y="64"/>
                    </a:cubicBezTo>
                    <a:cubicBezTo>
                      <a:pt x="114" y="60"/>
                      <a:pt x="117" y="56"/>
                      <a:pt x="122" y="56"/>
                    </a:cubicBezTo>
                    <a:cubicBezTo>
                      <a:pt x="162" y="56"/>
                      <a:pt x="162" y="56"/>
                      <a:pt x="162" y="56"/>
                    </a:cubicBezTo>
                    <a:cubicBezTo>
                      <a:pt x="167" y="56"/>
                      <a:pt x="170" y="53"/>
                      <a:pt x="170" y="48"/>
                    </a:cubicBezTo>
                    <a:cubicBezTo>
                      <a:pt x="170" y="8"/>
                      <a:pt x="170" y="8"/>
                      <a:pt x="170" y="8"/>
                    </a:cubicBezTo>
                    <a:cubicBezTo>
                      <a:pt x="170" y="3"/>
                      <a:pt x="167" y="0"/>
                      <a:pt x="162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3" name="Freeform 132">
                <a:extLst>
                  <a:ext uri="{FF2B5EF4-FFF2-40B4-BE49-F238E27FC236}">
                    <a16:creationId xmlns:a16="http://schemas.microsoft.com/office/drawing/2014/main" id="{84F00BFF-C2AE-4DF1-8003-5CB3F0413F3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77039" y="2276473"/>
                <a:ext cx="238125" cy="401637"/>
              </a:xfrm>
              <a:custGeom>
                <a:avLst/>
                <a:gdLst>
                  <a:gd name="T0" fmla="*/ 162 w 170"/>
                  <a:gd name="T1" fmla="*/ 227 h 283"/>
                  <a:gd name="T2" fmla="*/ 128 w 170"/>
                  <a:gd name="T3" fmla="*/ 227 h 283"/>
                  <a:gd name="T4" fmla="*/ 128 w 170"/>
                  <a:gd name="T5" fmla="*/ 233 h 283"/>
                  <a:gd name="T6" fmla="*/ 136 w 170"/>
                  <a:gd name="T7" fmla="*/ 241 h 283"/>
                  <a:gd name="T8" fmla="*/ 170 w 170"/>
                  <a:gd name="T9" fmla="*/ 241 h 283"/>
                  <a:gd name="T10" fmla="*/ 170 w 170"/>
                  <a:gd name="T11" fmla="*/ 235 h 283"/>
                  <a:gd name="T12" fmla="*/ 162 w 170"/>
                  <a:gd name="T13" fmla="*/ 227 h 283"/>
                  <a:gd name="T14" fmla="*/ 63 w 170"/>
                  <a:gd name="T15" fmla="*/ 71 h 283"/>
                  <a:gd name="T16" fmla="*/ 57 w 170"/>
                  <a:gd name="T17" fmla="*/ 71 h 283"/>
                  <a:gd name="T18" fmla="*/ 57 w 170"/>
                  <a:gd name="T19" fmla="*/ 219 h 283"/>
                  <a:gd name="T20" fmla="*/ 49 w 170"/>
                  <a:gd name="T21" fmla="*/ 227 h 283"/>
                  <a:gd name="T22" fmla="*/ 8 w 170"/>
                  <a:gd name="T23" fmla="*/ 227 h 283"/>
                  <a:gd name="T24" fmla="*/ 0 w 170"/>
                  <a:gd name="T25" fmla="*/ 235 h 283"/>
                  <a:gd name="T26" fmla="*/ 0 w 170"/>
                  <a:gd name="T27" fmla="*/ 275 h 283"/>
                  <a:gd name="T28" fmla="*/ 8 w 170"/>
                  <a:gd name="T29" fmla="*/ 283 h 283"/>
                  <a:gd name="T30" fmla="*/ 14 w 170"/>
                  <a:gd name="T31" fmla="*/ 283 h 283"/>
                  <a:gd name="T32" fmla="*/ 14 w 170"/>
                  <a:gd name="T33" fmla="*/ 249 h 283"/>
                  <a:gd name="T34" fmla="*/ 22 w 170"/>
                  <a:gd name="T35" fmla="*/ 241 h 283"/>
                  <a:gd name="T36" fmla="*/ 63 w 170"/>
                  <a:gd name="T37" fmla="*/ 241 h 283"/>
                  <a:gd name="T38" fmla="*/ 71 w 170"/>
                  <a:gd name="T39" fmla="*/ 233 h 283"/>
                  <a:gd name="T40" fmla="*/ 71 w 170"/>
                  <a:gd name="T41" fmla="*/ 79 h 283"/>
                  <a:gd name="T42" fmla="*/ 63 w 170"/>
                  <a:gd name="T43" fmla="*/ 71 h 283"/>
                  <a:gd name="T44" fmla="*/ 162 w 170"/>
                  <a:gd name="T45" fmla="*/ 0 h 283"/>
                  <a:gd name="T46" fmla="*/ 8 w 170"/>
                  <a:gd name="T47" fmla="*/ 0 h 283"/>
                  <a:gd name="T48" fmla="*/ 0 w 170"/>
                  <a:gd name="T49" fmla="*/ 8 h 283"/>
                  <a:gd name="T50" fmla="*/ 0 w 170"/>
                  <a:gd name="T51" fmla="*/ 49 h 283"/>
                  <a:gd name="T52" fmla="*/ 8 w 170"/>
                  <a:gd name="T53" fmla="*/ 57 h 283"/>
                  <a:gd name="T54" fmla="*/ 14 w 170"/>
                  <a:gd name="T55" fmla="*/ 57 h 283"/>
                  <a:gd name="T56" fmla="*/ 14 w 170"/>
                  <a:gd name="T57" fmla="*/ 23 h 283"/>
                  <a:gd name="T58" fmla="*/ 22 w 170"/>
                  <a:gd name="T59" fmla="*/ 15 h 283"/>
                  <a:gd name="T60" fmla="*/ 170 w 170"/>
                  <a:gd name="T61" fmla="*/ 15 h 283"/>
                  <a:gd name="T62" fmla="*/ 170 w 170"/>
                  <a:gd name="T63" fmla="*/ 8 h 283"/>
                  <a:gd name="T64" fmla="*/ 162 w 170"/>
                  <a:gd name="T65" fmla="*/ 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0" h="283">
                    <a:moveTo>
                      <a:pt x="162" y="227"/>
                    </a:moveTo>
                    <a:cubicBezTo>
                      <a:pt x="128" y="227"/>
                      <a:pt x="128" y="227"/>
                      <a:pt x="128" y="227"/>
                    </a:cubicBezTo>
                    <a:cubicBezTo>
                      <a:pt x="128" y="233"/>
                      <a:pt x="128" y="233"/>
                      <a:pt x="128" y="233"/>
                    </a:cubicBezTo>
                    <a:cubicBezTo>
                      <a:pt x="128" y="238"/>
                      <a:pt x="131" y="241"/>
                      <a:pt x="136" y="241"/>
                    </a:cubicBezTo>
                    <a:cubicBezTo>
                      <a:pt x="170" y="241"/>
                      <a:pt x="170" y="241"/>
                      <a:pt x="170" y="241"/>
                    </a:cubicBezTo>
                    <a:cubicBezTo>
                      <a:pt x="170" y="235"/>
                      <a:pt x="170" y="235"/>
                      <a:pt x="170" y="235"/>
                    </a:cubicBezTo>
                    <a:cubicBezTo>
                      <a:pt x="170" y="230"/>
                      <a:pt x="167" y="227"/>
                      <a:pt x="162" y="227"/>
                    </a:cubicBezTo>
                    <a:moveTo>
                      <a:pt x="63" y="71"/>
                    </a:moveTo>
                    <a:cubicBezTo>
                      <a:pt x="57" y="71"/>
                      <a:pt x="57" y="71"/>
                      <a:pt x="57" y="71"/>
                    </a:cubicBezTo>
                    <a:cubicBezTo>
                      <a:pt x="57" y="219"/>
                      <a:pt x="57" y="219"/>
                      <a:pt x="57" y="219"/>
                    </a:cubicBezTo>
                    <a:cubicBezTo>
                      <a:pt x="57" y="223"/>
                      <a:pt x="53" y="227"/>
                      <a:pt x="49" y="227"/>
                    </a:cubicBezTo>
                    <a:cubicBezTo>
                      <a:pt x="8" y="227"/>
                      <a:pt x="8" y="227"/>
                      <a:pt x="8" y="227"/>
                    </a:cubicBezTo>
                    <a:cubicBezTo>
                      <a:pt x="4" y="227"/>
                      <a:pt x="0" y="230"/>
                      <a:pt x="0" y="235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0" y="280"/>
                      <a:pt x="4" y="283"/>
                      <a:pt x="8" y="283"/>
                    </a:cubicBezTo>
                    <a:cubicBezTo>
                      <a:pt x="14" y="283"/>
                      <a:pt x="14" y="283"/>
                      <a:pt x="14" y="283"/>
                    </a:cubicBezTo>
                    <a:cubicBezTo>
                      <a:pt x="14" y="249"/>
                      <a:pt x="14" y="249"/>
                      <a:pt x="14" y="249"/>
                    </a:cubicBezTo>
                    <a:cubicBezTo>
                      <a:pt x="14" y="245"/>
                      <a:pt x="18" y="241"/>
                      <a:pt x="22" y="241"/>
                    </a:cubicBezTo>
                    <a:cubicBezTo>
                      <a:pt x="63" y="241"/>
                      <a:pt x="63" y="241"/>
                      <a:pt x="63" y="241"/>
                    </a:cubicBezTo>
                    <a:cubicBezTo>
                      <a:pt x="67" y="241"/>
                      <a:pt x="71" y="238"/>
                      <a:pt x="71" y="233"/>
                    </a:cubicBezTo>
                    <a:cubicBezTo>
                      <a:pt x="71" y="79"/>
                      <a:pt x="71" y="79"/>
                      <a:pt x="71" y="79"/>
                    </a:cubicBezTo>
                    <a:cubicBezTo>
                      <a:pt x="71" y="75"/>
                      <a:pt x="67" y="71"/>
                      <a:pt x="63" y="71"/>
                    </a:cubicBezTo>
                    <a:moveTo>
                      <a:pt x="162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3"/>
                      <a:pt x="4" y="57"/>
                      <a:pt x="8" y="57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18"/>
                      <a:pt x="18" y="15"/>
                      <a:pt x="22" y="15"/>
                    </a:cubicBezTo>
                    <a:cubicBezTo>
                      <a:pt x="170" y="15"/>
                      <a:pt x="170" y="15"/>
                      <a:pt x="170" y="15"/>
                    </a:cubicBezTo>
                    <a:cubicBezTo>
                      <a:pt x="170" y="8"/>
                      <a:pt x="170" y="8"/>
                      <a:pt x="170" y="8"/>
                    </a:cubicBezTo>
                    <a:cubicBezTo>
                      <a:pt x="170" y="3"/>
                      <a:pt x="167" y="0"/>
                      <a:pt x="162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4" name="Freeform 133">
                <a:extLst>
                  <a:ext uri="{FF2B5EF4-FFF2-40B4-BE49-F238E27FC236}">
                    <a16:creationId xmlns:a16="http://schemas.microsoft.com/office/drawing/2014/main" id="{ED6A4274-6DA7-47BE-8533-520D491483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7676" y="2298698"/>
                <a:ext cx="217488" cy="379412"/>
              </a:xfrm>
              <a:custGeom>
                <a:avLst/>
                <a:gdLst>
                  <a:gd name="T0" fmla="*/ 156 w 156"/>
                  <a:gd name="T1" fmla="*/ 0 h 268"/>
                  <a:gd name="T2" fmla="*/ 8 w 156"/>
                  <a:gd name="T3" fmla="*/ 0 h 268"/>
                  <a:gd name="T4" fmla="*/ 0 w 156"/>
                  <a:gd name="T5" fmla="*/ 8 h 268"/>
                  <a:gd name="T6" fmla="*/ 0 w 156"/>
                  <a:gd name="T7" fmla="*/ 42 h 268"/>
                  <a:gd name="T8" fmla="*/ 35 w 156"/>
                  <a:gd name="T9" fmla="*/ 42 h 268"/>
                  <a:gd name="T10" fmla="*/ 43 w 156"/>
                  <a:gd name="T11" fmla="*/ 50 h 268"/>
                  <a:gd name="T12" fmla="*/ 43 w 156"/>
                  <a:gd name="T13" fmla="*/ 56 h 268"/>
                  <a:gd name="T14" fmla="*/ 49 w 156"/>
                  <a:gd name="T15" fmla="*/ 56 h 268"/>
                  <a:gd name="T16" fmla="*/ 57 w 156"/>
                  <a:gd name="T17" fmla="*/ 64 h 268"/>
                  <a:gd name="T18" fmla="*/ 57 w 156"/>
                  <a:gd name="T19" fmla="*/ 218 h 268"/>
                  <a:gd name="T20" fmla="*/ 49 w 156"/>
                  <a:gd name="T21" fmla="*/ 226 h 268"/>
                  <a:gd name="T22" fmla="*/ 8 w 156"/>
                  <a:gd name="T23" fmla="*/ 226 h 268"/>
                  <a:gd name="T24" fmla="*/ 0 w 156"/>
                  <a:gd name="T25" fmla="*/ 234 h 268"/>
                  <a:gd name="T26" fmla="*/ 0 w 156"/>
                  <a:gd name="T27" fmla="*/ 268 h 268"/>
                  <a:gd name="T28" fmla="*/ 148 w 156"/>
                  <a:gd name="T29" fmla="*/ 268 h 268"/>
                  <a:gd name="T30" fmla="*/ 156 w 156"/>
                  <a:gd name="T31" fmla="*/ 260 h 268"/>
                  <a:gd name="T32" fmla="*/ 156 w 156"/>
                  <a:gd name="T33" fmla="*/ 226 h 268"/>
                  <a:gd name="T34" fmla="*/ 122 w 156"/>
                  <a:gd name="T35" fmla="*/ 226 h 268"/>
                  <a:gd name="T36" fmla="*/ 114 w 156"/>
                  <a:gd name="T37" fmla="*/ 218 h 268"/>
                  <a:gd name="T38" fmla="*/ 114 w 156"/>
                  <a:gd name="T39" fmla="*/ 212 h 268"/>
                  <a:gd name="T40" fmla="*/ 108 w 156"/>
                  <a:gd name="T41" fmla="*/ 212 h 268"/>
                  <a:gd name="T42" fmla="*/ 100 w 156"/>
                  <a:gd name="T43" fmla="*/ 204 h 268"/>
                  <a:gd name="T44" fmla="*/ 100 w 156"/>
                  <a:gd name="T45" fmla="*/ 50 h 268"/>
                  <a:gd name="T46" fmla="*/ 108 w 156"/>
                  <a:gd name="T47" fmla="*/ 42 h 268"/>
                  <a:gd name="T48" fmla="*/ 148 w 156"/>
                  <a:gd name="T49" fmla="*/ 42 h 268"/>
                  <a:gd name="T50" fmla="*/ 156 w 156"/>
                  <a:gd name="T51" fmla="*/ 34 h 268"/>
                  <a:gd name="T52" fmla="*/ 156 w 156"/>
                  <a:gd name="T53" fmla="*/ 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56" h="268">
                    <a:moveTo>
                      <a:pt x="156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35" y="42"/>
                      <a:pt x="35" y="42"/>
                      <a:pt x="35" y="42"/>
                    </a:cubicBezTo>
                    <a:cubicBezTo>
                      <a:pt x="39" y="42"/>
                      <a:pt x="43" y="45"/>
                      <a:pt x="43" y="50"/>
                    </a:cubicBezTo>
                    <a:cubicBezTo>
                      <a:pt x="43" y="56"/>
                      <a:pt x="43" y="56"/>
                      <a:pt x="43" y="56"/>
                    </a:cubicBezTo>
                    <a:cubicBezTo>
                      <a:pt x="49" y="56"/>
                      <a:pt x="49" y="56"/>
                      <a:pt x="49" y="56"/>
                    </a:cubicBezTo>
                    <a:cubicBezTo>
                      <a:pt x="53" y="56"/>
                      <a:pt x="57" y="60"/>
                      <a:pt x="57" y="64"/>
                    </a:cubicBezTo>
                    <a:cubicBezTo>
                      <a:pt x="57" y="218"/>
                      <a:pt x="57" y="218"/>
                      <a:pt x="57" y="218"/>
                    </a:cubicBezTo>
                    <a:cubicBezTo>
                      <a:pt x="57" y="223"/>
                      <a:pt x="53" y="226"/>
                      <a:pt x="49" y="226"/>
                    </a:cubicBezTo>
                    <a:cubicBezTo>
                      <a:pt x="8" y="226"/>
                      <a:pt x="8" y="226"/>
                      <a:pt x="8" y="226"/>
                    </a:cubicBezTo>
                    <a:cubicBezTo>
                      <a:pt x="4" y="226"/>
                      <a:pt x="0" y="230"/>
                      <a:pt x="0" y="234"/>
                    </a:cubicBezTo>
                    <a:cubicBezTo>
                      <a:pt x="0" y="268"/>
                      <a:pt x="0" y="268"/>
                      <a:pt x="0" y="268"/>
                    </a:cubicBezTo>
                    <a:cubicBezTo>
                      <a:pt x="148" y="268"/>
                      <a:pt x="148" y="268"/>
                      <a:pt x="148" y="268"/>
                    </a:cubicBezTo>
                    <a:cubicBezTo>
                      <a:pt x="153" y="268"/>
                      <a:pt x="156" y="265"/>
                      <a:pt x="156" y="260"/>
                    </a:cubicBezTo>
                    <a:cubicBezTo>
                      <a:pt x="156" y="226"/>
                      <a:pt x="156" y="226"/>
                      <a:pt x="156" y="226"/>
                    </a:cubicBezTo>
                    <a:cubicBezTo>
                      <a:pt x="122" y="226"/>
                      <a:pt x="122" y="226"/>
                      <a:pt x="122" y="226"/>
                    </a:cubicBezTo>
                    <a:cubicBezTo>
                      <a:pt x="117" y="226"/>
                      <a:pt x="114" y="223"/>
                      <a:pt x="114" y="218"/>
                    </a:cubicBezTo>
                    <a:cubicBezTo>
                      <a:pt x="114" y="212"/>
                      <a:pt x="114" y="212"/>
                      <a:pt x="114" y="212"/>
                    </a:cubicBezTo>
                    <a:cubicBezTo>
                      <a:pt x="108" y="212"/>
                      <a:pt x="108" y="212"/>
                      <a:pt x="108" y="212"/>
                    </a:cubicBezTo>
                    <a:cubicBezTo>
                      <a:pt x="103" y="212"/>
                      <a:pt x="100" y="208"/>
                      <a:pt x="100" y="204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00" y="45"/>
                      <a:pt x="103" y="42"/>
                      <a:pt x="108" y="42"/>
                    </a:cubicBezTo>
                    <a:cubicBezTo>
                      <a:pt x="148" y="42"/>
                      <a:pt x="148" y="42"/>
                      <a:pt x="148" y="42"/>
                    </a:cubicBezTo>
                    <a:cubicBezTo>
                      <a:pt x="153" y="42"/>
                      <a:pt x="156" y="38"/>
                      <a:pt x="156" y="34"/>
                    </a:cubicBezTo>
                    <a:cubicBezTo>
                      <a:pt x="156" y="0"/>
                      <a:pt x="156" y="0"/>
                      <a:pt x="156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5" name="Freeform 134">
                <a:extLst>
                  <a:ext uri="{FF2B5EF4-FFF2-40B4-BE49-F238E27FC236}">
                    <a16:creationId xmlns:a16="http://schemas.microsoft.com/office/drawing/2014/main" id="{8F9A450D-5521-4C24-89C1-977EACA437E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064001" y="2298698"/>
                <a:ext cx="317500" cy="400049"/>
              </a:xfrm>
              <a:custGeom>
                <a:avLst/>
                <a:gdLst>
                  <a:gd name="T0" fmla="*/ 63 w 227"/>
                  <a:gd name="T1" fmla="*/ 42 h 283"/>
                  <a:gd name="T2" fmla="*/ 0 w 227"/>
                  <a:gd name="T3" fmla="*/ 42 h 283"/>
                  <a:gd name="T4" fmla="*/ 0 w 227"/>
                  <a:gd name="T5" fmla="*/ 48 h 283"/>
                  <a:gd name="T6" fmla="*/ 8 w 227"/>
                  <a:gd name="T7" fmla="*/ 56 h 283"/>
                  <a:gd name="T8" fmla="*/ 71 w 227"/>
                  <a:gd name="T9" fmla="*/ 56 h 283"/>
                  <a:gd name="T10" fmla="*/ 71 w 227"/>
                  <a:gd name="T11" fmla="*/ 50 h 283"/>
                  <a:gd name="T12" fmla="*/ 63 w 227"/>
                  <a:gd name="T13" fmla="*/ 42 h 283"/>
                  <a:gd name="T14" fmla="*/ 219 w 227"/>
                  <a:gd name="T15" fmla="*/ 0 h 283"/>
                  <a:gd name="T16" fmla="*/ 213 w 227"/>
                  <a:gd name="T17" fmla="*/ 0 h 283"/>
                  <a:gd name="T18" fmla="*/ 213 w 227"/>
                  <a:gd name="T19" fmla="*/ 34 h 283"/>
                  <a:gd name="T20" fmla="*/ 205 w 227"/>
                  <a:gd name="T21" fmla="*/ 42 h 283"/>
                  <a:gd name="T22" fmla="*/ 136 w 227"/>
                  <a:gd name="T23" fmla="*/ 42 h 283"/>
                  <a:gd name="T24" fmla="*/ 128 w 227"/>
                  <a:gd name="T25" fmla="*/ 50 h 283"/>
                  <a:gd name="T26" fmla="*/ 128 w 227"/>
                  <a:gd name="T27" fmla="*/ 260 h 283"/>
                  <a:gd name="T28" fmla="*/ 120 w 227"/>
                  <a:gd name="T29" fmla="*/ 268 h 283"/>
                  <a:gd name="T30" fmla="*/ 85 w 227"/>
                  <a:gd name="T31" fmla="*/ 268 h 283"/>
                  <a:gd name="T32" fmla="*/ 85 w 227"/>
                  <a:gd name="T33" fmla="*/ 275 h 283"/>
                  <a:gd name="T34" fmla="*/ 93 w 227"/>
                  <a:gd name="T35" fmla="*/ 283 h 283"/>
                  <a:gd name="T36" fmla="*/ 134 w 227"/>
                  <a:gd name="T37" fmla="*/ 283 h 283"/>
                  <a:gd name="T38" fmla="*/ 142 w 227"/>
                  <a:gd name="T39" fmla="*/ 275 h 283"/>
                  <a:gd name="T40" fmla="*/ 142 w 227"/>
                  <a:gd name="T41" fmla="*/ 64 h 283"/>
                  <a:gd name="T42" fmla="*/ 150 w 227"/>
                  <a:gd name="T43" fmla="*/ 56 h 283"/>
                  <a:gd name="T44" fmla="*/ 219 w 227"/>
                  <a:gd name="T45" fmla="*/ 56 h 283"/>
                  <a:gd name="T46" fmla="*/ 227 w 227"/>
                  <a:gd name="T47" fmla="*/ 48 h 283"/>
                  <a:gd name="T48" fmla="*/ 227 w 227"/>
                  <a:gd name="T49" fmla="*/ 8 h 283"/>
                  <a:gd name="T50" fmla="*/ 219 w 227"/>
                  <a:gd name="T51" fmla="*/ 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27" h="283">
                    <a:moveTo>
                      <a:pt x="63" y="42"/>
                    </a:moveTo>
                    <a:cubicBezTo>
                      <a:pt x="0" y="42"/>
                      <a:pt x="0" y="42"/>
                      <a:pt x="0" y="42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3"/>
                      <a:pt x="3" y="56"/>
                      <a:pt x="8" y="56"/>
                    </a:cubicBezTo>
                    <a:cubicBezTo>
                      <a:pt x="71" y="56"/>
                      <a:pt x="71" y="56"/>
                      <a:pt x="71" y="56"/>
                    </a:cubicBezTo>
                    <a:cubicBezTo>
                      <a:pt x="71" y="50"/>
                      <a:pt x="71" y="50"/>
                      <a:pt x="71" y="50"/>
                    </a:cubicBezTo>
                    <a:cubicBezTo>
                      <a:pt x="71" y="45"/>
                      <a:pt x="67" y="42"/>
                      <a:pt x="63" y="42"/>
                    </a:cubicBezTo>
                    <a:moveTo>
                      <a:pt x="219" y="0"/>
                    </a:moveTo>
                    <a:cubicBezTo>
                      <a:pt x="213" y="0"/>
                      <a:pt x="213" y="0"/>
                      <a:pt x="213" y="0"/>
                    </a:cubicBezTo>
                    <a:cubicBezTo>
                      <a:pt x="213" y="34"/>
                      <a:pt x="213" y="34"/>
                      <a:pt x="213" y="34"/>
                    </a:cubicBezTo>
                    <a:cubicBezTo>
                      <a:pt x="213" y="38"/>
                      <a:pt x="209" y="42"/>
                      <a:pt x="205" y="42"/>
                    </a:cubicBezTo>
                    <a:cubicBezTo>
                      <a:pt x="136" y="42"/>
                      <a:pt x="136" y="42"/>
                      <a:pt x="136" y="42"/>
                    </a:cubicBezTo>
                    <a:cubicBezTo>
                      <a:pt x="131" y="42"/>
                      <a:pt x="128" y="45"/>
                      <a:pt x="128" y="50"/>
                    </a:cubicBezTo>
                    <a:cubicBezTo>
                      <a:pt x="128" y="260"/>
                      <a:pt x="128" y="260"/>
                      <a:pt x="128" y="260"/>
                    </a:cubicBezTo>
                    <a:cubicBezTo>
                      <a:pt x="128" y="265"/>
                      <a:pt x="124" y="268"/>
                      <a:pt x="120" y="268"/>
                    </a:cubicBezTo>
                    <a:cubicBezTo>
                      <a:pt x="85" y="268"/>
                      <a:pt x="85" y="268"/>
                      <a:pt x="85" y="268"/>
                    </a:cubicBezTo>
                    <a:cubicBezTo>
                      <a:pt x="85" y="275"/>
                      <a:pt x="85" y="275"/>
                      <a:pt x="85" y="275"/>
                    </a:cubicBezTo>
                    <a:cubicBezTo>
                      <a:pt x="85" y="279"/>
                      <a:pt x="88" y="283"/>
                      <a:pt x="93" y="283"/>
                    </a:cubicBezTo>
                    <a:cubicBezTo>
                      <a:pt x="134" y="283"/>
                      <a:pt x="134" y="283"/>
                      <a:pt x="134" y="283"/>
                    </a:cubicBezTo>
                    <a:cubicBezTo>
                      <a:pt x="138" y="283"/>
                      <a:pt x="142" y="279"/>
                      <a:pt x="142" y="275"/>
                    </a:cubicBezTo>
                    <a:cubicBezTo>
                      <a:pt x="142" y="64"/>
                      <a:pt x="142" y="64"/>
                      <a:pt x="142" y="64"/>
                    </a:cubicBezTo>
                    <a:cubicBezTo>
                      <a:pt x="142" y="60"/>
                      <a:pt x="145" y="56"/>
                      <a:pt x="150" y="56"/>
                    </a:cubicBezTo>
                    <a:cubicBezTo>
                      <a:pt x="219" y="56"/>
                      <a:pt x="219" y="56"/>
                      <a:pt x="219" y="56"/>
                    </a:cubicBezTo>
                    <a:cubicBezTo>
                      <a:pt x="223" y="56"/>
                      <a:pt x="227" y="53"/>
                      <a:pt x="227" y="48"/>
                    </a:cubicBezTo>
                    <a:cubicBezTo>
                      <a:pt x="227" y="8"/>
                      <a:pt x="227" y="8"/>
                      <a:pt x="227" y="8"/>
                    </a:cubicBezTo>
                    <a:cubicBezTo>
                      <a:pt x="227" y="3"/>
                      <a:pt x="223" y="0"/>
                      <a:pt x="219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6" name="Freeform 135">
                <a:extLst>
                  <a:ext uri="{FF2B5EF4-FFF2-40B4-BE49-F238E27FC236}">
                    <a16:creationId xmlns:a16="http://schemas.microsoft.com/office/drawing/2014/main" id="{706A9E3F-767B-448E-AF59-D77A4D351C8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043364" y="2276473"/>
                <a:ext cx="317500" cy="401637"/>
              </a:xfrm>
              <a:custGeom>
                <a:avLst/>
                <a:gdLst>
                  <a:gd name="T0" fmla="*/ 91 w 227"/>
                  <a:gd name="T1" fmla="*/ 71 h 283"/>
                  <a:gd name="T2" fmla="*/ 85 w 227"/>
                  <a:gd name="T3" fmla="*/ 71 h 283"/>
                  <a:gd name="T4" fmla="*/ 85 w 227"/>
                  <a:gd name="T5" fmla="*/ 275 h 283"/>
                  <a:gd name="T6" fmla="*/ 93 w 227"/>
                  <a:gd name="T7" fmla="*/ 283 h 283"/>
                  <a:gd name="T8" fmla="*/ 99 w 227"/>
                  <a:gd name="T9" fmla="*/ 283 h 283"/>
                  <a:gd name="T10" fmla="*/ 99 w 227"/>
                  <a:gd name="T11" fmla="*/ 79 h 283"/>
                  <a:gd name="T12" fmla="*/ 91 w 227"/>
                  <a:gd name="T13" fmla="*/ 71 h 283"/>
                  <a:gd name="T14" fmla="*/ 219 w 227"/>
                  <a:gd name="T15" fmla="*/ 0 h 283"/>
                  <a:gd name="T16" fmla="*/ 8 w 227"/>
                  <a:gd name="T17" fmla="*/ 0 h 283"/>
                  <a:gd name="T18" fmla="*/ 0 w 227"/>
                  <a:gd name="T19" fmla="*/ 8 h 283"/>
                  <a:gd name="T20" fmla="*/ 0 w 227"/>
                  <a:gd name="T21" fmla="*/ 49 h 283"/>
                  <a:gd name="T22" fmla="*/ 8 w 227"/>
                  <a:gd name="T23" fmla="*/ 57 h 283"/>
                  <a:gd name="T24" fmla="*/ 14 w 227"/>
                  <a:gd name="T25" fmla="*/ 57 h 283"/>
                  <a:gd name="T26" fmla="*/ 14 w 227"/>
                  <a:gd name="T27" fmla="*/ 23 h 283"/>
                  <a:gd name="T28" fmla="*/ 22 w 227"/>
                  <a:gd name="T29" fmla="*/ 15 h 283"/>
                  <a:gd name="T30" fmla="*/ 227 w 227"/>
                  <a:gd name="T31" fmla="*/ 15 h 283"/>
                  <a:gd name="T32" fmla="*/ 227 w 227"/>
                  <a:gd name="T33" fmla="*/ 8 h 283"/>
                  <a:gd name="T34" fmla="*/ 219 w 227"/>
                  <a:gd name="T35" fmla="*/ 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27" h="283">
                    <a:moveTo>
                      <a:pt x="91" y="71"/>
                    </a:moveTo>
                    <a:cubicBezTo>
                      <a:pt x="85" y="71"/>
                      <a:pt x="85" y="71"/>
                      <a:pt x="85" y="71"/>
                    </a:cubicBezTo>
                    <a:cubicBezTo>
                      <a:pt x="85" y="275"/>
                      <a:pt x="85" y="275"/>
                      <a:pt x="85" y="275"/>
                    </a:cubicBezTo>
                    <a:cubicBezTo>
                      <a:pt x="85" y="280"/>
                      <a:pt x="88" y="283"/>
                      <a:pt x="93" y="283"/>
                    </a:cubicBezTo>
                    <a:cubicBezTo>
                      <a:pt x="99" y="283"/>
                      <a:pt x="99" y="283"/>
                      <a:pt x="99" y="283"/>
                    </a:cubicBezTo>
                    <a:cubicBezTo>
                      <a:pt x="99" y="79"/>
                      <a:pt x="99" y="79"/>
                      <a:pt x="99" y="79"/>
                    </a:cubicBezTo>
                    <a:cubicBezTo>
                      <a:pt x="99" y="75"/>
                      <a:pt x="95" y="71"/>
                      <a:pt x="91" y="71"/>
                    </a:cubicBezTo>
                    <a:moveTo>
                      <a:pt x="219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3"/>
                      <a:pt x="0" y="8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3"/>
                      <a:pt x="3" y="57"/>
                      <a:pt x="8" y="57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18"/>
                      <a:pt x="17" y="15"/>
                      <a:pt x="22" y="15"/>
                    </a:cubicBezTo>
                    <a:cubicBezTo>
                      <a:pt x="227" y="15"/>
                      <a:pt x="227" y="15"/>
                      <a:pt x="227" y="15"/>
                    </a:cubicBezTo>
                    <a:cubicBezTo>
                      <a:pt x="227" y="8"/>
                      <a:pt x="227" y="8"/>
                      <a:pt x="227" y="8"/>
                    </a:cubicBezTo>
                    <a:cubicBezTo>
                      <a:pt x="227" y="3"/>
                      <a:pt x="223" y="0"/>
                      <a:pt x="219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7" name="Freeform 136">
                <a:extLst>
                  <a:ext uri="{FF2B5EF4-FFF2-40B4-BE49-F238E27FC236}">
                    <a16:creationId xmlns:a16="http://schemas.microsoft.com/office/drawing/2014/main" id="{E7A5E7DA-0A37-41A9-A5EA-5E0886599D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4001" y="2298698"/>
                <a:ext cx="296863" cy="379412"/>
              </a:xfrm>
              <a:custGeom>
                <a:avLst/>
                <a:gdLst>
                  <a:gd name="T0" fmla="*/ 213 w 213"/>
                  <a:gd name="T1" fmla="*/ 0 h 268"/>
                  <a:gd name="T2" fmla="*/ 8 w 213"/>
                  <a:gd name="T3" fmla="*/ 0 h 268"/>
                  <a:gd name="T4" fmla="*/ 0 w 213"/>
                  <a:gd name="T5" fmla="*/ 8 h 268"/>
                  <a:gd name="T6" fmla="*/ 0 w 213"/>
                  <a:gd name="T7" fmla="*/ 42 h 268"/>
                  <a:gd name="T8" fmla="*/ 63 w 213"/>
                  <a:gd name="T9" fmla="*/ 42 h 268"/>
                  <a:gd name="T10" fmla="*/ 71 w 213"/>
                  <a:gd name="T11" fmla="*/ 50 h 268"/>
                  <a:gd name="T12" fmla="*/ 71 w 213"/>
                  <a:gd name="T13" fmla="*/ 56 h 268"/>
                  <a:gd name="T14" fmla="*/ 77 w 213"/>
                  <a:gd name="T15" fmla="*/ 56 h 268"/>
                  <a:gd name="T16" fmla="*/ 85 w 213"/>
                  <a:gd name="T17" fmla="*/ 64 h 268"/>
                  <a:gd name="T18" fmla="*/ 85 w 213"/>
                  <a:gd name="T19" fmla="*/ 268 h 268"/>
                  <a:gd name="T20" fmla="*/ 120 w 213"/>
                  <a:gd name="T21" fmla="*/ 268 h 268"/>
                  <a:gd name="T22" fmla="*/ 128 w 213"/>
                  <a:gd name="T23" fmla="*/ 260 h 268"/>
                  <a:gd name="T24" fmla="*/ 128 w 213"/>
                  <a:gd name="T25" fmla="*/ 50 h 268"/>
                  <a:gd name="T26" fmla="*/ 136 w 213"/>
                  <a:gd name="T27" fmla="*/ 42 h 268"/>
                  <a:gd name="T28" fmla="*/ 205 w 213"/>
                  <a:gd name="T29" fmla="*/ 42 h 268"/>
                  <a:gd name="T30" fmla="*/ 213 w 213"/>
                  <a:gd name="T31" fmla="*/ 34 h 268"/>
                  <a:gd name="T32" fmla="*/ 213 w 213"/>
                  <a:gd name="T33" fmla="*/ 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13" h="268">
                    <a:moveTo>
                      <a:pt x="213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3"/>
                      <a:pt x="0" y="8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63" y="42"/>
                      <a:pt x="63" y="42"/>
                      <a:pt x="63" y="42"/>
                    </a:cubicBezTo>
                    <a:cubicBezTo>
                      <a:pt x="67" y="42"/>
                      <a:pt x="71" y="45"/>
                      <a:pt x="71" y="50"/>
                    </a:cubicBezTo>
                    <a:cubicBezTo>
                      <a:pt x="71" y="56"/>
                      <a:pt x="71" y="56"/>
                      <a:pt x="71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81" y="56"/>
                      <a:pt x="85" y="60"/>
                      <a:pt x="85" y="64"/>
                    </a:cubicBezTo>
                    <a:cubicBezTo>
                      <a:pt x="85" y="268"/>
                      <a:pt x="85" y="268"/>
                      <a:pt x="85" y="268"/>
                    </a:cubicBezTo>
                    <a:cubicBezTo>
                      <a:pt x="120" y="268"/>
                      <a:pt x="120" y="268"/>
                      <a:pt x="120" y="268"/>
                    </a:cubicBezTo>
                    <a:cubicBezTo>
                      <a:pt x="124" y="268"/>
                      <a:pt x="128" y="265"/>
                      <a:pt x="128" y="260"/>
                    </a:cubicBezTo>
                    <a:cubicBezTo>
                      <a:pt x="128" y="50"/>
                      <a:pt x="128" y="50"/>
                      <a:pt x="128" y="50"/>
                    </a:cubicBezTo>
                    <a:cubicBezTo>
                      <a:pt x="128" y="45"/>
                      <a:pt x="131" y="42"/>
                      <a:pt x="136" y="42"/>
                    </a:cubicBezTo>
                    <a:cubicBezTo>
                      <a:pt x="205" y="42"/>
                      <a:pt x="205" y="42"/>
                      <a:pt x="205" y="42"/>
                    </a:cubicBezTo>
                    <a:cubicBezTo>
                      <a:pt x="209" y="42"/>
                      <a:pt x="213" y="38"/>
                      <a:pt x="213" y="34"/>
                    </a:cubicBezTo>
                    <a:cubicBezTo>
                      <a:pt x="213" y="0"/>
                      <a:pt x="213" y="0"/>
                      <a:pt x="213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8" name="Freeform 137">
                <a:extLst>
                  <a:ext uri="{FF2B5EF4-FFF2-40B4-BE49-F238E27FC236}">
                    <a16:creationId xmlns:a16="http://schemas.microsoft.com/office/drawing/2014/main" id="{C4331E17-E32D-4762-A90B-76B7E6CE32B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86326" y="2298698"/>
                <a:ext cx="317500" cy="400049"/>
              </a:xfrm>
              <a:custGeom>
                <a:avLst/>
                <a:gdLst>
                  <a:gd name="T0" fmla="*/ 219 w 227"/>
                  <a:gd name="T1" fmla="*/ 226 h 283"/>
                  <a:gd name="T2" fmla="*/ 213 w 227"/>
                  <a:gd name="T3" fmla="*/ 226 h 283"/>
                  <a:gd name="T4" fmla="*/ 213 w 227"/>
                  <a:gd name="T5" fmla="*/ 260 h 283"/>
                  <a:gd name="T6" fmla="*/ 205 w 227"/>
                  <a:gd name="T7" fmla="*/ 268 h 283"/>
                  <a:gd name="T8" fmla="*/ 0 w 227"/>
                  <a:gd name="T9" fmla="*/ 268 h 283"/>
                  <a:gd name="T10" fmla="*/ 0 w 227"/>
                  <a:gd name="T11" fmla="*/ 275 h 283"/>
                  <a:gd name="T12" fmla="*/ 8 w 227"/>
                  <a:gd name="T13" fmla="*/ 283 h 283"/>
                  <a:gd name="T14" fmla="*/ 219 w 227"/>
                  <a:gd name="T15" fmla="*/ 283 h 283"/>
                  <a:gd name="T16" fmla="*/ 227 w 227"/>
                  <a:gd name="T17" fmla="*/ 275 h 283"/>
                  <a:gd name="T18" fmla="*/ 227 w 227"/>
                  <a:gd name="T19" fmla="*/ 234 h 283"/>
                  <a:gd name="T20" fmla="*/ 219 w 227"/>
                  <a:gd name="T21" fmla="*/ 226 h 283"/>
                  <a:gd name="T22" fmla="*/ 162 w 227"/>
                  <a:gd name="T23" fmla="*/ 113 h 283"/>
                  <a:gd name="T24" fmla="*/ 156 w 227"/>
                  <a:gd name="T25" fmla="*/ 113 h 283"/>
                  <a:gd name="T26" fmla="*/ 156 w 227"/>
                  <a:gd name="T27" fmla="*/ 147 h 283"/>
                  <a:gd name="T28" fmla="*/ 148 w 227"/>
                  <a:gd name="T29" fmla="*/ 155 h 283"/>
                  <a:gd name="T30" fmla="*/ 50 w 227"/>
                  <a:gd name="T31" fmla="*/ 155 h 283"/>
                  <a:gd name="T32" fmla="*/ 42 w 227"/>
                  <a:gd name="T33" fmla="*/ 163 h 283"/>
                  <a:gd name="T34" fmla="*/ 42 w 227"/>
                  <a:gd name="T35" fmla="*/ 204 h 283"/>
                  <a:gd name="T36" fmla="*/ 50 w 227"/>
                  <a:gd name="T37" fmla="*/ 212 h 283"/>
                  <a:gd name="T38" fmla="*/ 56 w 227"/>
                  <a:gd name="T39" fmla="*/ 212 h 283"/>
                  <a:gd name="T40" fmla="*/ 56 w 227"/>
                  <a:gd name="T41" fmla="*/ 178 h 283"/>
                  <a:gd name="T42" fmla="*/ 64 w 227"/>
                  <a:gd name="T43" fmla="*/ 170 h 283"/>
                  <a:gd name="T44" fmla="*/ 162 w 227"/>
                  <a:gd name="T45" fmla="*/ 170 h 283"/>
                  <a:gd name="T46" fmla="*/ 170 w 227"/>
                  <a:gd name="T47" fmla="*/ 162 h 283"/>
                  <a:gd name="T48" fmla="*/ 170 w 227"/>
                  <a:gd name="T49" fmla="*/ 121 h 283"/>
                  <a:gd name="T50" fmla="*/ 162 w 227"/>
                  <a:gd name="T51" fmla="*/ 113 h 283"/>
                  <a:gd name="T52" fmla="*/ 213 w 227"/>
                  <a:gd name="T53" fmla="*/ 0 h 283"/>
                  <a:gd name="T54" fmla="*/ 213 w 227"/>
                  <a:gd name="T55" fmla="*/ 34 h 283"/>
                  <a:gd name="T56" fmla="*/ 205 w 227"/>
                  <a:gd name="T57" fmla="*/ 42 h 283"/>
                  <a:gd name="T58" fmla="*/ 50 w 227"/>
                  <a:gd name="T59" fmla="*/ 42 h 283"/>
                  <a:gd name="T60" fmla="*/ 42 w 227"/>
                  <a:gd name="T61" fmla="*/ 50 h 283"/>
                  <a:gd name="T62" fmla="*/ 42 w 227"/>
                  <a:gd name="T63" fmla="*/ 90 h 283"/>
                  <a:gd name="T64" fmla="*/ 50 w 227"/>
                  <a:gd name="T65" fmla="*/ 98 h 283"/>
                  <a:gd name="T66" fmla="*/ 56 w 227"/>
                  <a:gd name="T67" fmla="*/ 98 h 283"/>
                  <a:gd name="T68" fmla="*/ 56 w 227"/>
                  <a:gd name="T69" fmla="*/ 64 h 283"/>
                  <a:gd name="T70" fmla="*/ 64 w 227"/>
                  <a:gd name="T71" fmla="*/ 56 h 283"/>
                  <a:gd name="T72" fmla="*/ 219 w 227"/>
                  <a:gd name="T73" fmla="*/ 56 h 283"/>
                  <a:gd name="T74" fmla="*/ 227 w 227"/>
                  <a:gd name="T75" fmla="*/ 48 h 283"/>
                  <a:gd name="T76" fmla="*/ 227 w 227"/>
                  <a:gd name="T77" fmla="*/ 8 h 283"/>
                  <a:gd name="T78" fmla="*/ 219 w 227"/>
                  <a:gd name="T79" fmla="*/ 0 h 283"/>
                  <a:gd name="T80" fmla="*/ 213 w 227"/>
                  <a:gd name="T81" fmla="*/ 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27" h="283">
                    <a:moveTo>
                      <a:pt x="219" y="226"/>
                    </a:moveTo>
                    <a:cubicBezTo>
                      <a:pt x="213" y="226"/>
                      <a:pt x="213" y="226"/>
                      <a:pt x="213" y="226"/>
                    </a:cubicBezTo>
                    <a:cubicBezTo>
                      <a:pt x="213" y="260"/>
                      <a:pt x="213" y="260"/>
                      <a:pt x="213" y="260"/>
                    </a:cubicBezTo>
                    <a:cubicBezTo>
                      <a:pt x="213" y="265"/>
                      <a:pt x="209" y="268"/>
                      <a:pt x="205" y="268"/>
                    </a:cubicBezTo>
                    <a:cubicBezTo>
                      <a:pt x="0" y="268"/>
                      <a:pt x="0" y="268"/>
                      <a:pt x="0" y="268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0" y="279"/>
                      <a:pt x="3" y="283"/>
                      <a:pt x="8" y="283"/>
                    </a:cubicBezTo>
                    <a:cubicBezTo>
                      <a:pt x="219" y="283"/>
                      <a:pt x="219" y="283"/>
                      <a:pt x="219" y="283"/>
                    </a:cubicBezTo>
                    <a:cubicBezTo>
                      <a:pt x="223" y="283"/>
                      <a:pt x="227" y="279"/>
                      <a:pt x="227" y="275"/>
                    </a:cubicBezTo>
                    <a:cubicBezTo>
                      <a:pt x="227" y="234"/>
                      <a:pt x="227" y="234"/>
                      <a:pt x="227" y="234"/>
                    </a:cubicBezTo>
                    <a:cubicBezTo>
                      <a:pt x="227" y="230"/>
                      <a:pt x="223" y="226"/>
                      <a:pt x="219" y="226"/>
                    </a:cubicBezTo>
                    <a:moveTo>
                      <a:pt x="162" y="113"/>
                    </a:moveTo>
                    <a:cubicBezTo>
                      <a:pt x="156" y="113"/>
                      <a:pt x="156" y="113"/>
                      <a:pt x="156" y="113"/>
                    </a:cubicBezTo>
                    <a:cubicBezTo>
                      <a:pt x="156" y="147"/>
                      <a:pt x="156" y="147"/>
                      <a:pt x="156" y="147"/>
                    </a:cubicBezTo>
                    <a:cubicBezTo>
                      <a:pt x="156" y="151"/>
                      <a:pt x="152" y="155"/>
                      <a:pt x="148" y="155"/>
                    </a:cubicBezTo>
                    <a:cubicBezTo>
                      <a:pt x="50" y="155"/>
                      <a:pt x="50" y="155"/>
                      <a:pt x="50" y="155"/>
                    </a:cubicBezTo>
                    <a:cubicBezTo>
                      <a:pt x="46" y="155"/>
                      <a:pt x="42" y="159"/>
                      <a:pt x="42" y="163"/>
                    </a:cubicBezTo>
                    <a:cubicBezTo>
                      <a:pt x="42" y="204"/>
                      <a:pt x="42" y="204"/>
                      <a:pt x="42" y="204"/>
                    </a:cubicBezTo>
                    <a:cubicBezTo>
                      <a:pt x="42" y="208"/>
                      <a:pt x="46" y="212"/>
                      <a:pt x="50" y="212"/>
                    </a:cubicBezTo>
                    <a:cubicBezTo>
                      <a:pt x="56" y="212"/>
                      <a:pt x="56" y="212"/>
                      <a:pt x="56" y="21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56" y="173"/>
                      <a:pt x="60" y="170"/>
                      <a:pt x="64" y="170"/>
                    </a:cubicBezTo>
                    <a:cubicBezTo>
                      <a:pt x="162" y="170"/>
                      <a:pt x="162" y="170"/>
                      <a:pt x="162" y="170"/>
                    </a:cubicBezTo>
                    <a:cubicBezTo>
                      <a:pt x="166" y="170"/>
                      <a:pt x="170" y="166"/>
                      <a:pt x="170" y="162"/>
                    </a:cubicBezTo>
                    <a:cubicBezTo>
                      <a:pt x="170" y="121"/>
                      <a:pt x="170" y="121"/>
                      <a:pt x="170" y="121"/>
                    </a:cubicBezTo>
                    <a:cubicBezTo>
                      <a:pt x="170" y="117"/>
                      <a:pt x="166" y="113"/>
                      <a:pt x="162" y="113"/>
                    </a:cubicBezTo>
                    <a:moveTo>
                      <a:pt x="213" y="0"/>
                    </a:moveTo>
                    <a:cubicBezTo>
                      <a:pt x="213" y="34"/>
                      <a:pt x="213" y="34"/>
                      <a:pt x="213" y="34"/>
                    </a:cubicBezTo>
                    <a:cubicBezTo>
                      <a:pt x="213" y="38"/>
                      <a:pt x="209" y="42"/>
                      <a:pt x="205" y="42"/>
                    </a:cubicBezTo>
                    <a:cubicBezTo>
                      <a:pt x="50" y="42"/>
                      <a:pt x="50" y="42"/>
                      <a:pt x="50" y="42"/>
                    </a:cubicBezTo>
                    <a:cubicBezTo>
                      <a:pt x="46" y="42"/>
                      <a:pt x="42" y="45"/>
                      <a:pt x="42" y="50"/>
                    </a:cubicBezTo>
                    <a:cubicBezTo>
                      <a:pt x="42" y="90"/>
                      <a:pt x="42" y="90"/>
                      <a:pt x="42" y="90"/>
                    </a:cubicBezTo>
                    <a:cubicBezTo>
                      <a:pt x="42" y="95"/>
                      <a:pt x="46" y="98"/>
                      <a:pt x="50" y="98"/>
                    </a:cubicBezTo>
                    <a:cubicBezTo>
                      <a:pt x="56" y="98"/>
                      <a:pt x="56" y="98"/>
                      <a:pt x="56" y="98"/>
                    </a:cubicBezTo>
                    <a:cubicBezTo>
                      <a:pt x="56" y="64"/>
                      <a:pt x="56" y="64"/>
                      <a:pt x="56" y="64"/>
                    </a:cubicBezTo>
                    <a:cubicBezTo>
                      <a:pt x="56" y="60"/>
                      <a:pt x="60" y="56"/>
                      <a:pt x="64" y="56"/>
                    </a:cubicBezTo>
                    <a:cubicBezTo>
                      <a:pt x="219" y="56"/>
                      <a:pt x="219" y="56"/>
                      <a:pt x="219" y="56"/>
                    </a:cubicBezTo>
                    <a:cubicBezTo>
                      <a:pt x="223" y="56"/>
                      <a:pt x="227" y="53"/>
                      <a:pt x="227" y="48"/>
                    </a:cubicBezTo>
                    <a:cubicBezTo>
                      <a:pt x="227" y="8"/>
                      <a:pt x="227" y="8"/>
                      <a:pt x="227" y="8"/>
                    </a:cubicBezTo>
                    <a:cubicBezTo>
                      <a:pt x="227" y="3"/>
                      <a:pt x="223" y="0"/>
                      <a:pt x="219" y="0"/>
                    </a:cubicBezTo>
                    <a:cubicBezTo>
                      <a:pt x="213" y="0"/>
                      <a:pt x="213" y="0"/>
                      <a:pt x="213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9" name="Freeform 138">
                <a:extLst>
                  <a:ext uri="{FF2B5EF4-FFF2-40B4-BE49-F238E27FC236}">
                    <a16:creationId xmlns:a16="http://schemas.microsoft.com/office/drawing/2014/main" id="{5F4C6511-86D8-4D9D-8BCB-28D9FCB5DBF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65689" y="2276473"/>
                <a:ext cx="317500" cy="401637"/>
              </a:xfrm>
              <a:custGeom>
                <a:avLst/>
                <a:gdLst>
                  <a:gd name="T0" fmla="*/ 219 w 227"/>
                  <a:gd name="T1" fmla="*/ 227 h 283"/>
                  <a:gd name="T2" fmla="*/ 70 w 227"/>
                  <a:gd name="T3" fmla="*/ 227 h 283"/>
                  <a:gd name="T4" fmla="*/ 70 w 227"/>
                  <a:gd name="T5" fmla="*/ 233 h 283"/>
                  <a:gd name="T6" fmla="*/ 78 w 227"/>
                  <a:gd name="T7" fmla="*/ 241 h 283"/>
                  <a:gd name="T8" fmla="*/ 227 w 227"/>
                  <a:gd name="T9" fmla="*/ 241 h 283"/>
                  <a:gd name="T10" fmla="*/ 227 w 227"/>
                  <a:gd name="T11" fmla="*/ 235 h 283"/>
                  <a:gd name="T12" fmla="*/ 219 w 227"/>
                  <a:gd name="T13" fmla="*/ 227 h 283"/>
                  <a:gd name="T14" fmla="*/ 162 w 227"/>
                  <a:gd name="T15" fmla="*/ 113 h 283"/>
                  <a:gd name="T16" fmla="*/ 70 w 227"/>
                  <a:gd name="T17" fmla="*/ 113 h 283"/>
                  <a:gd name="T18" fmla="*/ 70 w 227"/>
                  <a:gd name="T19" fmla="*/ 120 h 283"/>
                  <a:gd name="T20" fmla="*/ 78 w 227"/>
                  <a:gd name="T21" fmla="*/ 128 h 283"/>
                  <a:gd name="T22" fmla="*/ 170 w 227"/>
                  <a:gd name="T23" fmla="*/ 128 h 283"/>
                  <a:gd name="T24" fmla="*/ 170 w 227"/>
                  <a:gd name="T25" fmla="*/ 121 h 283"/>
                  <a:gd name="T26" fmla="*/ 162 w 227"/>
                  <a:gd name="T27" fmla="*/ 113 h 283"/>
                  <a:gd name="T28" fmla="*/ 8 w 227"/>
                  <a:gd name="T29" fmla="*/ 0 h 283"/>
                  <a:gd name="T30" fmla="*/ 0 w 227"/>
                  <a:gd name="T31" fmla="*/ 8 h 283"/>
                  <a:gd name="T32" fmla="*/ 0 w 227"/>
                  <a:gd name="T33" fmla="*/ 275 h 283"/>
                  <a:gd name="T34" fmla="*/ 8 w 227"/>
                  <a:gd name="T35" fmla="*/ 283 h 283"/>
                  <a:gd name="T36" fmla="*/ 14 w 227"/>
                  <a:gd name="T37" fmla="*/ 283 h 283"/>
                  <a:gd name="T38" fmla="*/ 14 w 227"/>
                  <a:gd name="T39" fmla="*/ 23 h 283"/>
                  <a:gd name="T40" fmla="*/ 22 w 227"/>
                  <a:gd name="T41" fmla="*/ 15 h 283"/>
                  <a:gd name="T42" fmla="*/ 227 w 227"/>
                  <a:gd name="T43" fmla="*/ 15 h 283"/>
                  <a:gd name="T44" fmla="*/ 227 w 227"/>
                  <a:gd name="T45" fmla="*/ 8 h 283"/>
                  <a:gd name="T46" fmla="*/ 219 w 227"/>
                  <a:gd name="T47" fmla="*/ 0 h 283"/>
                  <a:gd name="T48" fmla="*/ 8 w 227"/>
                  <a:gd name="T49" fmla="*/ 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27" h="283">
                    <a:moveTo>
                      <a:pt x="219" y="227"/>
                    </a:moveTo>
                    <a:cubicBezTo>
                      <a:pt x="70" y="227"/>
                      <a:pt x="70" y="227"/>
                      <a:pt x="70" y="227"/>
                    </a:cubicBezTo>
                    <a:cubicBezTo>
                      <a:pt x="70" y="233"/>
                      <a:pt x="70" y="233"/>
                      <a:pt x="70" y="233"/>
                    </a:cubicBezTo>
                    <a:cubicBezTo>
                      <a:pt x="70" y="238"/>
                      <a:pt x="74" y="241"/>
                      <a:pt x="78" y="241"/>
                    </a:cubicBezTo>
                    <a:cubicBezTo>
                      <a:pt x="227" y="241"/>
                      <a:pt x="227" y="241"/>
                      <a:pt x="227" y="241"/>
                    </a:cubicBezTo>
                    <a:cubicBezTo>
                      <a:pt x="227" y="235"/>
                      <a:pt x="227" y="235"/>
                      <a:pt x="227" y="235"/>
                    </a:cubicBezTo>
                    <a:cubicBezTo>
                      <a:pt x="227" y="230"/>
                      <a:pt x="223" y="227"/>
                      <a:pt x="219" y="227"/>
                    </a:cubicBezTo>
                    <a:moveTo>
                      <a:pt x="162" y="113"/>
                    </a:moveTo>
                    <a:cubicBezTo>
                      <a:pt x="70" y="113"/>
                      <a:pt x="70" y="113"/>
                      <a:pt x="70" y="113"/>
                    </a:cubicBezTo>
                    <a:cubicBezTo>
                      <a:pt x="70" y="120"/>
                      <a:pt x="70" y="120"/>
                      <a:pt x="70" y="120"/>
                    </a:cubicBezTo>
                    <a:cubicBezTo>
                      <a:pt x="70" y="124"/>
                      <a:pt x="74" y="128"/>
                      <a:pt x="78" y="128"/>
                    </a:cubicBezTo>
                    <a:cubicBezTo>
                      <a:pt x="170" y="128"/>
                      <a:pt x="170" y="128"/>
                      <a:pt x="170" y="128"/>
                    </a:cubicBezTo>
                    <a:cubicBezTo>
                      <a:pt x="170" y="121"/>
                      <a:pt x="170" y="121"/>
                      <a:pt x="170" y="121"/>
                    </a:cubicBezTo>
                    <a:cubicBezTo>
                      <a:pt x="170" y="117"/>
                      <a:pt x="166" y="113"/>
                      <a:pt x="162" y="113"/>
                    </a:cubicBezTo>
                    <a:moveTo>
                      <a:pt x="8" y="0"/>
                    </a:moveTo>
                    <a:cubicBezTo>
                      <a:pt x="3" y="0"/>
                      <a:pt x="0" y="3"/>
                      <a:pt x="0" y="8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0" y="280"/>
                      <a:pt x="3" y="283"/>
                      <a:pt x="8" y="283"/>
                    </a:cubicBezTo>
                    <a:cubicBezTo>
                      <a:pt x="14" y="283"/>
                      <a:pt x="14" y="283"/>
                      <a:pt x="14" y="28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18"/>
                      <a:pt x="17" y="15"/>
                      <a:pt x="22" y="15"/>
                    </a:cubicBezTo>
                    <a:cubicBezTo>
                      <a:pt x="227" y="15"/>
                      <a:pt x="227" y="15"/>
                      <a:pt x="227" y="15"/>
                    </a:cubicBezTo>
                    <a:cubicBezTo>
                      <a:pt x="227" y="8"/>
                      <a:pt x="227" y="8"/>
                      <a:pt x="227" y="8"/>
                    </a:cubicBezTo>
                    <a:cubicBezTo>
                      <a:pt x="227" y="4"/>
                      <a:pt x="223" y="0"/>
                      <a:pt x="219" y="0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0" name="Freeform 139">
                <a:extLst>
                  <a:ext uri="{FF2B5EF4-FFF2-40B4-BE49-F238E27FC236}">
                    <a16:creationId xmlns:a16="http://schemas.microsoft.com/office/drawing/2014/main" id="{45E8CFC3-2F5E-492E-AF7D-201C5725BC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6326" y="2298698"/>
                <a:ext cx="296863" cy="379412"/>
              </a:xfrm>
              <a:custGeom>
                <a:avLst/>
                <a:gdLst>
                  <a:gd name="T0" fmla="*/ 8 w 213"/>
                  <a:gd name="T1" fmla="*/ 0 h 268"/>
                  <a:gd name="T2" fmla="*/ 0 w 213"/>
                  <a:gd name="T3" fmla="*/ 8 h 268"/>
                  <a:gd name="T4" fmla="*/ 0 w 213"/>
                  <a:gd name="T5" fmla="*/ 268 h 268"/>
                  <a:gd name="T6" fmla="*/ 205 w 213"/>
                  <a:gd name="T7" fmla="*/ 268 h 268"/>
                  <a:gd name="T8" fmla="*/ 213 w 213"/>
                  <a:gd name="T9" fmla="*/ 260 h 268"/>
                  <a:gd name="T10" fmla="*/ 213 w 213"/>
                  <a:gd name="T11" fmla="*/ 226 h 268"/>
                  <a:gd name="T12" fmla="*/ 64 w 213"/>
                  <a:gd name="T13" fmla="*/ 226 h 268"/>
                  <a:gd name="T14" fmla="*/ 56 w 213"/>
                  <a:gd name="T15" fmla="*/ 218 h 268"/>
                  <a:gd name="T16" fmla="*/ 56 w 213"/>
                  <a:gd name="T17" fmla="*/ 212 h 268"/>
                  <a:gd name="T18" fmla="*/ 50 w 213"/>
                  <a:gd name="T19" fmla="*/ 212 h 268"/>
                  <a:gd name="T20" fmla="*/ 42 w 213"/>
                  <a:gd name="T21" fmla="*/ 204 h 268"/>
                  <a:gd name="T22" fmla="*/ 42 w 213"/>
                  <a:gd name="T23" fmla="*/ 163 h 268"/>
                  <a:gd name="T24" fmla="*/ 50 w 213"/>
                  <a:gd name="T25" fmla="*/ 155 h 268"/>
                  <a:gd name="T26" fmla="*/ 148 w 213"/>
                  <a:gd name="T27" fmla="*/ 155 h 268"/>
                  <a:gd name="T28" fmla="*/ 156 w 213"/>
                  <a:gd name="T29" fmla="*/ 147 h 268"/>
                  <a:gd name="T30" fmla="*/ 156 w 213"/>
                  <a:gd name="T31" fmla="*/ 113 h 268"/>
                  <a:gd name="T32" fmla="*/ 64 w 213"/>
                  <a:gd name="T33" fmla="*/ 113 h 268"/>
                  <a:gd name="T34" fmla="*/ 56 w 213"/>
                  <a:gd name="T35" fmla="*/ 105 h 268"/>
                  <a:gd name="T36" fmla="*/ 56 w 213"/>
                  <a:gd name="T37" fmla="*/ 98 h 268"/>
                  <a:gd name="T38" fmla="*/ 50 w 213"/>
                  <a:gd name="T39" fmla="*/ 98 h 268"/>
                  <a:gd name="T40" fmla="*/ 42 w 213"/>
                  <a:gd name="T41" fmla="*/ 90 h 268"/>
                  <a:gd name="T42" fmla="*/ 42 w 213"/>
                  <a:gd name="T43" fmla="*/ 50 h 268"/>
                  <a:gd name="T44" fmla="*/ 50 w 213"/>
                  <a:gd name="T45" fmla="*/ 42 h 268"/>
                  <a:gd name="T46" fmla="*/ 205 w 213"/>
                  <a:gd name="T47" fmla="*/ 42 h 268"/>
                  <a:gd name="T48" fmla="*/ 213 w 213"/>
                  <a:gd name="T49" fmla="*/ 34 h 268"/>
                  <a:gd name="T50" fmla="*/ 213 w 213"/>
                  <a:gd name="T51" fmla="*/ 0 h 268"/>
                  <a:gd name="T52" fmla="*/ 8 w 213"/>
                  <a:gd name="T53" fmla="*/ 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13" h="268">
                    <a:moveTo>
                      <a:pt x="8" y="0"/>
                    </a:moveTo>
                    <a:cubicBezTo>
                      <a:pt x="3" y="0"/>
                      <a:pt x="0" y="3"/>
                      <a:pt x="0" y="8"/>
                    </a:cubicBezTo>
                    <a:cubicBezTo>
                      <a:pt x="0" y="268"/>
                      <a:pt x="0" y="268"/>
                      <a:pt x="0" y="268"/>
                    </a:cubicBezTo>
                    <a:cubicBezTo>
                      <a:pt x="205" y="268"/>
                      <a:pt x="205" y="268"/>
                      <a:pt x="205" y="268"/>
                    </a:cubicBezTo>
                    <a:cubicBezTo>
                      <a:pt x="209" y="268"/>
                      <a:pt x="213" y="265"/>
                      <a:pt x="213" y="260"/>
                    </a:cubicBezTo>
                    <a:cubicBezTo>
                      <a:pt x="213" y="226"/>
                      <a:pt x="213" y="226"/>
                      <a:pt x="213" y="226"/>
                    </a:cubicBezTo>
                    <a:cubicBezTo>
                      <a:pt x="64" y="226"/>
                      <a:pt x="64" y="226"/>
                      <a:pt x="64" y="226"/>
                    </a:cubicBezTo>
                    <a:cubicBezTo>
                      <a:pt x="60" y="226"/>
                      <a:pt x="56" y="223"/>
                      <a:pt x="56" y="218"/>
                    </a:cubicBezTo>
                    <a:cubicBezTo>
                      <a:pt x="56" y="212"/>
                      <a:pt x="56" y="212"/>
                      <a:pt x="56" y="212"/>
                    </a:cubicBezTo>
                    <a:cubicBezTo>
                      <a:pt x="50" y="212"/>
                      <a:pt x="50" y="212"/>
                      <a:pt x="50" y="212"/>
                    </a:cubicBezTo>
                    <a:cubicBezTo>
                      <a:pt x="46" y="212"/>
                      <a:pt x="42" y="208"/>
                      <a:pt x="42" y="204"/>
                    </a:cubicBezTo>
                    <a:cubicBezTo>
                      <a:pt x="42" y="163"/>
                      <a:pt x="42" y="163"/>
                      <a:pt x="42" y="163"/>
                    </a:cubicBezTo>
                    <a:cubicBezTo>
                      <a:pt x="42" y="159"/>
                      <a:pt x="46" y="155"/>
                      <a:pt x="50" y="155"/>
                    </a:cubicBezTo>
                    <a:cubicBezTo>
                      <a:pt x="148" y="155"/>
                      <a:pt x="148" y="155"/>
                      <a:pt x="148" y="155"/>
                    </a:cubicBezTo>
                    <a:cubicBezTo>
                      <a:pt x="152" y="155"/>
                      <a:pt x="156" y="151"/>
                      <a:pt x="156" y="147"/>
                    </a:cubicBezTo>
                    <a:cubicBezTo>
                      <a:pt x="156" y="113"/>
                      <a:pt x="156" y="113"/>
                      <a:pt x="156" y="113"/>
                    </a:cubicBezTo>
                    <a:cubicBezTo>
                      <a:pt x="64" y="113"/>
                      <a:pt x="64" y="113"/>
                      <a:pt x="64" y="113"/>
                    </a:cubicBezTo>
                    <a:cubicBezTo>
                      <a:pt x="60" y="113"/>
                      <a:pt x="56" y="109"/>
                      <a:pt x="56" y="105"/>
                    </a:cubicBezTo>
                    <a:cubicBezTo>
                      <a:pt x="56" y="98"/>
                      <a:pt x="56" y="98"/>
                      <a:pt x="56" y="98"/>
                    </a:cubicBezTo>
                    <a:cubicBezTo>
                      <a:pt x="50" y="98"/>
                      <a:pt x="50" y="98"/>
                      <a:pt x="50" y="98"/>
                    </a:cubicBezTo>
                    <a:cubicBezTo>
                      <a:pt x="46" y="98"/>
                      <a:pt x="42" y="95"/>
                      <a:pt x="42" y="90"/>
                    </a:cubicBezTo>
                    <a:cubicBezTo>
                      <a:pt x="42" y="50"/>
                      <a:pt x="42" y="50"/>
                      <a:pt x="42" y="50"/>
                    </a:cubicBezTo>
                    <a:cubicBezTo>
                      <a:pt x="42" y="45"/>
                      <a:pt x="46" y="42"/>
                      <a:pt x="50" y="42"/>
                    </a:cubicBezTo>
                    <a:cubicBezTo>
                      <a:pt x="205" y="42"/>
                      <a:pt x="205" y="42"/>
                      <a:pt x="205" y="42"/>
                    </a:cubicBezTo>
                    <a:cubicBezTo>
                      <a:pt x="209" y="42"/>
                      <a:pt x="213" y="38"/>
                      <a:pt x="213" y="34"/>
                    </a:cubicBezTo>
                    <a:cubicBezTo>
                      <a:pt x="213" y="0"/>
                      <a:pt x="213" y="0"/>
                      <a:pt x="213" y="0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4" name="Freeform 143">
                <a:extLst>
                  <a:ext uri="{FF2B5EF4-FFF2-40B4-BE49-F238E27FC236}">
                    <a16:creationId xmlns:a16="http://schemas.microsoft.com/office/drawing/2014/main" id="{E88A00BD-66AC-4D1A-B157-5449E6E6143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52939" y="2298698"/>
                <a:ext cx="317500" cy="400049"/>
              </a:xfrm>
              <a:custGeom>
                <a:avLst/>
                <a:gdLst>
                  <a:gd name="T0" fmla="*/ 149 w 227"/>
                  <a:gd name="T1" fmla="*/ 155 h 283"/>
                  <a:gd name="T2" fmla="*/ 51 w 227"/>
                  <a:gd name="T3" fmla="*/ 155 h 283"/>
                  <a:gd name="T4" fmla="*/ 43 w 227"/>
                  <a:gd name="T5" fmla="*/ 163 h 283"/>
                  <a:gd name="T6" fmla="*/ 43 w 227"/>
                  <a:gd name="T7" fmla="*/ 260 h 283"/>
                  <a:gd name="T8" fmla="*/ 35 w 227"/>
                  <a:gd name="T9" fmla="*/ 268 h 283"/>
                  <a:gd name="T10" fmla="*/ 0 w 227"/>
                  <a:gd name="T11" fmla="*/ 268 h 283"/>
                  <a:gd name="T12" fmla="*/ 0 w 227"/>
                  <a:gd name="T13" fmla="*/ 275 h 283"/>
                  <a:gd name="T14" fmla="*/ 8 w 227"/>
                  <a:gd name="T15" fmla="*/ 283 h 283"/>
                  <a:gd name="T16" fmla="*/ 49 w 227"/>
                  <a:gd name="T17" fmla="*/ 283 h 283"/>
                  <a:gd name="T18" fmla="*/ 57 w 227"/>
                  <a:gd name="T19" fmla="*/ 275 h 283"/>
                  <a:gd name="T20" fmla="*/ 57 w 227"/>
                  <a:gd name="T21" fmla="*/ 178 h 283"/>
                  <a:gd name="T22" fmla="*/ 65 w 227"/>
                  <a:gd name="T23" fmla="*/ 170 h 283"/>
                  <a:gd name="T24" fmla="*/ 157 w 227"/>
                  <a:gd name="T25" fmla="*/ 170 h 283"/>
                  <a:gd name="T26" fmla="*/ 157 w 227"/>
                  <a:gd name="T27" fmla="*/ 163 h 283"/>
                  <a:gd name="T28" fmla="*/ 149 w 227"/>
                  <a:gd name="T29" fmla="*/ 155 h 283"/>
                  <a:gd name="T30" fmla="*/ 49 w 227"/>
                  <a:gd name="T31" fmla="*/ 0 h 283"/>
                  <a:gd name="T32" fmla="*/ 43 w 227"/>
                  <a:gd name="T33" fmla="*/ 0 h 283"/>
                  <a:gd name="T34" fmla="*/ 43 w 227"/>
                  <a:gd name="T35" fmla="*/ 90 h 283"/>
                  <a:gd name="T36" fmla="*/ 51 w 227"/>
                  <a:gd name="T37" fmla="*/ 98 h 283"/>
                  <a:gd name="T38" fmla="*/ 57 w 227"/>
                  <a:gd name="T39" fmla="*/ 98 h 283"/>
                  <a:gd name="T40" fmla="*/ 57 w 227"/>
                  <a:gd name="T41" fmla="*/ 8 h 283"/>
                  <a:gd name="T42" fmla="*/ 49 w 227"/>
                  <a:gd name="T43" fmla="*/ 0 h 283"/>
                  <a:gd name="T44" fmla="*/ 219 w 227"/>
                  <a:gd name="T45" fmla="*/ 0 h 283"/>
                  <a:gd name="T46" fmla="*/ 213 w 227"/>
                  <a:gd name="T47" fmla="*/ 0 h 283"/>
                  <a:gd name="T48" fmla="*/ 213 w 227"/>
                  <a:gd name="T49" fmla="*/ 260 h 283"/>
                  <a:gd name="T50" fmla="*/ 205 w 227"/>
                  <a:gd name="T51" fmla="*/ 268 h 283"/>
                  <a:gd name="T52" fmla="*/ 171 w 227"/>
                  <a:gd name="T53" fmla="*/ 268 h 283"/>
                  <a:gd name="T54" fmla="*/ 171 w 227"/>
                  <a:gd name="T55" fmla="*/ 275 h 283"/>
                  <a:gd name="T56" fmla="*/ 179 w 227"/>
                  <a:gd name="T57" fmla="*/ 283 h 283"/>
                  <a:gd name="T58" fmla="*/ 219 w 227"/>
                  <a:gd name="T59" fmla="*/ 283 h 283"/>
                  <a:gd name="T60" fmla="*/ 227 w 227"/>
                  <a:gd name="T61" fmla="*/ 275 h 283"/>
                  <a:gd name="T62" fmla="*/ 227 w 227"/>
                  <a:gd name="T63" fmla="*/ 8 h 283"/>
                  <a:gd name="T64" fmla="*/ 219 w 227"/>
                  <a:gd name="T65" fmla="*/ 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27" h="283">
                    <a:moveTo>
                      <a:pt x="149" y="155"/>
                    </a:moveTo>
                    <a:cubicBezTo>
                      <a:pt x="51" y="155"/>
                      <a:pt x="51" y="155"/>
                      <a:pt x="51" y="155"/>
                    </a:cubicBezTo>
                    <a:cubicBezTo>
                      <a:pt x="47" y="155"/>
                      <a:pt x="43" y="159"/>
                      <a:pt x="43" y="163"/>
                    </a:cubicBezTo>
                    <a:cubicBezTo>
                      <a:pt x="43" y="260"/>
                      <a:pt x="43" y="260"/>
                      <a:pt x="43" y="260"/>
                    </a:cubicBezTo>
                    <a:cubicBezTo>
                      <a:pt x="43" y="265"/>
                      <a:pt x="40" y="268"/>
                      <a:pt x="35" y="268"/>
                    </a:cubicBezTo>
                    <a:cubicBezTo>
                      <a:pt x="0" y="268"/>
                      <a:pt x="0" y="268"/>
                      <a:pt x="0" y="268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0" y="279"/>
                      <a:pt x="4" y="283"/>
                      <a:pt x="8" y="283"/>
                    </a:cubicBezTo>
                    <a:cubicBezTo>
                      <a:pt x="49" y="283"/>
                      <a:pt x="49" y="283"/>
                      <a:pt x="49" y="283"/>
                    </a:cubicBezTo>
                    <a:cubicBezTo>
                      <a:pt x="54" y="283"/>
                      <a:pt x="57" y="279"/>
                      <a:pt x="57" y="275"/>
                    </a:cubicBezTo>
                    <a:cubicBezTo>
                      <a:pt x="57" y="178"/>
                      <a:pt x="57" y="178"/>
                      <a:pt x="57" y="178"/>
                    </a:cubicBezTo>
                    <a:cubicBezTo>
                      <a:pt x="57" y="173"/>
                      <a:pt x="61" y="170"/>
                      <a:pt x="65" y="170"/>
                    </a:cubicBezTo>
                    <a:cubicBezTo>
                      <a:pt x="157" y="170"/>
                      <a:pt x="157" y="170"/>
                      <a:pt x="157" y="170"/>
                    </a:cubicBezTo>
                    <a:cubicBezTo>
                      <a:pt x="157" y="163"/>
                      <a:pt x="157" y="163"/>
                      <a:pt x="157" y="163"/>
                    </a:cubicBezTo>
                    <a:cubicBezTo>
                      <a:pt x="157" y="159"/>
                      <a:pt x="153" y="155"/>
                      <a:pt x="149" y="155"/>
                    </a:cubicBezTo>
                    <a:moveTo>
                      <a:pt x="49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43" y="90"/>
                      <a:pt x="43" y="90"/>
                      <a:pt x="43" y="90"/>
                    </a:cubicBezTo>
                    <a:cubicBezTo>
                      <a:pt x="43" y="95"/>
                      <a:pt x="47" y="98"/>
                      <a:pt x="51" y="98"/>
                    </a:cubicBezTo>
                    <a:cubicBezTo>
                      <a:pt x="57" y="98"/>
                      <a:pt x="57" y="98"/>
                      <a:pt x="57" y="98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3"/>
                      <a:pt x="54" y="0"/>
                      <a:pt x="49" y="0"/>
                    </a:cubicBezTo>
                    <a:moveTo>
                      <a:pt x="219" y="0"/>
                    </a:moveTo>
                    <a:cubicBezTo>
                      <a:pt x="213" y="0"/>
                      <a:pt x="213" y="0"/>
                      <a:pt x="213" y="0"/>
                    </a:cubicBezTo>
                    <a:cubicBezTo>
                      <a:pt x="213" y="260"/>
                      <a:pt x="213" y="260"/>
                      <a:pt x="213" y="260"/>
                    </a:cubicBezTo>
                    <a:cubicBezTo>
                      <a:pt x="213" y="265"/>
                      <a:pt x="210" y="268"/>
                      <a:pt x="205" y="268"/>
                    </a:cubicBezTo>
                    <a:cubicBezTo>
                      <a:pt x="171" y="268"/>
                      <a:pt x="171" y="268"/>
                      <a:pt x="171" y="268"/>
                    </a:cubicBezTo>
                    <a:cubicBezTo>
                      <a:pt x="171" y="275"/>
                      <a:pt x="171" y="275"/>
                      <a:pt x="171" y="275"/>
                    </a:cubicBezTo>
                    <a:cubicBezTo>
                      <a:pt x="171" y="279"/>
                      <a:pt x="174" y="283"/>
                      <a:pt x="179" y="283"/>
                    </a:cubicBezTo>
                    <a:cubicBezTo>
                      <a:pt x="219" y="283"/>
                      <a:pt x="219" y="283"/>
                      <a:pt x="219" y="283"/>
                    </a:cubicBezTo>
                    <a:cubicBezTo>
                      <a:pt x="224" y="283"/>
                      <a:pt x="227" y="279"/>
                      <a:pt x="227" y="275"/>
                    </a:cubicBezTo>
                    <a:cubicBezTo>
                      <a:pt x="227" y="8"/>
                      <a:pt x="227" y="8"/>
                      <a:pt x="227" y="8"/>
                    </a:cubicBezTo>
                    <a:cubicBezTo>
                      <a:pt x="227" y="3"/>
                      <a:pt x="224" y="0"/>
                      <a:pt x="219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5" name="Freeform 144">
                <a:extLst>
                  <a:ext uri="{FF2B5EF4-FFF2-40B4-BE49-F238E27FC236}">
                    <a16:creationId xmlns:a16="http://schemas.microsoft.com/office/drawing/2014/main" id="{3B642F06-A9C3-49BE-B0A7-4D6816C3318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32301" y="2276473"/>
                <a:ext cx="317500" cy="401637"/>
              </a:xfrm>
              <a:custGeom>
                <a:avLst/>
                <a:gdLst>
                  <a:gd name="T0" fmla="*/ 177 w 227"/>
                  <a:gd name="T1" fmla="*/ 185 h 283"/>
                  <a:gd name="T2" fmla="*/ 171 w 227"/>
                  <a:gd name="T3" fmla="*/ 185 h 283"/>
                  <a:gd name="T4" fmla="*/ 171 w 227"/>
                  <a:gd name="T5" fmla="*/ 275 h 283"/>
                  <a:gd name="T6" fmla="*/ 179 w 227"/>
                  <a:gd name="T7" fmla="*/ 283 h 283"/>
                  <a:gd name="T8" fmla="*/ 185 w 227"/>
                  <a:gd name="T9" fmla="*/ 283 h 283"/>
                  <a:gd name="T10" fmla="*/ 185 w 227"/>
                  <a:gd name="T11" fmla="*/ 193 h 283"/>
                  <a:gd name="T12" fmla="*/ 177 w 227"/>
                  <a:gd name="T13" fmla="*/ 185 h 283"/>
                  <a:gd name="T14" fmla="*/ 49 w 227"/>
                  <a:gd name="T15" fmla="*/ 0 h 283"/>
                  <a:gd name="T16" fmla="*/ 8 w 227"/>
                  <a:gd name="T17" fmla="*/ 0 h 283"/>
                  <a:gd name="T18" fmla="*/ 0 w 227"/>
                  <a:gd name="T19" fmla="*/ 8 h 283"/>
                  <a:gd name="T20" fmla="*/ 0 w 227"/>
                  <a:gd name="T21" fmla="*/ 275 h 283"/>
                  <a:gd name="T22" fmla="*/ 8 w 227"/>
                  <a:gd name="T23" fmla="*/ 283 h 283"/>
                  <a:gd name="T24" fmla="*/ 14 w 227"/>
                  <a:gd name="T25" fmla="*/ 283 h 283"/>
                  <a:gd name="T26" fmla="*/ 14 w 227"/>
                  <a:gd name="T27" fmla="*/ 23 h 283"/>
                  <a:gd name="T28" fmla="*/ 22 w 227"/>
                  <a:gd name="T29" fmla="*/ 15 h 283"/>
                  <a:gd name="T30" fmla="*/ 57 w 227"/>
                  <a:gd name="T31" fmla="*/ 15 h 283"/>
                  <a:gd name="T32" fmla="*/ 57 w 227"/>
                  <a:gd name="T33" fmla="*/ 8 h 283"/>
                  <a:gd name="T34" fmla="*/ 49 w 227"/>
                  <a:gd name="T35" fmla="*/ 0 h 283"/>
                  <a:gd name="T36" fmla="*/ 219 w 227"/>
                  <a:gd name="T37" fmla="*/ 0 h 283"/>
                  <a:gd name="T38" fmla="*/ 179 w 227"/>
                  <a:gd name="T39" fmla="*/ 0 h 283"/>
                  <a:gd name="T40" fmla="*/ 171 w 227"/>
                  <a:gd name="T41" fmla="*/ 8 h 283"/>
                  <a:gd name="T42" fmla="*/ 171 w 227"/>
                  <a:gd name="T43" fmla="*/ 105 h 283"/>
                  <a:gd name="T44" fmla="*/ 163 w 227"/>
                  <a:gd name="T45" fmla="*/ 113 h 283"/>
                  <a:gd name="T46" fmla="*/ 71 w 227"/>
                  <a:gd name="T47" fmla="*/ 113 h 283"/>
                  <a:gd name="T48" fmla="*/ 71 w 227"/>
                  <a:gd name="T49" fmla="*/ 120 h 283"/>
                  <a:gd name="T50" fmla="*/ 79 w 227"/>
                  <a:gd name="T51" fmla="*/ 128 h 283"/>
                  <a:gd name="T52" fmla="*/ 177 w 227"/>
                  <a:gd name="T53" fmla="*/ 128 h 283"/>
                  <a:gd name="T54" fmla="*/ 185 w 227"/>
                  <a:gd name="T55" fmla="*/ 120 h 283"/>
                  <a:gd name="T56" fmla="*/ 185 w 227"/>
                  <a:gd name="T57" fmla="*/ 23 h 283"/>
                  <a:gd name="T58" fmla="*/ 193 w 227"/>
                  <a:gd name="T59" fmla="*/ 15 h 283"/>
                  <a:gd name="T60" fmla="*/ 227 w 227"/>
                  <a:gd name="T61" fmla="*/ 15 h 283"/>
                  <a:gd name="T62" fmla="*/ 227 w 227"/>
                  <a:gd name="T63" fmla="*/ 8 h 283"/>
                  <a:gd name="T64" fmla="*/ 219 w 227"/>
                  <a:gd name="T65" fmla="*/ 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27" h="283">
                    <a:moveTo>
                      <a:pt x="177" y="185"/>
                    </a:moveTo>
                    <a:cubicBezTo>
                      <a:pt x="171" y="185"/>
                      <a:pt x="171" y="185"/>
                      <a:pt x="171" y="185"/>
                    </a:cubicBezTo>
                    <a:cubicBezTo>
                      <a:pt x="171" y="275"/>
                      <a:pt x="171" y="275"/>
                      <a:pt x="171" y="275"/>
                    </a:cubicBezTo>
                    <a:cubicBezTo>
                      <a:pt x="171" y="280"/>
                      <a:pt x="174" y="283"/>
                      <a:pt x="179" y="283"/>
                    </a:cubicBezTo>
                    <a:cubicBezTo>
                      <a:pt x="185" y="283"/>
                      <a:pt x="185" y="283"/>
                      <a:pt x="185" y="283"/>
                    </a:cubicBezTo>
                    <a:cubicBezTo>
                      <a:pt x="185" y="193"/>
                      <a:pt x="185" y="193"/>
                      <a:pt x="185" y="193"/>
                    </a:cubicBezTo>
                    <a:cubicBezTo>
                      <a:pt x="185" y="188"/>
                      <a:pt x="181" y="185"/>
                      <a:pt x="177" y="185"/>
                    </a:cubicBezTo>
                    <a:moveTo>
                      <a:pt x="49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0" y="280"/>
                      <a:pt x="4" y="283"/>
                      <a:pt x="8" y="283"/>
                    </a:cubicBezTo>
                    <a:cubicBezTo>
                      <a:pt x="14" y="283"/>
                      <a:pt x="14" y="283"/>
                      <a:pt x="14" y="28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18"/>
                      <a:pt x="18" y="15"/>
                      <a:pt x="22" y="15"/>
                    </a:cubicBezTo>
                    <a:cubicBezTo>
                      <a:pt x="57" y="15"/>
                      <a:pt x="57" y="15"/>
                      <a:pt x="57" y="15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3"/>
                      <a:pt x="54" y="0"/>
                      <a:pt x="49" y="0"/>
                    </a:cubicBezTo>
                    <a:moveTo>
                      <a:pt x="219" y="0"/>
                    </a:moveTo>
                    <a:cubicBezTo>
                      <a:pt x="179" y="0"/>
                      <a:pt x="179" y="0"/>
                      <a:pt x="179" y="0"/>
                    </a:cubicBezTo>
                    <a:cubicBezTo>
                      <a:pt x="174" y="0"/>
                      <a:pt x="171" y="3"/>
                      <a:pt x="171" y="8"/>
                    </a:cubicBezTo>
                    <a:cubicBezTo>
                      <a:pt x="171" y="105"/>
                      <a:pt x="171" y="105"/>
                      <a:pt x="171" y="105"/>
                    </a:cubicBezTo>
                    <a:cubicBezTo>
                      <a:pt x="171" y="110"/>
                      <a:pt x="167" y="113"/>
                      <a:pt x="163" y="113"/>
                    </a:cubicBezTo>
                    <a:cubicBezTo>
                      <a:pt x="71" y="113"/>
                      <a:pt x="71" y="113"/>
                      <a:pt x="71" y="113"/>
                    </a:cubicBezTo>
                    <a:cubicBezTo>
                      <a:pt x="71" y="120"/>
                      <a:pt x="71" y="120"/>
                      <a:pt x="71" y="120"/>
                    </a:cubicBezTo>
                    <a:cubicBezTo>
                      <a:pt x="71" y="124"/>
                      <a:pt x="75" y="128"/>
                      <a:pt x="79" y="128"/>
                    </a:cubicBezTo>
                    <a:cubicBezTo>
                      <a:pt x="177" y="128"/>
                      <a:pt x="177" y="128"/>
                      <a:pt x="177" y="128"/>
                    </a:cubicBezTo>
                    <a:cubicBezTo>
                      <a:pt x="181" y="128"/>
                      <a:pt x="185" y="124"/>
                      <a:pt x="185" y="120"/>
                    </a:cubicBezTo>
                    <a:cubicBezTo>
                      <a:pt x="185" y="23"/>
                      <a:pt x="185" y="23"/>
                      <a:pt x="185" y="23"/>
                    </a:cubicBezTo>
                    <a:cubicBezTo>
                      <a:pt x="185" y="18"/>
                      <a:pt x="188" y="15"/>
                      <a:pt x="193" y="15"/>
                    </a:cubicBezTo>
                    <a:cubicBezTo>
                      <a:pt x="227" y="15"/>
                      <a:pt x="227" y="15"/>
                      <a:pt x="227" y="15"/>
                    </a:cubicBezTo>
                    <a:cubicBezTo>
                      <a:pt x="227" y="8"/>
                      <a:pt x="227" y="8"/>
                      <a:pt x="227" y="8"/>
                    </a:cubicBezTo>
                    <a:cubicBezTo>
                      <a:pt x="227" y="3"/>
                      <a:pt x="224" y="0"/>
                      <a:pt x="219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" name="Freeform 145">
                <a:extLst>
                  <a:ext uri="{FF2B5EF4-FFF2-40B4-BE49-F238E27FC236}">
                    <a16:creationId xmlns:a16="http://schemas.microsoft.com/office/drawing/2014/main" id="{6085A4B4-E8D7-41DD-9E4E-7633A06D5E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2939" y="2298698"/>
                <a:ext cx="296863" cy="379412"/>
              </a:xfrm>
              <a:custGeom>
                <a:avLst/>
                <a:gdLst>
                  <a:gd name="T0" fmla="*/ 213 w 213"/>
                  <a:gd name="T1" fmla="*/ 0 h 268"/>
                  <a:gd name="T2" fmla="*/ 179 w 213"/>
                  <a:gd name="T3" fmla="*/ 0 h 268"/>
                  <a:gd name="T4" fmla="*/ 171 w 213"/>
                  <a:gd name="T5" fmla="*/ 8 h 268"/>
                  <a:gd name="T6" fmla="*/ 171 w 213"/>
                  <a:gd name="T7" fmla="*/ 105 h 268"/>
                  <a:gd name="T8" fmla="*/ 163 w 213"/>
                  <a:gd name="T9" fmla="*/ 113 h 268"/>
                  <a:gd name="T10" fmla="*/ 65 w 213"/>
                  <a:gd name="T11" fmla="*/ 113 h 268"/>
                  <a:gd name="T12" fmla="*/ 57 w 213"/>
                  <a:gd name="T13" fmla="*/ 105 h 268"/>
                  <a:gd name="T14" fmla="*/ 57 w 213"/>
                  <a:gd name="T15" fmla="*/ 98 h 268"/>
                  <a:gd name="T16" fmla="*/ 51 w 213"/>
                  <a:gd name="T17" fmla="*/ 98 h 268"/>
                  <a:gd name="T18" fmla="*/ 43 w 213"/>
                  <a:gd name="T19" fmla="*/ 90 h 268"/>
                  <a:gd name="T20" fmla="*/ 43 w 213"/>
                  <a:gd name="T21" fmla="*/ 0 h 268"/>
                  <a:gd name="T22" fmla="*/ 8 w 213"/>
                  <a:gd name="T23" fmla="*/ 0 h 268"/>
                  <a:gd name="T24" fmla="*/ 0 w 213"/>
                  <a:gd name="T25" fmla="*/ 8 h 268"/>
                  <a:gd name="T26" fmla="*/ 0 w 213"/>
                  <a:gd name="T27" fmla="*/ 268 h 268"/>
                  <a:gd name="T28" fmla="*/ 35 w 213"/>
                  <a:gd name="T29" fmla="*/ 268 h 268"/>
                  <a:gd name="T30" fmla="*/ 43 w 213"/>
                  <a:gd name="T31" fmla="*/ 260 h 268"/>
                  <a:gd name="T32" fmla="*/ 43 w 213"/>
                  <a:gd name="T33" fmla="*/ 163 h 268"/>
                  <a:gd name="T34" fmla="*/ 51 w 213"/>
                  <a:gd name="T35" fmla="*/ 155 h 268"/>
                  <a:gd name="T36" fmla="*/ 149 w 213"/>
                  <a:gd name="T37" fmla="*/ 155 h 268"/>
                  <a:gd name="T38" fmla="*/ 157 w 213"/>
                  <a:gd name="T39" fmla="*/ 163 h 268"/>
                  <a:gd name="T40" fmla="*/ 157 w 213"/>
                  <a:gd name="T41" fmla="*/ 170 h 268"/>
                  <a:gd name="T42" fmla="*/ 163 w 213"/>
                  <a:gd name="T43" fmla="*/ 170 h 268"/>
                  <a:gd name="T44" fmla="*/ 171 w 213"/>
                  <a:gd name="T45" fmla="*/ 178 h 268"/>
                  <a:gd name="T46" fmla="*/ 171 w 213"/>
                  <a:gd name="T47" fmla="*/ 268 h 268"/>
                  <a:gd name="T48" fmla="*/ 205 w 213"/>
                  <a:gd name="T49" fmla="*/ 268 h 268"/>
                  <a:gd name="T50" fmla="*/ 213 w 213"/>
                  <a:gd name="T51" fmla="*/ 260 h 268"/>
                  <a:gd name="T52" fmla="*/ 213 w 213"/>
                  <a:gd name="T53" fmla="*/ 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13" h="268">
                    <a:moveTo>
                      <a:pt x="213" y="0"/>
                    </a:moveTo>
                    <a:cubicBezTo>
                      <a:pt x="179" y="0"/>
                      <a:pt x="179" y="0"/>
                      <a:pt x="179" y="0"/>
                    </a:cubicBezTo>
                    <a:cubicBezTo>
                      <a:pt x="174" y="0"/>
                      <a:pt x="171" y="3"/>
                      <a:pt x="171" y="8"/>
                    </a:cubicBezTo>
                    <a:cubicBezTo>
                      <a:pt x="171" y="105"/>
                      <a:pt x="171" y="105"/>
                      <a:pt x="171" y="105"/>
                    </a:cubicBezTo>
                    <a:cubicBezTo>
                      <a:pt x="171" y="109"/>
                      <a:pt x="167" y="113"/>
                      <a:pt x="163" y="113"/>
                    </a:cubicBezTo>
                    <a:cubicBezTo>
                      <a:pt x="65" y="113"/>
                      <a:pt x="65" y="113"/>
                      <a:pt x="65" y="113"/>
                    </a:cubicBezTo>
                    <a:cubicBezTo>
                      <a:pt x="61" y="113"/>
                      <a:pt x="57" y="109"/>
                      <a:pt x="57" y="105"/>
                    </a:cubicBezTo>
                    <a:cubicBezTo>
                      <a:pt x="57" y="98"/>
                      <a:pt x="57" y="98"/>
                      <a:pt x="57" y="98"/>
                    </a:cubicBezTo>
                    <a:cubicBezTo>
                      <a:pt x="51" y="98"/>
                      <a:pt x="51" y="98"/>
                      <a:pt x="51" y="98"/>
                    </a:cubicBezTo>
                    <a:cubicBezTo>
                      <a:pt x="47" y="98"/>
                      <a:pt x="43" y="95"/>
                      <a:pt x="43" y="9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268"/>
                      <a:pt x="0" y="268"/>
                      <a:pt x="0" y="268"/>
                    </a:cubicBezTo>
                    <a:cubicBezTo>
                      <a:pt x="35" y="268"/>
                      <a:pt x="35" y="268"/>
                      <a:pt x="35" y="268"/>
                    </a:cubicBezTo>
                    <a:cubicBezTo>
                      <a:pt x="40" y="268"/>
                      <a:pt x="43" y="265"/>
                      <a:pt x="43" y="260"/>
                    </a:cubicBezTo>
                    <a:cubicBezTo>
                      <a:pt x="43" y="163"/>
                      <a:pt x="43" y="163"/>
                      <a:pt x="43" y="163"/>
                    </a:cubicBezTo>
                    <a:cubicBezTo>
                      <a:pt x="43" y="159"/>
                      <a:pt x="47" y="155"/>
                      <a:pt x="51" y="155"/>
                    </a:cubicBezTo>
                    <a:cubicBezTo>
                      <a:pt x="149" y="155"/>
                      <a:pt x="149" y="155"/>
                      <a:pt x="149" y="155"/>
                    </a:cubicBezTo>
                    <a:cubicBezTo>
                      <a:pt x="153" y="155"/>
                      <a:pt x="157" y="159"/>
                      <a:pt x="157" y="163"/>
                    </a:cubicBezTo>
                    <a:cubicBezTo>
                      <a:pt x="157" y="170"/>
                      <a:pt x="157" y="170"/>
                      <a:pt x="157" y="170"/>
                    </a:cubicBezTo>
                    <a:cubicBezTo>
                      <a:pt x="163" y="170"/>
                      <a:pt x="163" y="170"/>
                      <a:pt x="163" y="170"/>
                    </a:cubicBezTo>
                    <a:cubicBezTo>
                      <a:pt x="167" y="170"/>
                      <a:pt x="171" y="173"/>
                      <a:pt x="171" y="178"/>
                    </a:cubicBezTo>
                    <a:cubicBezTo>
                      <a:pt x="171" y="268"/>
                      <a:pt x="171" y="268"/>
                      <a:pt x="171" y="268"/>
                    </a:cubicBezTo>
                    <a:cubicBezTo>
                      <a:pt x="205" y="268"/>
                      <a:pt x="205" y="268"/>
                      <a:pt x="205" y="268"/>
                    </a:cubicBezTo>
                    <a:cubicBezTo>
                      <a:pt x="210" y="268"/>
                      <a:pt x="213" y="265"/>
                      <a:pt x="213" y="260"/>
                    </a:cubicBezTo>
                    <a:cubicBezTo>
                      <a:pt x="213" y="0"/>
                      <a:pt x="213" y="0"/>
                      <a:pt x="213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" name="Freeform 146">
                <a:extLst>
                  <a:ext uri="{FF2B5EF4-FFF2-40B4-BE49-F238E27FC236}">
                    <a16:creationId xmlns:a16="http://schemas.microsoft.com/office/drawing/2014/main" id="{B370EE0F-093F-484A-A4E9-95E39525CBE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37201" y="2298698"/>
                <a:ext cx="317500" cy="400049"/>
              </a:xfrm>
              <a:custGeom>
                <a:avLst/>
                <a:gdLst>
                  <a:gd name="T0" fmla="*/ 148 w 226"/>
                  <a:gd name="T1" fmla="*/ 155 h 283"/>
                  <a:gd name="T2" fmla="*/ 50 w 226"/>
                  <a:gd name="T3" fmla="*/ 155 h 283"/>
                  <a:gd name="T4" fmla="*/ 42 w 226"/>
                  <a:gd name="T5" fmla="*/ 163 h 283"/>
                  <a:gd name="T6" fmla="*/ 42 w 226"/>
                  <a:gd name="T7" fmla="*/ 260 h 283"/>
                  <a:gd name="T8" fmla="*/ 34 w 226"/>
                  <a:gd name="T9" fmla="*/ 268 h 283"/>
                  <a:gd name="T10" fmla="*/ 0 w 226"/>
                  <a:gd name="T11" fmla="*/ 268 h 283"/>
                  <a:gd name="T12" fmla="*/ 0 w 226"/>
                  <a:gd name="T13" fmla="*/ 275 h 283"/>
                  <a:gd name="T14" fmla="*/ 8 w 226"/>
                  <a:gd name="T15" fmla="*/ 283 h 283"/>
                  <a:gd name="T16" fmla="*/ 48 w 226"/>
                  <a:gd name="T17" fmla="*/ 283 h 283"/>
                  <a:gd name="T18" fmla="*/ 56 w 226"/>
                  <a:gd name="T19" fmla="*/ 275 h 283"/>
                  <a:gd name="T20" fmla="*/ 56 w 226"/>
                  <a:gd name="T21" fmla="*/ 178 h 283"/>
                  <a:gd name="T22" fmla="*/ 64 w 226"/>
                  <a:gd name="T23" fmla="*/ 170 h 283"/>
                  <a:gd name="T24" fmla="*/ 156 w 226"/>
                  <a:gd name="T25" fmla="*/ 170 h 283"/>
                  <a:gd name="T26" fmla="*/ 156 w 226"/>
                  <a:gd name="T27" fmla="*/ 163 h 283"/>
                  <a:gd name="T28" fmla="*/ 148 w 226"/>
                  <a:gd name="T29" fmla="*/ 155 h 283"/>
                  <a:gd name="T30" fmla="*/ 48 w 226"/>
                  <a:gd name="T31" fmla="*/ 0 h 283"/>
                  <a:gd name="T32" fmla="*/ 42 w 226"/>
                  <a:gd name="T33" fmla="*/ 0 h 283"/>
                  <a:gd name="T34" fmla="*/ 42 w 226"/>
                  <a:gd name="T35" fmla="*/ 90 h 283"/>
                  <a:gd name="T36" fmla="*/ 50 w 226"/>
                  <a:gd name="T37" fmla="*/ 98 h 283"/>
                  <a:gd name="T38" fmla="*/ 56 w 226"/>
                  <a:gd name="T39" fmla="*/ 98 h 283"/>
                  <a:gd name="T40" fmla="*/ 56 w 226"/>
                  <a:gd name="T41" fmla="*/ 8 h 283"/>
                  <a:gd name="T42" fmla="*/ 48 w 226"/>
                  <a:gd name="T43" fmla="*/ 0 h 283"/>
                  <a:gd name="T44" fmla="*/ 218 w 226"/>
                  <a:gd name="T45" fmla="*/ 0 h 283"/>
                  <a:gd name="T46" fmla="*/ 212 w 226"/>
                  <a:gd name="T47" fmla="*/ 0 h 283"/>
                  <a:gd name="T48" fmla="*/ 212 w 226"/>
                  <a:gd name="T49" fmla="*/ 260 h 283"/>
                  <a:gd name="T50" fmla="*/ 204 w 226"/>
                  <a:gd name="T51" fmla="*/ 268 h 283"/>
                  <a:gd name="T52" fmla="*/ 170 w 226"/>
                  <a:gd name="T53" fmla="*/ 268 h 283"/>
                  <a:gd name="T54" fmla="*/ 170 w 226"/>
                  <a:gd name="T55" fmla="*/ 275 h 283"/>
                  <a:gd name="T56" fmla="*/ 178 w 226"/>
                  <a:gd name="T57" fmla="*/ 283 h 283"/>
                  <a:gd name="T58" fmla="*/ 218 w 226"/>
                  <a:gd name="T59" fmla="*/ 283 h 283"/>
                  <a:gd name="T60" fmla="*/ 226 w 226"/>
                  <a:gd name="T61" fmla="*/ 275 h 283"/>
                  <a:gd name="T62" fmla="*/ 226 w 226"/>
                  <a:gd name="T63" fmla="*/ 8 h 283"/>
                  <a:gd name="T64" fmla="*/ 218 w 226"/>
                  <a:gd name="T65" fmla="*/ 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26" h="283">
                    <a:moveTo>
                      <a:pt x="148" y="155"/>
                    </a:moveTo>
                    <a:cubicBezTo>
                      <a:pt x="50" y="155"/>
                      <a:pt x="50" y="155"/>
                      <a:pt x="50" y="155"/>
                    </a:cubicBezTo>
                    <a:cubicBezTo>
                      <a:pt x="46" y="155"/>
                      <a:pt x="42" y="159"/>
                      <a:pt x="42" y="163"/>
                    </a:cubicBezTo>
                    <a:cubicBezTo>
                      <a:pt x="42" y="260"/>
                      <a:pt x="42" y="260"/>
                      <a:pt x="42" y="260"/>
                    </a:cubicBezTo>
                    <a:cubicBezTo>
                      <a:pt x="42" y="265"/>
                      <a:pt x="39" y="268"/>
                      <a:pt x="34" y="268"/>
                    </a:cubicBezTo>
                    <a:cubicBezTo>
                      <a:pt x="0" y="268"/>
                      <a:pt x="0" y="268"/>
                      <a:pt x="0" y="268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0" y="279"/>
                      <a:pt x="3" y="283"/>
                      <a:pt x="8" y="283"/>
                    </a:cubicBezTo>
                    <a:cubicBezTo>
                      <a:pt x="48" y="283"/>
                      <a:pt x="48" y="283"/>
                      <a:pt x="48" y="283"/>
                    </a:cubicBezTo>
                    <a:cubicBezTo>
                      <a:pt x="53" y="283"/>
                      <a:pt x="56" y="279"/>
                      <a:pt x="56" y="275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56" y="173"/>
                      <a:pt x="60" y="170"/>
                      <a:pt x="64" y="170"/>
                    </a:cubicBezTo>
                    <a:cubicBezTo>
                      <a:pt x="156" y="170"/>
                      <a:pt x="156" y="170"/>
                      <a:pt x="156" y="170"/>
                    </a:cubicBezTo>
                    <a:cubicBezTo>
                      <a:pt x="156" y="163"/>
                      <a:pt x="156" y="163"/>
                      <a:pt x="156" y="163"/>
                    </a:cubicBezTo>
                    <a:cubicBezTo>
                      <a:pt x="156" y="159"/>
                      <a:pt x="152" y="155"/>
                      <a:pt x="148" y="155"/>
                    </a:cubicBezTo>
                    <a:moveTo>
                      <a:pt x="48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42" y="90"/>
                      <a:pt x="42" y="90"/>
                      <a:pt x="42" y="90"/>
                    </a:cubicBezTo>
                    <a:cubicBezTo>
                      <a:pt x="42" y="95"/>
                      <a:pt x="46" y="98"/>
                      <a:pt x="50" y="98"/>
                    </a:cubicBezTo>
                    <a:cubicBezTo>
                      <a:pt x="56" y="98"/>
                      <a:pt x="56" y="98"/>
                      <a:pt x="56" y="98"/>
                    </a:cubicBezTo>
                    <a:cubicBezTo>
                      <a:pt x="56" y="8"/>
                      <a:pt x="56" y="8"/>
                      <a:pt x="56" y="8"/>
                    </a:cubicBezTo>
                    <a:cubicBezTo>
                      <a:pt x="56" y="3"/>
                      <a:pt x="53" y="0"/>
                      <a:pt x="48" y="0"/>
                    </a:cubicBezTo>
                    <a:moveTo>
                      <a:pt x="218" y="0"/>
                    </a:moveTo>
                    <a:cubicBezTo>
                      <a:pt x="212" y="0"/>
                      <a:pt x="212" y="0"/>
                      <a:pt x="212" y="0"/>
                    </a:cubicBezTo>
                    <a:cubicBezTo>
                      <a:pt x="212" y="260"/>
                      <a:pt x="212" y="260"/>
                      <a:pt x="212" y="260"/>
                    </a:cubicBezTo>
                    <a:cubicBezTo>
                      <a:pt x="212" y="265"/>
                      <a:pt x="209" y="268"/>
                      <a:pt x="204" y="268"/>
                    </a:cubicBezTo>
                    <a:cubicBezTo>
                      <a:pt x="170" y="268"/>
                      <a:pt x="170" y="268"/>
                      <a:pt x="170" y="268"/>
                    </a:cubicBezTo>
                    <a:cubicBezTo>
                      <a:pt x="170" y="275"/>
                      <a:pt x="170" y="275"/>
                      <a:pt x="170" y="275"/>
                    </a:cubicBezTo>
                    <a:cubicBezTo>
                      <a:pt x="170" y="279"/>
                      <a:pt x="173" y="283"/>
                      <a:pt x="178" y="283"/>
                    </a:cubicBezTo>
                    <a:cubicBezTo>
                      <a:pt x="218" y="283"/>
                      <a:pt x="218" y="283"/>
                      <a:pt x="218" y="283"/>
                    </a:cubicBezTo>
                    <a:cubicBezTo>
                      <a:pt x="223" y="283"/>
                      <a:pt x="226" y="279"/>
                      <a:pt x="226" y="275"/>
                    </a:cubicBezTo>
                    <a:cubicBezTo>
                      <a:pt x="226" y="8"/>
                      <a:pt x="226" y="8"/>
                      <a:pt x="226" y="8"/>
                    </a:cubicBezTo>
                    <a:cubicBezTo>
                      <a:pt x="226" y="3"/>
                      <a:pt x="223" y="0"/>
                      <a:pt x="218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8" name="Freeform 147">
                <a:extLst>
                  <a:ext uri="{FF2B5EF4-FFF2-40B4-BE49-F238E27FC236}">
                    <a16:creationId xmlns:a16="http://schemas.microsoft.com/office/drawing/2014/main" id="{B66A0889-C36E-41CE-8228-9E1FC7E2EA2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18151" y="2276473"/>
                <a:ext cx="315913" cy="401637"/>
              </a:xfrm>
              <a:custGeom>
                <a:avLst/>
                <a:gdLst>
                  <a:gd name="T0" fmla="*/ 176 w 226"/>
                  <a:gd name="T1" fmla="*/ 185 h 283"/>
                  <a:gd name="T2" fmla="*/ 170 w 226"/>
                  <a:gd name="T3" fmla="*/ 185 h 283"/>
                  <a:gd name="T4" fmla="*/ 170 w 226"/>
                  <a:gd name="T5" fmla="*/ 275 h 283"/>
                  <a:gd name="T6" fmla="*/ 178 w 226"/>
                  <a:gd name="T7" fmla="*/ 283 h 283"/>
                  <a:gd name="T8" fmla="*/ 184 w 226"/>
                  <a:gd name="T9" fmla="*/ 283 h 283"/>
                  <a:gd name="T10" fmla="*/ 184 w 226"/>
                  <a:gd name="T11" fmla="*/ 193 h 283"/>
                  <a:gd name="T12" fmla="*/ 176 w 226"/>
                  <a:gd name="T13" fmla="*/ 185 h 283"/>
                  <a:gd name="T14" fmla="*/ 48 w 226"/>
                  <a:gd name="T15" fmla="*/ 0 h 283"/>
                  <a:gd name="T16" fmla="*/ 8 w 226"/>
                  <a:gd name="T17" fmla="*/ 0 h 283"/>
                  <a:gd name="T18" fmla="*/ 0 w 226"/>
                  <a:gd name="T19" fmla="*/ 8 h 283"/>
                  <a:gd name="T20" fmla="*/ 0 w 226"/>
                  <a:gd name="T21" fmla="*/ 275 h 283"/>
                  <a:gd name="T22" fmla="*/ 8 w 226"/>
                  <a:gd name="T23" fmla="*/ 283 h 283"/>
                  <a:gd name="T24" fmla="*/ 14 w 226"/>
                  <a:gd name="T25" fmla="*/ 283 h 283"/>
                  <a:gd name="T26" fmla="*/ 14 w 226"/>
                  <a:gd name="T27" fmla="*/ 23 h 283"/>
                  <a:gd name="T28" fmla="*/ 22 w 226"/>
                  <a:gd name="T29" fmla="*/ 15 h 283"/>
                  <a:gd name="T30" fmla="*/ 56 w 226"/>
                  <a:gd name="T31" fmla="*/ 15 h 283"/>
                  <a:gd name="T32" fmla="*/ 56 w 226"/>
                  <a:gd name="T33" fmla="*/ 8 h 283"/>
                  <a:gd name="T34" fmla="*/ 48 w 226"/>
                  <a:gd name="T35" fmla="*/ 0 h 283"/>
                  <a:gd name="T36" fmla="*/ 218 w 226"/>
                  <a:gd name="T37" fmla="*/ 0 h 283"/>
                  <a:gd name="T38" fmla="*/ 178 w 226"/>
                  <a:gd name="T39" fmla="*/ 0 h 283"/>
                  <a:gd name="T40" fmla="*/ 170 w 226"/>
                  <a:gd name="T41" fmla="*/ 8 h 283"/>
                  <a:gd name="T42" fmla="*/ 170 w 226"/>
                  <a:gd name="T43" fmla="*/ 105 h 283"/>
                  <a:gd name="T44" fmla="*/ 162 w 226"/>
                  <a:gd name="T45" fmla="*/ 113 h 283"/>
                  <a:gd name="T46" fmla="*/ 70 w 226"/>
                  <a:gd name="T47" fmla="*/ 113 h 283"/>
                  <a:gd name="T48" fmla="*/ 70 w 226"/>
                  <a:gd name="T49" fmla="*/ 120 h 283"/>
                  <a:gd name="T50" fmla="*/ 78 w 226"/>
                  <a:gd name="T51" fmla="*/ 128 h 283"/>
                  <a:gd name="T52" fmla="*/ 176 w 226"/>
                  <a:gd name="T53" fmla="*/ 128 h 283"/>
                  <a:gd name="T54" fmla="*/ 184 w 226"/>
                  <a:gd name="T55" fmla="*/ 120 h 283"/>
                  <a:gd name="T56" fmla="*/ 184 w 226"/>
                  <a:gd name="T57" fmla="*/ 23 h 283"/>
                  <a:gd name="T58" fmla="*/ 192 w 226"/>
                  <a:gd name="T59" fmla="*/ 15 h 283"/>
                  <a:gd name="T60" fmla="*/ 226 w 226"/>
                  <a:gd name="T61" fmla="*/ 15 h 283"/>
                  <a:gd name="T62" fmla="*/ 226 w 226"/>
                  <a:gd name="T63" fmla="*/ 8 h 283"/>
                  <a:gd name="T64" fmla="*/ 218 w 226"/>
                  <a:gd name="T65" fmla="*/ 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26" h="283">
                    <a:moveTo>
                      <a:pt x="176" y="185"/>
                    </a:moveTo>
                    <a:cubicBezTo>
                      <a:pt x="170" y="185"/>
                      <a:pt x="170" y="185"/>
                      <a:pt x="170" y="185"/>
                    </a:cubicBezTo>
                    <a:cubicBezTo>
                      <a:pt x="170" y="275"/>
                      <a:pt x="170" y="275"/>
                      <a:pt x="170" y="275"/>
                    </a:cubicBezTo>
                    <a:cubicBezTo>
                      <a:pt x="170" y="280"/>
                      <a:pt x="173" y="283"/>
                      <a:pt x="178" y="283"/>
                    </a:cubicBezTo>
                    <a:cubicBezTo>
                      <a:pt x="184" y="283"/>
                      <a:pt x="184" y="283"/>
                      <a:pt x="184" y="283"/>
                    </a:cubicBezTo>
                    <a:cubicBezTo>
                      <a:pt x="184" y="193"/>
                      <a:pt x="184" y="193"/>
                      <a:pt x="184" y="193"/>
                    </a:cubicBezTo>
                    <a:cubicBezTo>
                      <a:pt x="184" y="188"/>
                      <a:pt x="180" y="185"/>
                      <a:pt x="176" y="185"/>
                    </a:cubicBezTo>
                    <a:moveTo>
                      <a:pt x="4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3"/>
                      <a:pt x="0" y="8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0" y="280"/>
                      <a:pt x="3" y="283"/>
                      <a:pt x="8" y="283"/>
                    </a:cubicBezTo>
                    <a:cubicBezTo>
                      <a:pt x="14" y="283"/>
                      <a:pt x="14" y="283"/>
                      <a:pt x="14" y="28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18"/>
                      <a:pt x="17" y="15"/>
                      <a:pt x="22" y="15"/>
                    </a:cubicBezTo>
                    <a:cubicBezTo>
                      <a:pt x="56" y="15"/>
                      <a:pt x="56" y="15"/>
                      <a:pt x="56" y="15"/>
                    </a:cubicBezTo>
                    <a:cubicBezTo>
                      <a:pt x="56" y="8"/>
                      <a:pt x="56" y="8"/>
                      <a:pt x="56" y="8"/>
                    </a:cubicBezTo>
                    <a:cubicBezTo>
                      <a:pt x="56" y="3"/>
                      <a:pt x="53" y="0"/>
                      <a:pt x="48" y="0"/>
                    </a:cubicBezTo>
                    <a:moveTo>
                      <a:pt x="218" y="0"/>
                    </a:moveTo>
                    <a:cubicBezTo>
                      <a:pt x="178" y="0"/>
                      <a:pt x="178" y="0"/>
                      <a:pt x="178" y="0"/>
                    </a:cubicBezTo>
                    <a:cubicBezTo>
                      <a:pt x="173" y="0"/>
                      <a:pt x="170" y="3"/>
                      <a:pt x="170" y="8"/>
                    </a:cubicBezTo>
                    <a:cubicBezTo>
                      <a:pt x="170" y="105"/>
                      <a:pt x="170" y="105"/>
                      <a:pt x="170" y="105"/>
                    </a:cubicBezTo>
                    <a:cubicBezTo>
                      <a:pt x="170" y="110"/>
                      <a:pt x="166" y="113"/>
                      <a:pt x="162" y="113"/>
                    </a:cubicBezTo>
                    <a:cubicBezTo>
                      <a:pt x="70" y="113"/>
                      <a:pt x="70" y="113"/>
                      <a:pt x="70" y="113"/>
                    </a:cubicBezTo>
                    <a:cubicBezTo>
                      <a:pt x="70" y="120"/>
                      <a:pt x="70" y="120"/>
                      <a:pt x="70" y="120"/>
                    </a:cubicBezTo>
                    <a:cubicBezTo>
                      <a:pt x="70" y="124"/>
                      <a:pt x="74" y="128"/>
                      <a:pt x="78" y="128"/>
                    </a:cubicBezTo>
                    <a:cubicBezTo>
                      <a:pt x="176" y="128"/>
                      <a:pt x="176" y="128"/>
                      <a:pt x="176" y="128"/>
                    </a:cubicBezTo>
                    <a:cubicBezTo>
                      <a:pt x="180" y="128"/>
                      <a:pt x="184" y="124"/>
                      <a:pt x="184" y="120"/>
                    </a:cubicBezTo>
                    <a:cubicBezTo>
                      <a:pt x="184" y="23"/>
                      <a:pt x="184" y="23"/>
                      <a:pt x="184" y="23"/>
                    </a:cubicBezTo>
                    <a:cubicBezTo>
                      <a:pt x="184" y="18"/>
                      <a:pt x="187" y="15"/>
                      <a:pt x="192" y="15"/>
                    </a:cubicBezTo>
                    <a:cubicBezTo>
                      <a:pt x="226" y="15"/>
                      <a:pt x="226" y="15"/>
                      <a:pt x="226" y="15"/>
                    </a:cubicBezTo>
                    <a:cubicBezTo>
                      <a:pt x="226" y="8"/>
                      <a:pt x="226" y="8"/>
                      <a:pt x="226" y="8"/>
                    </a:cubicBezTo>
                    <a:cubicBezTo>
                      <a:pt x="226" y="3"/>
                      <a:pt x="223" y="0"/>
                      <a:pt x="218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9" name="Freeform 148">
                <a:extLst>
                  <a:ext uri="{FF2B5EF4-FFF2-40B4-BE49-F238E27FC236}">
                    <a16:creationId xmlns:a16="http://schemas.microsoft.com/office/drawing/2014/main" id="{7E960CE1-80C0-474E-BF6E-5C957EDB02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7201" y="2298698"/>
                <a:ext cx="296863" cy="379412"/>
              </a:xfrm>
              <a:custGeom>
                <a:avLst/>
                <a:gdLst>
                  <a:gd name="T0" fmla="*/ 212 w 212"/>
                  <a:gd name="T1" fmla="*/ 0 h 268"/>
                  <a:gd name="T2" fmla="*/ 178 w 212"/>
                  <a:gd name="T3" fmla="*/ 0 h 268"/>
                  <a:gd name="T4" fmla="*/ 170 w 212"/>
                  <a:gd name="T5" fmla="*/ 8 h 268"/>
                  <a:gd name="T6" fmla="*/ 170 w 212"/>
                  <a:gd name="T7" fmla="*/ 105 h 268"/>
                  <a:gd name="T8" fmla="*/ 162 w 212"/>
                  <a:gd name="T9" fmla="*/ 113 h 268"/>
                  <a:gd name="T10" fmla="*/ 64 w 212"/>
                  <a:gd name="T11" fmla="*/ 113 h 268"/>
                  <a:gd name="T12" fmla="*/ 56 w 212"/>
                  <a:gd name="T13" fmla="*/ 105 h 268"/>
                  <a:gd name="T14" fmla="*/ 56 w 212"/>
                  <a:gd name="T15" fmla="*/ 98 h 268"/>
                  <a:gd name="T16" fmla="*/ 50 w 212"/>
                  <a:gd name="T17" fmla="*/ 98 h 268"/>
                  <a:gd name="T18" fmla="*/ 42 w 212"/>
                  <a:gd name="T19" fmla="*/ 90 h 268"/>
                  <a:gd name="T20" fmla="*/ 42 w 212"/>
                  <a:gd name="T21" fmla="*/ 0 h 268"/>
                  <a:gd name="T22" fmla="*/ 8 w 212"/>
                  <a:gd name="T23" fmla="*/ 0 h 268"/>
                  <a:gd name="T24" fmla="*/ 0 w 212"/>
                  <a:gd name="T25" fmla="*/ 8 h 268"/>
                  <a:gd name="T26" fmla="*/ 0 w 212"/>
                  <a:gd name="T27" fmla="*/ 268 h 268"/>
                  <a:gd name="T28" fmla="*/ 34 w 212"/>
                  <a:gd name="T29" fmla="*/ 268 h 268"/>
                  <a:gd name="T30" fmla="*/ 42 w 212"/>
                  <a:gd name="T31" fmla="*/ 260 h 268"/>
                  <a:gd name="T32" fmla="*/ 42 w 212"/>
                  <a:gd name="T33" fmla="*/ 163 h 268"/>
                  <a:gd name="T34" fmla="*/ 50 w 212"/>
                  <a:gd name="T35" fmla="*/ 155 h 268"/>
                  <a:gd name="T36" fmla="*/ 148 w 212"/>
                  <a:gd name="T37" fmla="*/ 155 h 268"/>
                  <a:gd name="T38" fmla="*/ 156 w 212"/>
                  <a:gd name="T39" fmla="*/ 163 h 268"/>
                  <a:gd name="T40" fmla="*/ 156 w 212"/>
                  <a:gd name="T41" fmla="*/ 170 h 268"/>
                  <a:gd name="T42" fmla="*/ 162 w 212"/>
                  <a:gd name="T43" fmla="*/ 170 h 268"/>
                  <a:gd name="T44" fmla="*/ 170 w 212"/>
                  <a:gd name="T45" fmla="*/ 178 h 268"/>
                  <a:gd name="T46" fmla="*/ 170 w 212"/>
                  <a:gd name="T47" fmla="*/ 268 h 268"/>
                  <a:gd name="T48" fmla="*/ 204 w 212"/>
                  <a:gd name="T49" fmla="*/ 268 h 268"/>
                  <a:gd name="T50" fmla="*/ 212 w 212"/>
                  <a:gd name="T51" fmla="*/ 260 h 268"/>
                  <a:gd name="T52" fmla="*/ 212 w 212"/>
                  <a:gd name="T53" fmla="*/ 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12" h="268">
                    <a:moveTo>
                      <a:pt x="212" y="0"/>
                    </a:moveTo>
                    <a:cubicBezTo>
                      <a:pt x="178" y="0"/>
                      <a:pt x="178" y="0"/>
                      <a:pt x="178" y="0"/>
                    </a:cubicBezTo>
                    <a:cubicBezTo>
                      <a:pt x="173" y="0"/>
                      <a:pt x="170" y="3"/>
                      <a:pt x="170" y="8"/>
                    </a:cubicBezTo>
                    <a:cubicBezTo>
                      <a:pt x="170" y="105"/>
                      <a:pt x="170" y="105"/>
                      <a:pt x="170" y="105"/>
                    </a:cubicBezTo>
                    <a:cubicBezTo>
                      <a:pt x="170" y="109"/>
                      <a:pt x="166" y="113"/>
                      <a:pt x="162" y="113"/>
                    </a:cubicBezTo>
                    <a:cubicBezTo>
                      <a:pt x="64" y="113"/>
                      <a:pt x="64" y="113"/>
                      <a:pt x="64" y="113"/>
                    </a:cubicBezTo>
                    <a:cubicBezTo>
                      <a:pt x="60" y="113"/>
                      <a:pt x="56" y="109"/>
                      <a:pt x="56" y="105"/>
                    </a:cubicBezTo>
                    <a:cubicBezTo>
                      <a:pt x="56" y="98"/>
                      <a:pt x="56" y="98"/>
                      <a:pt x="56" y="98"/>
                    </a:cubicBezTo>
                    <a:cubicBezTo>
                      <a:pt x="50" y="98"/>
                      <a:pt x="50" y="98"/>
                      <a:pt x="50" y="98"/>
                    </a:cubicBezTo>
                    <a:cubicBezTo>
                      <a:pt x="46" y="98"/>
                      <a:pt x="42" y="95"/>
                      <a:pt x="42" y="9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3"/>
                      <a:pt x="0" y="8"/>
                    </a:cubicBezTo>
                    <a:cubicBezTo>
                      <a:pt x="0" y="268"/>
                      <a:pt x="0" y="268"/>
                      <a:pt x="0" y="268"/>
                    </a:cubicBezTo>
                    <a:cubicBezTo>
                      <a:pt x="34" y="268"/>
                      <a:pt x="34" y="268"/>
                      <a:pt x="34" y="268"/>
                    </a:cubicBezTo>
                    <a:cubicBezTo>
                      <a:pt x="39" y="268"/>
                      <a:pt x="42" y="265"/>
                      <a:pt x="42" y="260"/>
                    </a:cubicBezTo>
                    <a:cubicBezTo>
                      <a:pt x="42" y="163"/>
                      <a:pt x="42" y="163"/>
                      <a:pt x="42" y="163"/>
                    </a:cubicBezTo>
                    <a:cubicBezTo>
                      <a:pt x="42" y="159"/>
                      <a:pt x="46" y="155"/>
                      <a:pt x="50" y="155"/>
                    </a:cubicBezTo>
                    <a:cubicBezTo>
                      <a:pt x="148" y="155"/>
                      <a:pt x="148" y="155"/>
                      <a:pt x="148" y="155"/>
                    </a:cubicBezTo>
                    <a:cubicBezTo>
                      <a:pt x="152" y="155"/>
                      <a:pt x="156" y="159"/>
                      <a:pt x="156" y="163"/>
                    </a:cubicBezTo>
                    <a:cubicBezTo>
                      <a:pt x="156" y="170"/>
                      <a:pt x="156" y="170"/>
                      <a:pt x="156" y="170"/>
                    </a:cubicBezTo>
                    <a:cubicBezTo>
                      <a:pt x="162" y="170"/>
                      <a:pt x="162" y="170"/>
                      <a:pt x="162" y="170"/>
                    </a:cubicBezTo>
                    <a:cubicBezTo>
                      <a:pt x="166" y="170"/>
                      <a:pt x="170" y="173"/>
                      <a:pt x="170" y="178"/>
                    </a:cubicBezTo>
                    <a:cubicBezTo>
                      <a:pt x="170" y="268"/>
                      <a:pt x="170" y="268"/>
                      <a:pt x="170" y="268"/>
                    </a:cubicBezTo>
                    <a:cubicBezTo>
                      <a:pt x="204" y="268"/>
                      <a:pt x="204" y="268"/>
                      <a:pt x="204" y="268"/>
                    </a:cubicBezTo>
                    <a:cubicBezTo>
                      <a:pt x="209" y="268"/>
                      <a:pt x="212" y="265"/>
                      <a:pt x="212" y="260"/>
                    </a:cubicBezTo>
                    <a:cubicBezTo>
                      <a:pt x="212" y="0"/>
                      <a:pt x="212" y="0"/>
                      <a:pt x="212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0" name="Freeform 149">
                <a:extLst>
                  <a:ext uri="{FF2B5EF4-FFF2-40B4-BE49-F238E27FC236}">
                    <a16:creationId xmlns:a16="http://schemas.microsoft.com/office/drawing/2014/main" id="{E6D60A30-EBDF-49DD-A48C-A7010A1D45B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50001" y="2298698"/>
                <a:ext cx="317500" cy="400049"/>
              </a:xfrm>
              <a:custGeom>
                <a:avLst/>
                <a:gdLst>
                  <a:gd name="T0" fmla="*/ 219 w 227"/>
                  <a:gd name="T1" fmla="*/ 226 h 283"/>
                  <a:gd name="T2" fmla="*/ 213 w 227"/>
                  <a:gd name="T3" fmla="*/ 226 h 283"/>
                  <a:gd name="T4" fmla="*/ 213 w 227"/>
                  <a:gd name="T5" fmla="*/ 260 h 283"/>
                  <a:gd name="T6" fmla="*/ 205 w 227"/>
                  <a:gd name="T7" fmla="*/ 268 h 283"/>
                  <a:gd name="T8" fmla="*/ 0 w 227"/>
                  <a:gd name="T9" fmla="*/ 268 h 283"/>
                  <a:gd name="T10" fmla="*/ 0 w 227"/>
                  <a:gd name="T11" fmla="*/ 275 h 283"/>
                  <a:gd name="T12" fmla="*/ 8 w 227"/>
                  <a:gd name="T13" fmla="*/ 283 h 283"/>
                  <a:gd name="T14" fmla="*/ 219 w 227"/>
                  <a:gd name="T15" fmla="*/ 283 h 283"/>
                  <a:gd name="T16" fmla="*/ 227 w 227"/>
                  <a:gd name="T17" fmla="*/ 275 h 283"/>
                  <a:gd name="T18" fmla="*/ 227 w 227"/>
                  <a:gd name="T19" fmla="*/ 234 h 283"/>
                  <a:gd name="T20" fmla="*/ 219 w 227"/>
                  <a:gd name="T21" fmla="*/ 226 h 283"/>
                  <a:gd name="T22" fmla="*/ 49 w 227"/>
                  <a:gd name="T23" fmla="*/ 0 h 283"/>
                  <a:gd name="T24" fmla="*/ 43 w 227"/>
                  <a:gd name="T25" fmla="*/ 0 h 283"/>
                  <a:gd name="T26" fmla="*/ 43 w 227"/>
                  <a:gd name="T27" fmla="*/ 204 h 283"/>
                  <a:gd name="T28" fmla="*/ 51 w 227"/>
                  <a:gd name="T29" fmla="*/ 212 h 283"/>
                  <a:gd name="T30" fmla="*/ 57 w 227"/>
                  <a:gd name="T31" fmla="*/ 212 h 283"/>
                  <a:gd name="T32" fmla="*/ 57 w 227"/>
                  <a:gd name="T33" fmla="*/ 8 h 283"/>
                  <a:gd name="T34" fmla="*/ 49 w 227"/>
                  <a:gd name="T35" fmla="*/ 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27" h="283">
                    <a:moveTo>
                      <a:pt x="219" y="226"/>
                    </a:moveTo>
                    <a:cubicBezTo>
                      <a:pt x="213" y="226"/>
                      <a:pt x="213" y="226"/>
                      <a:pt x="213" y="226"/>
                    </a:cubicBezTo>
                    <a:cubicBezTo>
                      <a:pt x="213" y="260"/>
                      <a:pt x="213" y="260"/>
                      <a:pt x="213" y="260"/>
                    </a:cubicBezTo>
                    <a:cubicBezTo>
                      <a:pt x="213" y="265"/>
                      <a:pt x="209" y="268"/>
                      <a:pt x="205" y="268"/>
                    </a:cubicBezTo>
                    <a:cubicBezTo>
                      <a:pt x="0" y="268"/>
                      <a:pt x="0" y="268"/>
                      <a:pt x="0" y="268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0" y="279"/>
                      <a:pt x="4" y="283"/>
                      <a:pt x="8" y="283"/>
                    </a:cubicBezTo>
                    <a:cubicBezTo>
                      <a:pt x="219" y="283"/>
                      <a:pt x="219" y="283"/>
                      <a:pt x="219" y="283"/>
                    </a:cubicBezTo>
                    <a:cubicBezTo>
                      <a:pt x="223" y="283"/>
                      <a:pt x="227" y="279"/>
                      <a:pt x="227" y="275"/>
                    </a:cubicBezTo>
                    <a:cubicBezTo>
                      <a:pt x="227" y="234"/>
                      <a:pt x="227" y="234"/>
                      <a:pt x="227" y="234"/>
                    </a:cubicBezTo>
                    <a:cubicBezTo>
                      <a:pt x="227" y="230"/>
                      <a:pt x="223" y="226"/>
                      <a:pt x="219" y="226"/>
                    </a:cubicBezTo>
                    <a:moveTo>
                      <a:pt x="49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43" y="204"/>
                      <a:pt x="43" y="204"/>
                      <a:pt x="43" y="204"/>
                    </a:cubicBezTo>
                    <a:cubicBezTo>
                      <a:pt x="43" y="208"/>
                      <a:pt x="46" y="212"/>
                      <a:pt x="51" y="212"/>
                    </a:cubicBezTo>
                    <a:cubicBezTo>
                      <a:pt x="57" y="212"/>
                      <a:pt x="57" y="212"/>
                      <a:pt x="57" y="212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3"/>
                      <a:pt x="53" y="0"/>
                      <a:pt x="49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1" name="Freeform 150">
                <a:extLst>
                  <a:ext uri="{FF2B5EF4-FFF2-40B4-BE49-F238E27FC236}">
                    <a16:creationId xmlns:a16="http://schemas.microsoft.com/office/drawing/2014/main" id="{F562F0A9-F87F-4BF4-9EBA-96F210C6F3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30951" y="2276473"/>
                <a:ext cx="317500" cy="401637"/>
              </a:xfrm>
              <a:custGeom>
                <a:avLst/>
                <a:gdLst>
                  <a:gd name="T0" fmla="*/ 219 w 227"/>
                  <a:gd name="T1" fmla="*/ 227 h 283"/>
                  <a:gd name="T2" fmla="*/ 71 w 227"/>
                  <a:gd name="T3" fmla="*/ 227 h 283"/>
                  <a:gd name="T4" fmla="*/ 71 w 227"/>
                  <a:gd name="T5" fmla="*/ 233 h 283"/>
                  <a:gd name="T6" fmla="*/ 79 w 227"/>
                  <a:gd name="T7" fmla="*/ 241 h 283"/>
                  <a:gd name="T8" fmla="*/ 227 w 227"/>
                  <a:gd name="T9" fmla="*/ 241 h 283"/>
                  <a:gd name="T10" fmla="*/ 227 w 227"/>
                  <a:gd name="T11" fmla="*/ 235 h 283"/>
                  <a:gd name="T12" fmla="*/ 219 w 227"/>
                  <a:gd name="T13" fmla="*/ 227 h 283"/>
                  <a:gd name="T14" fmla="*/ 49 w 227"/>
                  <a:gd name="T15" fmla="*/ 0 h 283"/>
                  <a:gd name="T16" fmla="*/ 8 w 227"/>
                  <a:gd name="T17" fmla="*/ 0 h 283"/>
                  <a:gd name="T18" fmla="*/ 0 w 227"/>
                  <a:gd name="T19" fmla="*/ 8 h 283"/>
                  <a:gd name="T20" fmla="*/ 0 w 227"/>
                  <a:gd name="T21" fmla="*/ 275 h 283"/>
                  <a:gd name="T22" fmla="*/ 8 w 227"/>
                  <a:gd name="T23" fmla="*/ 283 h 283"/>
                  <a:gd name="T24" fmla="*/ 14 w 227"/>
                  <a:gd name="T25" fmla="*/ 283 h 283"/>
                  <a:gd name="T26" fmla="*/ 14 w 227"/>
                  <a:gd name="T27" fmla="*/ 23 h 283"/>
                  <a:gd name="T28" fmla="*/ 22 w 227"/>
                  <a:gd name="T29" fmla="*/ 15 h 283"/>
                  <a:gd name="T30" fmla="*/ 57 w 227"/>
                  <a:gd name="T31" fmla="*/ 15 h 283"/>
                  <a:gd name="T32" fmla="*/ 57 w 227"/>
                  <a:gd name="T33" fmla="*/ 8 h 283"/>
                  <a:gd name="T34" fmla="*/ 49 w 227"/>
                  <a:gd name="T35" fmla="*/ 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27" h="283">
                    <a:moveTo>
                      <a:pt x="219" y="227"/>
                    </a:moveTo>
                    <a:cubicBezTo>
                      <a:pt x="71" y="227"/>
                      <a:pt x="71" y="227"/>
                      <a:pt x="71" y="227"/>
                    </a:cubicBezTo>
                    <a:cubicBezTo>
                      <a:pt x="71" y="233"/>
                      <a:pt x="71" y="233"/>
                      <a:pt x="71" y="233"/>
                    </a:cubicBezTo>
                    <a:cubicBezTo>
                      <a:pt x="71" y="238"/>
                      <a:pt x="74" y="241"/>
                      <a:pt x="79" y="241"/>
                    </a:cubicBezTo>
                    <a:cubicBezTo>
                      <a:pt x="227" y="241"/>
                      <a:pt x="227" y="241"/>
                      <a:pt x="227" y="241"/>
                    </a:cubicBezTo>
                    <a:cubicBezTo>
                      <a:pt x="227" y="235"/>
                      <a:pt x="227" y="235"/>
                      <a:pt x="227" y="235"/>
                    </a:cubicBezTo>
                    <a:cubicBezTo>
                      <a:pt x="227" y="230"/>
                      <a:pt x="223" y="227"/>
                      <a:pt x="219" y="227"/>
                    </a:cubicBezTo>
                    <a:moveTo>
                      <a:pt x="49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0" y="280"/>
                      <a:pt x="4" y="283"/>
                      <a:pt x="8" y="283"/>
                    </a:cubicBezTo>
                    <a:cubicBezTo>
                      <a:pt x="14" y="283"/>
                      <a:pt x="14" y="283"/>
                      <a:pt x="14" y="28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18"/>
                      <a:pt x="18" y="15"/>
                      <a:pt x="22" y="15"/>
                    </a:cubicBezTo>
                    <a:cubicBezTo>
                      <a:pt x="57" y="15"/>
                      <a:pt x="57" y="15"/>
                      <a:pt x="57" y="15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3"/>
                      <a:pt x="53" y="0"/>
                      <a:pt x="49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2" name="Freeform 151">
                <a:extLst>
                  <a:ext uri="{FF2B5EF4-FFF2-40B4-BE49-F238E27FC236}">
                    <a16:creationId xmlns:a16="http://schemas.microsoft.com/office/drawing/2014/main" id="{FAEE8769-313B-41A6-96E7-ADFD3F2B5B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0001" y="2298698"/>
                <a:ext cx="298450" cy="379412"/>
              </a:xfrm>
              <a:custGeom>
                <a:avLst/>
                <a:gdLst>
                  <a:gd name="T0" fmla="*/ 43 w 213"/>
                  <a:gd name="T1" fmla="*/ 0 h 268"/>
                  <a:gd name="T2" fmla="*/ 8 w 213"/>
                  <a:gd name="T3" fmla="*/ 0 h 268"/>
                  <a:gd name="T4" fmla="*/ 0 w 213"/>
                  <a:gd name="T5" fmla="*/ 8 h 268"/>
                  <a:gd name="T6" fmla="*/ 0 w 213"/>
                  <a:gd name="T7" fmla="*/ 268 h 268"/>
                  <a:gd name="T8" fmla="*/ 205 w 213"/>
                  <a:gd name="T9" fmla="*/ 268 h 268"/>
                  <a:gd name="T10" fmla="*/ 213 w 213"/>
                  <a:gd name="T11" fmla="*/ 260 h 268"/>
                  <a:gd name="T12" fmla="*/ 213 w 213"/>
                  <a:gd name="T13" fmla="*/ 226 h 268"/>
                  <a:gd name="T14" fmla="*/ 65 w 213"/>
                  <a:gd name="T15" fmla="*/ 226 h 268"/>
                  <a:gd name="T16" fmla="*/ 57 w 213"/>
                  <a:gd name="T17" fmla="*/ 218 h 268"/>
                  <a:gd name="T18" fmla="*/ 57 w 213"/>
                  <a:gd name="T19" fmla="*/ 212 h 268"/>
                  <a:gd name="T20" fmla="*/ 51 w 213"/>
                  <a:gd name="T21" fmla="*/ 212 h 268"/>
                  <a:gd name="T22" fmla="*/ 43 w 213"/>
                  <a:gd name="T23" fmla="*/ 204 h 268"/>
                  <a:gd name="T24" fmla="*/ 43 w 213"/>
                  <a:gd name="T25" fmla="*/ 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3" h="268">
                    <a:moveTo>
                      <a:pt x="43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268"/>
                      <a:pt x="0" y="268"/>
                      <a:pt x="0" y="268"/>
                    </a:cubicBezTo>
                    <a:cubicBezTo>
                      <a:pt x="205" y="268"/>
                      <a:pt x="205" y="268"/>
                      <a:pt x="205" y="268"/>
                    </a:cubicBezTo>
                    <a:cubicBezTo>
                      <a:pt x="209" y="268"/>
                      <a:pt x="213" y="265"/>
                      <a:pt x="213" y="260"/>
                    </a:cubicBezTo>
                    <a:cubicBezTo>
                      <a:pt x="213" y="226"/>
                      <a:pt x="213" y="226"/>
                      <a:pt x="213" y="226"/>
                    </a:cubicBezTo>
                    <a:cubicBezTo>
                      <a:pt x="65" y="226"/>
                      <a:pt x="65" y="226"/>
                      <a:pt x="65" y="226"/>
                    </a:cubicBezTo>
                    <a:cubicBezTo>
                      <a:pt x="60" y="226"/>
                      <a:pt x="57" y="223"/>
                      <a:pt x="57" y="218"/>
                    </a:cubicBezTo>
                    <a:cubicBezTo>
                      <a:pt x="57" y="212"/>
                      <a:pt x="57" y="212"/>
                      <a:pt x="57" y="212"/>
                    </a:cubicBezTo>
                    <a:cubicBezTo>
                      <a:pt x="51" y="212"/>
                      <a:pt x="51" y="212"/>
                      <a:pt x="51" y="212"/>
                    </a:cubicBezTo>
                    <a:cubicBezTo>
                      <a:pt x="46" y="212"/>
                      <a:pt x="43" y="208"/>
                      <a:pt x="43" y="204"/>
                    </a:cubicBezTo>
                    <a:cubicBezTo>
                      <a:pt x="43" y="0"/>
                      <a:pt x="43" y="0"/>
                      <a:pt x="43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" name="Freeform 152">
                <a:extLst>
                  <a:ext uri="{FF2B5EF4-FFF2-40B4-BE49-F238E27FC236}">
                    <a16:creationId xmlns:a16="http://schemas.microsoft.com/office/drawing/2014/main" id="{6C3A521A-9729-4F2B-8E86-E30B096683F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40089" y="2298698"/>
                <a:ext cx="160338" cy="400049"/>
              </a:xfrm>
              <a:custGeom>
                <a:avLst/>
                <a:gdLst>
                  <a:gd name="T0" fmla="*/ 35 w 114"/>
                  <a:gd name="T1" fmla="*/ 155 h 283"/>
                  <a:gd name="T2" fmla="*/ 0 w 114"/>
                  <a:gd name="T3" fmla="*/ 155 h 283"/>
                  <a:gd name="T4" fmla="*/ 0 w 114"/>
                  <a:gd name="T5" fmla="*/ 162 h 283"/>
                  <a:gd name="T6" fmla="*/ 8 w 114"/>
                  <a:gd name="T7" fmla="*/ 170 h 283"/>
                  <a:gd name="T8" fmla="*/ 43 w 114"/>
                  <a:gd name="T9" fmla="*/ 170 h 283"/>
                  <a:gd name="T10" fmla="*/ 43 w 114"/>
                  <a:gd name="T11" fmla="*/ 163 h 283"/>
                  <a:gd name="T12" fmla="*/ 35 w 114"/>
                  <a:gd name="T13" fmla="*/ 155 h 283"/>
                  <a:gd name="T14" fmla="*/ 106 w 114"/>
                  <a:gd name="T15" fmla="*/ 0 h 283"/>
                  <a:gd name="T16" fmla="*/ 100 w 114"/>
                  <a:gd name="T17" fmla="*/ 0 h 283"/>
                  <a:gd name="T18" fmla="*/ 100 w 114"/>
                  <a:gd name="T19" fmla="*/ 260 h 283"/>
                  <a:gd name="T20" fmla="*/ 92 w 114"/>
                  <a:gd name="T21" fmla="*/ 268 h 283"/>
                  <a:gd name="T22" fmla="*/ 57 w 114"/>
                  <a:gd name="T23" fmla="*/ 268 h 283"/>
                  <a:gd name="T24" fmla="*/ 57 w 114"/>
                  <a:gd name="T25" fmla="*/ 275 h 283"/>
                  <a:gd name="T26" fmla="*/ 65 w 114"/>
                  <a:gd name="T27" fmla="*/ 283 h 283"/>
                  <a:gd name="T28" fmla="*/ 106 w 114"/>
                  <a:gd name="T29" fmla="*/ 283 h 283"/>
                  <a:gd name="T30" fmla="*/ 114 w 114"/>
                  <a:gd name="T31" fmla="*/ 275 h 283"/>
                  <a:gd name="T32" fmla="*/ 114 w 114"/>
                  <a:gd name="T33" fmla="*/ 8 h 283"/>
                  <a:gd name="T34" fmla="*/ 106 w 114"/>
                  <a:gd name="T35" fmla="*/ 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4" h="283">
                    <a:moveTo>
                      <a:pt x="35" y="155"/>
                    </a:moveTo>
                    <a:cubicBezTo>
                      <a:pt x="0" y="155"/>
                      <a:pt x="0" y="155"/>
                      <a:pt x="0" y="155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0" y="166"/>
                      <a:pt x="4" y="170"/>
                      <a:pt x="8" y="170"/>
                    </a:cubicBezTo>
                    <a:cubicBezTo>
                      <a:pt x="43" y="170"/>
                      <a:pt x="43" y="170"/>
                      <a:pt x="43" y="170"/>
                    </a:cubicBezTo>
                    <a:cubicBezTo>
                      <a:pt x="43" y="163"/>
                      <a:pt x="43" y="163"/>
                      <a:pt x="43" y="163"/>
                    </a:cubicBezTo>
                    <a:cubicBezTo>
                      <a:pt x="43" y="159"/>
                      <a:pt x="39" y="155"/>
                      <a:pt x="35" y="155"/>
                    </a:cubicBezTo>
                    <a:moveTo>
                      <a:pt x="106" y="0"/>
                    </a:moveTo>
                    <a:cubicBezTo>
                      <a:pt x="100" y="0"/>
                      <a:pt x="100" y="0"/>
                      <a:pt x="100" y="0"/>
                    </a:cubicBezTo>
                    <a:cubicBezTo>
                      <a:pt x="100" y="260"/>
                      <a:pt x="100" y="260"/>
                      <a:pt x="100" y="260"/>
                    </a:cubicBezTo>
                    <a:cubicBezTo>
                      <a:pt x="100" y="265"/>
                      <a:pt x="96" y="268"/>
                      <a:pt x="92" y="268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57" y="275"/>
                      <a:pt x="57" y="275"/>
                      <a:pt x="57" y="275"/>
                    </a:cubicBezTo>
                    <a:cubicBezTo>
                      <a:pt x="57" y="279"/>
                      <a:pt x="61" y="283"/>
                      <a:pt x="65" y="283"/>
                    </a:cubicBezTo>
                    <a:cubicBezTo>
                      <a:pt x="106" y="283"/>
                      <a:pt x="106" y="283"/>
                      <a:pt x="106" y="283"/>
                    </a:cubicBezTo>
                    <a:cubicBezTo>
                      <a:pt x="110" y="283"/>
                      <a:pt x="114" y="279"/>
                      <a:pt x="114" y="275"/>
                    </a:cubicBezTo>
                    <a:cubicBezTo>
                      <a:pt x="114" y="8"/>
                      <a:pt x="114" y="8"/>
                      <a:pt x="114" y="8"/>
                    </a:cubicBezTo>
                    <a:cubicBezTo>
                      <a:pt x="114" y="3"/>
                      <a:pt x="110" y="0"/>
                      <a:pt x="106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" name="Freeform 153">
                <a:extLst>
                  <a:ext uri="{FF2B5EF4-FFF2-40B4-BE49-F238E27FC236}">
                    <a16:creationId xmlns:a16="http://schemas.microsoft.com/office/drawing/2014/main" id="{74863DA9-9984-4DFB-AD08-AFB793BE033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82926" y="2298698"/>
                <a:ext cx="157163" cy="400049"/>
              </a:xfrm>
              <a:custGeom>
                <a:avLst/>
                <a:gdLst>
                  <a:gd name="T0" fmla="*/ 105 w 113"/>
                  <a:gd name="T1" fmla="*/ 56 h 283"/>
                  <a:gd name="T2" fmla="*/ 99 w 113"/>
                  <a:gd name="T3" fmla="*/ 56 h 283"/>
                  <a:gd name="T4" fmla="*/ 99 w 113"/>
                  <a:gd name="T5" fmla="*/ 90 h 283"/>
                  <a:gd name="T6" fmla="*/ 91 w 113"/>
                  <a:gd name="T7" fmla="*/ 98 h 283"/>
                  <a:gd name="T8" fmla="*/ 51 w 113"/>
                  <a:gd name="T9" fmla="*/ 98 h 283"/>
                  <a:gd name="T10" fmla="*/ 43 w 113"/>
                  <a:gd name="T11" fmla="*/ 106 h 283"/>
                  <a:gd name="T12" fmla="*/ 43 w 113"/>
                  <a:gd name="T13" fmla="*/ 260 h 283"/>
                  <a:gd name="T14" fmla="*/ 35 w 113"/>
                  <a:gd name="T15" fmla="*/ 268 h 283"/>
                  <a:gd name="T16" fmla="*/ 0 w 113"/>
                  <a:gd name="T17" fmla="*/ 268 h 283"/>
                  <a:gd name="T18" fmla="*/ 0 w 113"/>
                  <a:gd name="T19" fmla="*/ 275 h 283"/>
                  <a:gd name="T20" fmla="*/ 8 w 113"/>
                  <a:gd name="T21" fmla="*/ 283 h 283"/>
                  <a:gd name="T22" fmla="*/ 49 w 113"/>
                  <a:gd name="T23" fmla="*/ 283 h 283"/>
                  <a:gd name="T24" fmla="*/ 57 w 113"/>
                  <a:gd name="T25" fmla="*/ 275 h 283"/>
                  <a:gd name="T26" fmla="*/ 57 w 113"/>
                  <a:gd name="T27" fmla="*/ 121 h 283"/>
                  <a:gd name="T28" fmla="*/ 65 w 113"/>
                  <a:gd name="T29" fmla="*/ 113 h 283"/>
                  <a:gd name="T30" fmla="*/ 99 w 113"/>
                  <a:gd name="T31" fmla="*/ 113 h 283"/>
                  <a:gd name="T32" fmla="*/ 99 w 113"/>
                  <a:gd name="T33" fmla="*/ 106 h 283"/>
                  <a:gd name="T34" fmla="*/ 107 w 113"/>
                  <a:gd name="T35" fmla="*/ 98 h 283"/>
                  <a:gd name="T36" fmla="*/ 113 w 113"/>
                  <a:gd name="T37" fmla="*/ 98 h 283"/>
                  <a:gd name="T38" fmla="*/ 113 w 113"/>
                  <a:gd name="T39" fmla="*/ 64 h 283"/>
                  <a:gd name="T40" fmla="*/ 105 w 113"/>
                  <a:gd name="T41" fmla="*/ 56 h 283"/>
                  <a:gd name="T42" fmla="*/ 49 w 113"/>
                  <a:gd name="T43" fmla="*/ 0 h 283"/>
                  <a:gd name="T44" fmla="*/ 43 w 113"/>
                  <a:gd name="T45" fmla="*/ 0 h 283"/>
                  <a:gd name="T46" fmla="*/ 43 w 113"/>
                  <a:gd name="T47" fmla="*/ 34 h 283"/>
                  <a:gd name="T48" fmla="*/ 51 w 113"/>
                  <a:gd name="T49" fmla="*/ 42 h 283"/>
                  <a:gd name="T50" fmla="*/ 57 w 113"/>
                  <a:gd name="T51" fmla="*/ 42 h 283"/>
                  <a:gd name="T52" fmla="*/ 57 w 113"/>
                  <a:gd name="T53" fmla="*/ 8 h 283"/>
                  <a:gd name="T54" fmla="*/ 49 w 113"/>
                  <a:gd name="T55" fmla="*/ 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3" h="283">
                    <a:moveTo>
                      <a:pt x="105" y="56"/>
                    </a:moveTo>
                    <a:cubicBezTo>
                      <a:pt x="99" y="56"/>
                      <a:pt x="99" y="56"/>
                      <a:pt x="99" y="56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99" y="95"/>
                      <a:pt x="96" y="98"/>
                      <a:pt x="91" y="98"/>
                    </a:cubicBezTo>
                    <a:cubicBezTo>
                      <a:pt x="51" y="98"/>
                      <a:pt x="51" y="98"/>
                      <a:pt x="51" y="98"/>
                    </a:cubicBezTo>
                    <a:cubicBezTo>
                      <a:pt x="46" y="98"/>
                      <a:pt x="43" y="102"/>
                      <a:pt x="43" y="106"/>
                    </a:cubicBezTo>
                    <a:cubicBezTo>
                      <a:pt x="43" y="260"/>
                      <a:pt x="43" y="260"/>
                      <a:pt x="43" y="260"/>
                    </a:cubicBezTo>
                    <a:cubicBezTo>
                      <a:pt x="43" y="265"/>
                      <a:pt x="39" y="268"/>
                      <a:pt x="35" y="268"/>
                    </a:cubicBezTo>
                    <a:cubicBezTo>
                      <a:pt x="0" y="268"/>
                      <a:pt x="0" y="268"/>
                      <a:pt x="0" y="268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0" y="279"/>
                      <a:pt x="3" y="283"/>
                      <a:pt x="8" y="283"/>
                    </a:cubicBezTo>
                    <a:cubicBezTo>
                      <a:pt x="49" y="283"/>
                      <a:pt x="49" y="283"/>
                      <a:pt x="49" y="283"/>
                    </a:cubicBezTo>
                    <a:cubicBezTo>
                      <a:pt x="53" y="283"/>
                      <a:pt x="57" y="279"/>
                      <a:pt x="57" y="275"/>
                    </a:cubicBezTo>
                    <a:cubicBezTo>
                      <a:pt x="57" y="121"/>
                      <a:pt x="57" y="121"/>
                      <a:pt x="57" y="121"/>
                    </a:cubicBezTo>
                    <a:cubicBezTo>
                      <a:pt x="57" y="117"/>
                      <a:pt x="60" y="113"/>
                      <a:pt x="65" y="113"/>
                    </a:cubicBezTo>
                    <a:cubicBezTo>
                      <a:pt x="99" y="113"/>
                      <a:pt x="99" y="113"/>
                      <a:pt x="99" y="113"/>
                    </a:cubicBezTo>
                    <a:cubicBezTo>
                      <a:pt x="99" y="106"/>
                      <a:pt x="99" y="106"/>
                      <a:pt x="99" y="106"/>
                    </a:cubicBezTo>
                    <a:cubicBezTo>
                      <a:pt x="99" y="102"/>
                      <a:pt x="103" y="98"/>
                      <a:pt x="107" y="98"/>
                    </a:cubicBezTo>
                    <a:cubicBezTo>
                      <a:pt x="113" y="98"/>
                      <a:pt x="113" y="98"/>
                      <a:pt x="113" y="98"/>
                    </a:cubicBezTo>
                    <a:cubicBezTo>
                      <a:pt x="113" y="64"/>
                      <a:pt x="113" y="64"/>
                      <a:pt x="113" y="64"/>
                    </a:cubicBezTo>
                    <a:cubicBezTo>
                      <a:pt x="113" y="60"/>
                      <a:pt x="110" y="56"/>
                      <a:pt x="105" y="56"/>
                    </a:cubicBezTo>
                    <a:moveTo>
                      <a:pt x="49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43" y="34"/>
                      <a:pt x="43" y="34"/>
                      <a:pt x="43" y="34"/>
                    </a:cubicBezTo>
                    <a:cubicBezTo>
                      <a:pt x="43" y="38"/>
                      <a:pt x="46" y="42"/>
                      <a:pt x="51" y="42"/>
                    </a:cubicBezTo>
                    <a:cubicBezTo>
                      <a:pt x="57" y="42"/>
                      <a:pt x="57" y="42"/>
                      <a:pt x="57" y="42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3"/>
                      <a:pt x="53" y="0"/>
                      <a:pt x="49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" name="Freeform 154">
                <a:extLst>
                  <a:ext uri="{FF2B5EF4-FFF2-40B4-BE49-F238E27FC236}">
                    <a16:creationId xmlns:a16="http://schemas.microsoft.com/office/drawing/2014/main" id="{42D4F732-0475-420D-A586-EABC38F64A6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21039" y="2276473"/>
                <a:ext cx="160338" cy="401637"/>
              </a:xfrm>
              <a:custGeom>
                <a:avLst/>
                <a:gdLst>
                  <a:gd name="T0" fmla="*/ 63 w 114"/>
                  <a:gd name="T1" fmla="*/ 185 h 283"/>
                  <a:gd name="T2" fmla="*/ 57 w 114"/>
                  <a:gd name="T3" fmla="*/ 185 h 283"/>
                  <a:gd name="T4" fmla="*/ 57 w 114"/>
                  <a:gd name="T5" fmla="*/ 275 h 283"/>
                  <a:gd name="T6" fmla="*/ 65 w 114"/>
                  <a:gd name="T7" fmla="*/ 283 h 283"/>
                  <a:gd name="T8" fmla="*/ 71 w 114"/>
                  <a:gd name="T9" fmla="*/ 283 h 283"/>
                  <a:gd name="T10" fmla="*/ 71 w 114"/>
                  <a:gd name="T11" fmla="*/ 193 h 283"/>
                  <a:gd name="T12" fmla="*/ 63 w 114"/>
                  <a:gd name="T13" fmla="*/ 185 h 283"/>
                  <a:gd name="T14" fmla="*/ 106 w 114"/>
                  <a:gd name="T15" fmla="*/ 0 h 283"/>
                  <a:gd name="T16" fmla="*/ 65 w 114"/>
                  <a:gd name="T17" fmla="*/ 0 h 283"/>
                  <a:gd name="T18" fmla="*/ 57 w 114"/>
                  <a:gd name="T19" fmla="*/ 8 h 283"/>
                  <a:gd name="T20" fmla="*/ 57 w 114"/>
                  <a:gd name="T21" fmla="*/ 105 h 283"/>
                  <a:gd name="T22" fmla="*/ 49 w 114"/>
                  <a:gd name="T23" fmla="*/ 113 h 283"/>
                  <a:gd name="T24" fmla="*/ 14 w 114"/>
                  <a:gd name="T25" fmla="*/ 113 h 283"/>
                  <a:gd name="T26" fmla="*/ 14 w 114"/>
                  <a:gd name="T27" fmla="*/ 120 h 283"/>
                  <a:gd name="T28" fmla="*/ 6 w 114"/>
                  <a:gd name="T29" fmla="*/ 128 h 283"/>
                  <a:gd name="T30" fmla="*/ 0 w 114"/>
                  <a:gd name="T31" fmla="*/ 128 h 283"/>
                  <a:gd name="T32" fmla="*/ 0 w 114"/>
                  <a:gd name="T33" fmla="*/ 162 h 283"/>
                  <a:gd name="T34" fmla="*/ 8 w 114"/>
                  <a:gd name="T35" fmla="*/ 170 h 283"/>
                  <a:gd name="T36" fmla="*/ 14 w 114"/>
                  <a:gd name="T37" fmla="*/ 170 h 283"/>
                  <a:gd name="T38" fmla="*/ 14 w 114"/>
                  <a:gd name="T39" fmla="*/ 136 h 283"/>
                  <a:gd name="T40" fmla="*/ 22 w 114"/>
                  <a:gd name="T41" fmla="*/ 128 h 283"/>
                  <a:gd name="T42" fmla="*/ 63 w 114"/>
                  <a:gd name="T43" fmla="*/ 128 h 283"/>
                  <a:gd name="T44" fmla="*/ 71 w 114"/>
                  <a:gd name="T45" fmla="*/ 120 h 283"/>
                  <a:gd name="T46" fmla="*/ 71 w 114"/>
                  <a:gd name="T47" fmla="*/ 23 h 283"/>
                  <a:gd name="T48" fmla="*/ 79 w 114"/>
                  <a:gd name="T49" fmla="*/ 15 h 283"/>
                  <a:gd name="T50" fmla="*/ 114 w 114"/>
                  <a:gd name="T51" fmla="*/ 15 h 283"/>
                  <a:gd name="T52" fmla="*/ 114 w 114"/>
                  <a:gd name="T53" fmla="*/ 8 h 283"/>
                  <a:gd name="T54" fmla="*/ 106 w 114"/>
                  <a:gd name="T55" fmla="*/ 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4" h="283">
                    <a:moveTo>
                      <a:pt x="63" y="185"/>
                    </a:moveTo>
                    <a:cubicBezTo>
                      <a:pt x="57" y="185"/>
                      <a:pt x="57" y="185"/>
                      <a:pt x="57" y="185"/>
                    </a:cubicBezTo>
                    <a:cubicBezTo>
                      <a:pt x="57" y="275"/>
                      <a:pt x="57" y="275"/>
                      <a:pt x="57" y="275"/>
                    </a:cubicBezTo>
                    <a:cubicBezTo>
                      <a:pt x="57" y="280"/>
                      <a:pt x="61" y="283"/>
                      <a:pt x="65" y="283"/>
                    </a:cubicBezTo>
                    <a:cubicBezTo>
                      <a:pt x="71" y="283"/>
                      <a:pt x="71" y="283"/>
                      <a:pt x="71" y="283"/>
                    </a:cubicBezTo>
                    <a:cubicBezTo>
                      <a:pt x="71" y="193"/>
                      <a:pt x="71" y="193"/>
                      <a:pt x="71" y="193"/>
                    </a:cubicBezTo>
                    <a:cubicBezTo>
                      <a:pt x="71" y="188"/>
                      <a:pt x="67" y="185"/>
                      <a:pt x="63" y="185"/>
                    </a:cubicBezTo>
                    <a:moveTo>
                      <a:pt x="106" y="0"/>
                    </a:moveTo>
                    <a:cubicBezTo>
                      <a:pt x="65" y="0"/>
                      <a:pt x="65" y="0"/>
                      <a:pt x="65" y="0"/>
                    </a:cubicBezTo>
                    <a:cubicBezTo>
                      <a:pt x="61" y="0"/>
                      <a:pt x="57" y="3"/>
                      <a:pt x="57" y="8"/>
                    </a:cubicBezTo>
                    <a:cubicBezTo>
                      <a:pt x="57" y="105"/>
                      <a:pt x="57" y="105"/>
                      <a:pt x="57" y="105"/>
                    </a:cubicBezTo>
                    <a:cubicBezTo>
                      <a:pt x="57" y="110"/>
                      <a:pt x="53" y="113"/>
                      <a:pt x="49" y="113"/>
                    </a:cubicBezTo>
                    <a:cubicBezTo>
                      <a:pt x="14" y="113"/>
                      <a:pt x="14" y="113"/>
                      <a:pt x="14" y="113"/>
                    </a:cubicBezTo>
                    <a:cubicBezTo>
                      <a:pt x="14" y="120"/>
                      <a:pt x="14" y="120"/>
                      <a:pt x="14" y="120"/>
                    </a:cubicBezTo>
                    <a:cubicBezTo>
                      <a:pt x="14" y="124"/>
                      <a:pt x="11" y="128"/>
                      <a:pt x="6" y="12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0" y="166"/>
                      <a:pt x="4" y="170"/>
                      <a:pt x="8" y="170"/>
                    </a:cubicBezTo>
                    <a:cubicBezTo>
                      <a:pt x="14" y="170"/>
                      <a:pt x="14" y="170"/>
                      <a:pt x="14" y="170"/>
                    </a:cubicBezTo>
                    <a:cubicBezTo>
                      <a:pt x="14" y="136"/>
                      <a:pt x="14" y="136"/>
                      <a:pt x="14" y="136"/>
                    </a:cubicBezTo>
                    <a:cubicBezTo>
                      <a:pt x="14" y="132"/>
                      <a:pt x="18" y="128"/>
                      <a:pt x="22" y="128"/>
                    </a:cubicBezTo>
                    <a:cubicBezTo>
                      <a:pt x="63" y="128"/>
                      <a:pt x="63" y="128"/>
                      <a:pt x="63" y="128"/>
                    </a:cubicBezTo>
                    <a:cubicBezTo>
                      <a:pt x="67" y="128"/>
                      <a:pt x="71" y="124"/>
                      <a:pt x="71" y="120"/>
                    </a:cubicBezTo>
                    <a:cubicBezTo>
                      <a:pt x="71" y="23"/>
                      <a:pt x="71" y="23"/>
                      <a:pt x="71" y="23"/>
                    </a:cubicBezTo>
                    <a:cubicBezTo>
                      <a:pt x="71" y="18"/>
                      <a:pt x="75" y="15"/>
                      <a:pt x="79" y="15"/>
                    </a:cubicBezTo>
                    <a:cubicBezTo>
                      <a:pt x="114" y="15"/>
                      <a:pt x="114" y="15"/>
                      <a:pt x="114" y="15"/>
                    </a:cubicBezTo>
                    <a:cubicBezTo>
                      <a:pt x="114" y="8"/>
                      <a:pt x="114" y="8"/>
                      <a:pt x="114" y="8"/>
                    </a:cubicBezTo>
                    <a:cubicBezTo>
                      <a:pt x="114" y="3"/>
                      <a:pt x="110" y="0"/>
                      <a:pt x="106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" name="Freeform 155">
                <a:extLst>
                  <a:ext uri="{FF2B5EF4-FFF2-40B4-BE49-F238E27FC236}">
                    <a16:creationId xmlns:a16="http://schemas.microsoft.com/office/drawing/2014/main" id="{40A5783E-544A-42A3-8A4E-FC765AF76A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0089" y="2298698"/>
                <a:ext cx="141288" cy="379412"/>
              </a:xfrm>
              <a:custGeom>
                <a:avLst/>
                <a:gdLst>
                  <a:gd name="T0" fmla="*/ 100 w 100"/>
                  <a:gd name="T1" fmla="*/ 0 h 268"/>
                  <a:gd name="T2" fmla="*/ 65 w 100"/>
                  <a:gd name="T3" fmla="*/ 0 h 268"/>
                  <a:gd name="T4" fmla="*/ 57 w 100"/>
                  <a:gd name="T5" fmla="*/ 8 h 268"/>
                  <a:gd name="T6" fmla="*/ 57 w 100"/>
                  <a:gd name="T7" fmla="*/ 105 h 268"/>
                  <a:gd name="T8" fmla="*/ 49 w 100"/>
                  <a:gd name="T9" fmla="*/ 113 h 268"/>
                  <a:gd name="T10" fmla="*/ 8 w 100"/>
                  <a:gd name="T11" fmla="*/ 113 h 268"/>
                  <a:gd name="T12" fmla="*/ 0 w 100"/>
                  <a:gd name="T13" fmla="*/ 121 h 268"/>
                  <a:gd name="T14" fmla="*/ 0 w 100"/>
                  <a:gd name="T15" fmla="*/ 155 h 268"/>
                  <a:gd name="T16" fmla="*/ 35 w 100"/>
                  <a:gd name="T17" fmla="*/ 155 h 268"/>
                  <a:gd name="T18" fmla="*/ 43 w 100"/>
                  <a:gd name="T19" fmla="*/ 163 h 268"/>
                  <a:gd name="T20" fmla="*/ 43 w 100"/>
                  <a:gd name="T21" fmla="*/ 170 h 268"/>
                  <a:gd name="T22" fmla="*/ 49 w 100"/>
                  <a:gd name="T23" fmla="*/ 170 h 268"/>
                  <a:gd name="T24" fmla="*/ 57 w 100"/>
                  <a:gd name="T25" fmla="*/ 178 h 268"/>
                  <a:gd name="T26" fmla="*/ 57 w 100"/>
                  <a:gd name="T27" fmla="*/ 268 h 268"/>
                  <a:gd name="T28" fmla="*/ 92 w 100"/>
                  <a:gd name="T29" fmla="*/ 268 h 268"/>
                  <a:gd name="T30" fmla="*/ 100 w 100"/>
                  <a:gd name="T31" fmla="*/ 260 h 268"/>
                  <a:gd name="T32" fmla="*/ 100 w 100"/>
                  <a:gd name="T33" fmla="*/ 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0" h="268">
                    <a:moveTo>
                      <a:pt x="100" y="0"/>
                    </a:moveTo>
                    <a:cubicBezTo>
                      <a:pt x="65" y="0"/>
                      <a:pt x="65" y="0"/>
                      <a:pt x="65" y="0"/>
                    </a:cubicBezTo>
                    <a:cubicBezTo>
                      <a:pt x="61" y="0"/>
                      <a:pt x="57" y="3"/>
                      <a:pt x="57" y="8"/>
                    </a:cubicBezTo>
                    <a:cubicBezTo>
                      <a:pt x="57" y="105"/>
                      <a:pt x="57" y="105"/>
                      <a:pt x="57" y="105"/>
                    </a:cubicBezTo>
                    <a:cubicBezTo>
                      <a:pt x="57" y="109"/>
                      <a:pt x="53" y="113"/>
                      <a:pt x="49" y="113"/>
                    </a:cubicBezTo>
                    <a:cubicBezTo>
                      <a:pt x="8" y="113"/>
                      <a:pt x="8" y="113"/>
                      <a:pt x="8" y="113"/>
                    </a:cubicBezTo>
                    <a:cubicBezTo>
                      <a:pt x="4" y="113"/>
                      <a:pt x="0" y="117"/>
                      <a:pt x="0" y="121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35" y="155"/>
                      <a:pt x="35" y="155"/>
                      <a:pt x="35" y="155"/>
                    </a:cubicBezTo>
                    <a:cubicBezTo>
                      <a:pt x="39" y="155"/>
                      <a:pt x="43" y="159"/>
                      <a:pt x="43" y="163"/>
                    </a:cubicBezTo>
                    <a:cubicBezTo>
                      <a:pt x="43" y="170"/>
                      <a:pt x="43" y="170"/>
                      <a:pt x="43" y="170"/>
                    </a:cubicBezTo>
                    <a:cubicBezTo>
                      <a:pt x="49" y="170"/>
                      <a:pt x="49" y="170"/>
                      <a:pt x="49" y="170"/>
                    </a:cubicBezTo>
                    <a:cubicBezTo>
                      <a:pt x="53" y="170"/>
                      <a:pt x="57" y="173"/>
                      <a:pt x="57" y="178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92" y="268"/>
                      <a:pt x="92" y="268"/>
                      <a:pt x="92" y="268"/>
                    </a:cubicBezTo>
                    <a:cubicBezTo>
                      <a:pt x="96" y="268"/>
                      <a:pt x="100" y="265"/>
                      <a:pt x="100" y="260"/>
                    </a:cubicBezTo>
                    <a:cubicBezTo>
                      <a:pt x="100" y="0"/>
                      <a:pt x="100" y="0"/>
                      <a:pt x="100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" name="Freeform 156">
                <a:extLst>
                  <a:ext uri="{FF2B5EF4-FFF2-40B4-BE49-F238E27FC236}">
                    <a16:creationId xmlns:a16="http://schemas.microsoft.com/office/drawing/2014/main" id="{D8BA566C-9635-425F-B96C-E5F0BCBF03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1039" y="2436810"/>
                <a:ext cx="19050" cy="20637"/>
              </a:xfrm>
              <a:custGeom>
                <a:avLst/>
                <a:gdLst>
                  <a:gd name="T0" fmla="*/ 14 w 14"/>
                  <a:gd name="T1" fmla="*/ 0 h 15"/>
                  <a:gd name="T2" fmla="*/ 8 w 14"/>
                  <a:gd name="T3" fmla="*/ 0 h 15"/>
                  <a:gd name="T4" fmla="*/ 0 w 14"/>
                  <a:gd name="T5" fmla="*/ 8 h 15"/>
                  <a:gd name="T6" fmla="*/ 0 w 14"/>
                  <a:gd name="T7" fmla="*/ 15 h 15"/>
                  <a:gd name="T8" fmla="*/ 6 w 14"/>
                  <a:gd name="T9" fmla="*/ 15 h 15"/>
                  <a:gd name="T10" fmla="*/ 14 w 14"/>
                  <a:gd name="T11" fmla="*/ 7 h 15"/>
                  <a:gd name="T12" fmla="*/ 14 w 14"/>
                  <a:gd name="T1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5">
                    <a:moveTo>
                      <a:pt x="14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11" y="15"/>
                      <a:pt x="14" y="11"/>
                      <a:pt x="14" y="7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8" name="Freeform 157">
                <a:extLst>
                  <a:ext uri="{FF2B5EF4-FFF2-40B4-BE49-F238E27FC236}">
                    <a16:creationId xmlns:a16="http://schemas.microsoft.com/office/drawing/2014/main" id="{E5C35AC3-6C40-4D58-9459-32AB7C72EA9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62289" y="2276473"/>
                <a:ext cx="158750" cy="401637"/>
              </a:xfrm>
              <a:custGeom>
                <a:avLst/>
                <a:gdLst>
                  <a:gd name="T0" fmla="*/ 105 w 113"/>
                  <a:gd name="T1" fmla="*/ 57 h 283"/>
                  <a:gd name="T2" fmla="*/ 71 w 113"/>
                  <a:gd name="T3" fmla="*/ 57 h 283"/>
                  <a:gd name="T4" fmla="*/ 71 w 113"/>
                  <a:gd name="T5" fmla="*/ 63 h 283"/>
                  <a:gd name="T6" fmla="*/ 79 w 113"/>
                  <a:gd name="T7" fmla="*/ 71 h 283"/>
                  <a:gd name="T8" fmla="*/ 113 w 113"/>
                  <a:gd name="T9" fmla="*/ 71 h 283"/>
                  <a:gd name="T10" fmla="*/ 113 w 113"/>
                  <a:gd name="T11" fmla="*/ 65 h 283"/>
                  <a:gd name="T12" fmla="*/ 105 w 113"/>
                  <a:gd name="T13" fmla="*/ 57 h 283"/>
                  <a:gd name="T14" fmla="*/ 49 w 113"/>
                  <a:gd name="T15" fmla="*/ 0 h 283"/>
                  <a:gd name="T16" fmla="*/ 8 w 113"/>
                  <a:gd name="T17" fmla="*/ 0 h 283"/>
                  <a:gd name="T18" fmla="*/ 0 w 113"/>
                  <a:gd name="T19" fmla="*/ 8 h 283"/>
                  <a:gd name="T20" fmla="*/ 0 w 113"/>
                  <a:gd name="T21" fmla="*/ 275 h 283"/>
                  <a:gd name="T22" fmla="*/ 8 w 113"/>
                  <a:gd name="T23" fmla="*/ 283 h 283"/>
                  <a:gd name="T24" fmla="*/ 14 w 113"/>
                  <a:gd name="T25" fmla="*/ 283 h 283"/>
                  <a:gd name="T26" fmla="*/ 14 w 113"/>
                  <a:gd name="T27" fmla="*/ 23 h 283"/>
                  <a:gd name="T28" fmla="*/ 22 w 113"/>
                  <a:gd name="T29" fmla="*/ 15 h 283"/>
                  <a:gd name="T30" fmla="*/ 57 w 113"/>
                  <a:gd name="T31" fmla="*/ 15 h 283"/>
                  <a:gd name="T32" fmla="*/ 57 w 113"/>
                  <a:gd name="T33" fmla="*/ 8 h 283"/>
                  <a:gd name="T34" fmla="*/ 49 w 113"/>
                  <a:gd name="T35" fmla="*/ 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3" h="283">
                    <a:moveTo>
                      <a:pt x="105" y="57"/>
                    </a:moveTo>
                    <a:cubicBezTo>
                      <a:pt x="71" y="57"/>
                      <a:pt x="71" y="57"/>
                      <a:pt x="71" y="57"/>
                    </a:cubicBezTo>
                    <a:cubicBezTo>
                      <a:pt x="71" y="63"/>
                      <a:pt x="71" y="63"/>
                      <a:pt x="71" y="63"/>
                    </a:cubicBezTo>
                    <a:cubicBezTo>
                      <a:pt x="71" y="68"/>
                      <a:pt x="74" y="71"/>
                      <a:pt x="79" y="71"/>
                    </a:cubicBezTo>
                    <a:cubicBezTo>
                      <a:pt x="113" y="71"/>
                      <a:pt x="113" y="71"/>
                      <a:pt x="113" y="71"/>
                    </a:cubicBezTo>
                    <a:cubicBezTo>
                      <a:pt x="113" y="65"/>
                      <a:pt x="113" y="65"/>
                      <a:pt x="113" y="65"/>
                    </a:cubicBezTo>
                    <a:cubicBezTo>
                      <a:pt x="113" y="60"/>
                      <a:pt x="110" y="57"/>
                      <a:pt x="105" y="57"/>
                    </a:cubicBezTo>
                    <a:moveTo>
                      <a:pt x="49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3"/>
                      <a:pt x="0" y="8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0" y="280"/>
                      <a:pt x="3" y="283"/>
                      <a:pt x="8" y="283"/>
                    </a:cubicBezTo>
                    <a:cubicBezTo>
                      <a:pt x="14" y="283"/>
                      <a:pt x="14" y="283"/>
                      <a:pt x="14" y="28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18"/>
                      <a:pt x="17" y="15"/>
                      <a:pt x="22" y="15"/>
                    </a:cubicBezTo>
                    <a:cubicBezTo>
                      <a:pt x="57" y="15"/>
                      <a:pt x="57" y="15"/>
                      <a:pt x="57" y="15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3"/>
                      <a:pt x="53" y="0"/>
                      <a:pt x="49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9" name="Freeform 158">
                <a:extLst>
                  <a:ext uri="{FF2B5EF4-FFF2-40B4-BE49-F238E27FC236}">
                    <a16:creationId xmlns:a16="http://schemas.microsoft.com/office/drawing/2014/main" id="{BD4CF81E-1F69-453B-9595-211B844BDC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2926" y="2298698"/>
                <a:ext cx="138113" cy="379412"/>
              </a:xfrm>
              <a:custGeom>
                <a:avLst/>
                <a:gdLst>
                  <a:gd name="T0" fmla="*/ 43 w 99"/>
                  <a:gd name="T1" fmla="*/ 0 h 268"/>
                  <a:gd name="T2" fmla="*/ 8 w 99"/>
                  <a:gd name="T3" fmla="*/ 0 h 268"/>
                  <a:gd name="T4" fmla="*/ 0 w 99"/>
                  <a:gd name="T5" fmla="*/ 8 h 268"/>
                  <a:gd name="T6" fmla="*/ 0 w 99"/>
                  <a:gd name="T7" fmla="*/ 268 h 268"/>
                  <a:gd name="T8" fmla="*/ 35 w 99"/>
                  <a:gd name="T9" fmla="*/ 268 h 268"/>
                  <a:gd name="T10" fmla="*/ 43 w 99"/>
                  <a:gd name="T11" fmla="*/ 260 h 268"/>
                  <a:gd name="T12" fmla="*/ 43 w 99"/>
                  <a:gd name="T13" fmla="*/ 106 h 268"/>
                  <a:gd name="T14" fmla="*/ 51 w 99"/>
                  <a:gd name="T15" fmla="*/ 98 h 268"/>
                  <a:gd name="T16" fmla="*/ 91 w 99"/>
                  <a:gd name="T17" fmla="*/ 98 h 268"/>
                  <a:gd name="T18" fmla="*/ 99 w 99"/>
                  <a:gd name="T19" fmla="*/ 90 h 268"/>
                  <a:gd name="T20" fmla="*/ 99 w 99"/>
                  <a:gd name="T21" fmla="*/ 56 h 268"/>
                  <a:gd name="T22" fmla="*/ 65 w 99"/>
                  <a:gd name="T23" fmla="*/ 56 h 268"/>
                  <a:gd name="T24" fmla="*/ 57 w 99"/>
                  <a:gd name="T25" fmla="*/ 48 h 268"/>
                  <a:gd name="T26" fmla="*/ 57 w 99"/>
                  <a:gd name="T27" fmla="*/ 42 h 268"/>
                  <a:gd name="T28" fmla="*/ 51 w 99"/>
                  <a:gd name="T29" fmla="*/ 42 h 268"/>
                  <a:gd name="T30" fmla="*/ 43 w 99"/>
                  <a:gd name="T31" fmla="*/ 34 h 268"/>
                  <a:gd name="T32" fmla="*/ 43 w 99"/>
                  <a:gd name="T33" fmla="*/ 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9" h="268">
                    <a:moveTo>
                      <a:pt x="43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3"/>
                      <a:pt x="0" y="8"/>
                    </a:cubicBezTo>
                    <a:cubicBezTo>
                      <a:pt x="0" y="268"/>
                      <a:pt x="0" y="268"/>
                      <a:pt x="0" y="268"/>
                    </a:cubicBezTo>
                    <a:cubicBezTo>
                      <a:pt x="35" y="268"/>
                      <a:pt x="35" y="268"/>
                      <a:pt x="35" y="268"/>
                    </a:cubicBezTo>
                    <a:cubicBezTo>
                      <a:pt x="39" y="268"/>
                      <a:pt x="43" y="265"/>
                      <a:pt x="43" y="260"/>
                    </a:cubicBezTo>
                    <a:cubicBezTo>
                      <a:pt x="43" y="106"/>
                      <a:pt x="43" y="106"/>
                      <a:pt x="43" y="106"/>
                    </a:cubicBezTo>
                    <a:cubicBezTo>
                      <a:pt x="43" y="102"/>
                      <a:pt x="46" y="98"/>
                      <a:pt x="51" y="98"/>
                    </a:cubicBezTo>
                    <a:cubicBezTo>
                      <a:pt x="91" y="98"/>
                      <a:pt x="91" y="98"/>
                      <a:pt x="91" y="98"/>
                    </a:cubicBezTo>
                    <a:cubicBezTo>
                      <a:pt x="96" y="98"/>
                      <a:pt x="99" y="95"/>
                      <a:pt x="99" y="90"/>
                    </a:cubicBezTo>
                    <a:cubicBezTo>
                      <a:pt x="99" y="56"/>
                      <a:pt x="99" y="56"/>
                      <a:pt x="99" y="56"/>
                    </a:cubicBezTo>
                    <a:cubicBezTo>
                      <a:pt x="65" y="56"/>
                      <a:pt x="65" y="56"/>
                      <a:pt x="65" y="56"/>
                    </a:cubicBezTo>
                    <a:cubicBezTo>
                      <a:pt x="60" y="56"/>
                      <a:pt x="57" y="53"/>
                      <a:pt x="57" y="48"/>
                    </a:cubicBezTo>
                    <a:cubicBezTo>
                      <a:pt x="57" y="42"/>
                      <a:pt x="57" y="42"/>
                      <a:pt x="57" y="4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46" y="42"/>
                      <a:pt x="43" y="38"/>
                      <a:pt x="43" y="34"/>
                    </a:cubicBezTo>
                    <a:cubicBezTo>
                      <a:pt x="43" y="0"/>
                      <a:pt x="43" y="0"/>
                      <a:pt x="43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218" name="Group 217">
              <a:extLst>
                <a:ext uri="{FF2B5EF4-FFF2-40B4-BE49-F238E27FC236}">
                  <a16:creationId xmlns:a16="http://schemas.microsoft.com/office/drawing/2014/main" id="{E52C24CC-7803-4DF9-BAFA-8C0FD69C2C8B}"/>
                </a:ext>
              </a:extLst>
            </p:cNvPr>
            <p:cNvGrpSpPr/>
            <p:nvPr/>
          </p:nvGrpSpPr>
          <p:grpSpPr>
            <a:xfrm>
              <a:off x="8464813" y="2276473"/>
              <a:ext cx="2474913" cy="422274"/>
              <a:chOff x="8485189" y="2276473"/>
              <a:chExt cx="2474913" cy="422274"/>
            </a:xfrm>
          </p:grpSpPr>
          <p:sp>
            <p:nvSpPr>
              <p:cNvPr id="69" name="Freeform 19">
                <a:extLst>
                  <a:ext uri="{FF2B5EF4-FFF2-40B4-BE49-F238E27FC236}">
                    <a16:creationId xmlns:a16="http://schemas.microsoft.com/office/drawing/2014/main" id="{EA0C8320-ABA5-4375-B0E8-AF120C6AE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15564" y="2378073"/>
                <a:ext cx="79375" cy="239712"/>
              </a:xfrm>
              <a:custGeom>
                <a:avLst/>
                <a:gdLst>
                  <a:gd name="T0" fmla="*/ 48 w 56"/>
                  <a:gd name="T1" fmla="*/ 0 h 170"/>
                  <a:gd name="T2" fmla="*/ 42 w 56"/>
                  <a:gd name="T3" fmla="*/ 0 h 170"/>
                  <a:gd name="T4" fmla="*/ 42 w 56"/>
                  <a:gd name="T5" fmla="*/ 148 h 170"/>
                  <a:gd name="T6" fmla="*/ 34 w 56"/>
                  <a:gd name="T7" fmla="*/ 156 h 170"/>
                  <a:gd name="T8" fmla="*/ 0 w 56"/>
                  <a:gd name="T9" fmla="*/ 156 h 170"/>
                  <a:gd name="T10" fmla="*/ 0 w 56"/>
                  <a:gd name="T11" fmla="*/ 162 h 170"/>
                  <a:gd name="T12" fmla="*/ 8 w 56"/>
                  <a:gd name="T13" fmla="*/ 170 h 170"/>
                  <a:gd name="T14" fmla="*/ 42 w 56"/>
                  <a:gd name="T15" fmla="*/ 170 h 170"/>
                  <a:gd name="T16" fmla="*/ 42 w 56"/>
                  <a:gd name="T17" fmla="*/ 164 h 170"/>
                  <a:gd name="T18" fmla="*/ 50 w 56"/>
                  <a:gd name="T19" fmla="*/ 156 h 170"/>
                  <a:gd name="T20" fmla="*/ 56 w 56"/>
                  <a:gd name="T21" fmla="*/ 156 h 170"/>
                  <a:gd name="T22" fmla="*/ 56 w 56"/>
                  <a:gd name="T23" fmla="*/ 8 h 170"/>
                  <a:gd name="T24" fmla="*/ 48 w 56"/>
                  <a:gd name="T25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6" h="170">
                    <a:moveTo>
                      <a:pt x="48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42" y="148"/>
                      <a:pt x="42" y="148"/>
                      <a:pt x="42" y="148"/>
                    </a:cubicBezTo>
                    <a:cubicBezTo>
                      <a:pt x="42" y="152"/>
                      <a:pt x="39" y="156"/>
                      <a:pt x="34" y="156"/>
                    </a:cubicBezTo>
                    <a:cubicBezTo>
                      <a:pt x="0" y="156"/>
                      <a:pt x="0" y="156"/>
                      <a:pt x="0" y="156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0" y="167"/>
                      <a:pt x="3" y="170"/>
                      <a:pt x="8" y="170"/>
                    </a:cubicBezTo>
                    <a:cubicBezTo>
                      <a:pt x="42" y="170"/>
                      <a:pt x="42" y="170"/>
                      <a:pt x="42" y="170"/>
                    </a:cubicBezTo>
                    <a:cubicBezTo>
                      <a:pt x="42" y="164"/>
                      <a:pt x="42" y="164"/>
                      <a:pt x="42" y="164"/>
                    </a:cubicBezTo>
                    <a:cubicBezTo>
                      <a:pt x="42" y="159"/>
                      <a:pt x="46" y="156"/>
                      <a:pt x="50" y="156"/>
                    </a:cubicBezTo>
                    <a:cubicBezTo>
                      <a:pt x="56" y="156"/>
                      <a:pt x="56" y="156"/>
                      <a:pt x="56" y="156"/>
                    </a:cubicBezTo>
                    <a:cubicBezTo>
                      <a:pt x="56" y="8"/>
                      <a:pt x="56" y="8"/>
                      <a:pt x="56" y="8"/>
                    </a:cubicBezTo>
                    <a:cubicBezTo>
                      <a:pt x="56" y="4"/>
                      <a:pt x="53" y="0"/>
                      <a:pt x="48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" name="Freeform 20">
                <a:extLst>
                  <a:ext uri="{FF2B5EF4-FFF2-40B4-BE49-F238E27FC236}">
                    <a16:creationId xmlns:a16="http://schemas.microsoft.com/office/drawing/2014/main" id="{FC94630D-D9BB-4A5B-84BE-1F91CECC57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94939" y="2617785"/>
                <a:ext cx="158750" cy="80962"/>
              </a:xfrm>
              <a:custGeom>
                <a:avLst/>
                <a:gdLst>
                  <a:gd name="T0" fmla="*/ 106 w 114"/>
                  <a:gd name="T1" fmla="*/ 0 h 57"/>
                  <a:gd name="T2" fmla="*/ 100 w 114"/>
                  <a:gd name="T3" fmla="*/ 0 h 57"/>
                  <a:gd name="T4" fmla="*/ 100 w 114"/>
                  <a:gd name="T5" fmla="*/ 34 h 57"/>
                  <a:gd name="T6" fmla="*/ 92 w 114"/>
                  <a:gd name="T7" fmla="*/ 42 h 57"/>
                  <a:gd name="T8" fmla="*/ 0 w 114"/>
                  <a:gd name="T9" fmla="*/ 42 h 57"/>
                  <a:gd name="T10" fmla="*/ 0 w 114"/>
                  <a:gd name="T11" fmla="*/ 49 h 57"/>
                  <a:gd name="T12" fmla="*/ 8 w 114"/>
                  <a:gd name="T13" fmla="*/ 57 h 57"/>
                  <a:gd name="T14" fmla="*/ 106 w 114"/>
                  <a:gd name="T15" fmla="*/ 57 h 57"/>
                  <a:gd name="T16" fmla="*/ 114 w 114"/>
                  <a:gd name="T17" fmla="*/ 49 h 57"/>
                  <a:gd name="T18" fmla="*/ 114 w 114"/>
                  <a:gd name="T19" fmla="*/ 8 h 57"/>
                  <a:gd name="T20" fmla="*/ 106 w 114"/>
                  <a:gd name="T21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4" h="57">
                    <a:moveTo>
                      <a:pt x="106" y="0"/>
                    </a:moveTo>
                    <a:cubicBezTo>
                      <a:pt x="100" y="0"/>
                      <a:pt x="100" y="0"/>
                      <a:pt x="100" y="0"/>
                    </a:cubicBezTo>
                    <a:cubicBezTo>
                      <a:pt x="100" y="34"/>
                      <a:pt x="100" y="34"/>
                      <a:pt x="100" y="34"/>
                    </a:cubicBezTo>
                    <a:cubicBezTo>
                      <a:pt x="100" y="39"/>
                      <a:pt x="96" y="42"/>
                      <a:pt x="92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3"/>
                      <a:pt x="4" y="57"/>
                      <a:pt x="8" y="57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10" y="57"/>
                      <a:pt x="114" y="53"/>
                      <a:pt x="114" y="49"/>
                    </a:cubicBezTo>
                    <a:cubicBezTo>
                      <a:pt x="114" y="8"/>
                      <a:pt x="114" y="8"/>
                      <a:pt x="114" y="8"/>
                    </a:cubicBezTo>
                    <a:cubicBezTo>
                      <a:pt x="114" y="4"/>
                      <a:pt x="110" y="0"/>
                      <a:pt x="106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" name="Freeform 21">
                <a:extLst>
                  <a:ext uri="{FF2B5EF4-FFF2-40B4-BE49-F238E27FC236}">
                    <a16:creationId xmlns:a16="http://schemas.microsoft.com/office/drawing/2014/main" id="{FE21D479-AABE-407E-801C-4529495F6C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94939" y="2298698"/>
                <a:ext cx="158750" cy="79375"/>
              </a:xfrm>
              <a:custGeom>
                <a:avLst/>
                <a:gdLst>
                  <a:gd name="T0" fmla="*/ 106 w 114"/>
                  <a:gd name="T1" fmla="*/ 0 h 56"/>
                  <a:gd name="T2" fmla="*/ 100 w 114"/>
                  <a:gd name="T3" fmla="*/ 0 h 56"/>
                  <a:gd name="T4" fmla="*/ 100 w 114"/>
                  <a:gd name="T5" fmla="*/ 34 h 56"/>
                  <a:gd name="T6" fmla="*/ 92 w 114"/>
                  <a:gd name="T7" fmla="*/ 42 h 56"/>
                  <a:gd name="T8" fmla="*/ 0 w 114"/>
                  <a:gd name="T9" fmla="*/ 42 h 56"/>
                  <a:gd name="T10" fmla="*/ 0 w 114"/>
                  <a:gd name="T11" fmla="*/ 48 h 56"/>
                  <a:gd name="T12" fmla="*/ 8 w 114"/>
                  <a:gd name="T13" fmla="*/ 56 h 56"/>
                  <a:gd name="T14" fmla="*/ 100 w 114"/>
                  <a:gd name="T15" fmla="*/ 56 h 56"/>
                  <a:gd name="T16" fmla="*/ 100 w 114"/>
                  <a:gd name="T17" fmla="*/ 50 h 56"/>
                  <a:gd name="T18" fmla="*/ 108 w 114"/>
                  <a:gd name="T19" fmla="*/ 42 h 56"/>
                  <a:gd name="T20" fmla="*/ 114 w 114"/>
                  <a:gd name="T21" fmla="*/ 42 h 56"/>
                  <a:gd name="T22" fmla="*/ 114 w 114"/>
                  <a:gd name="T23" fmla="*/ 8 h 56"/>
                  <a:gd name="T24" fmla="*/ 106 w 114"/>
                  <a:gd name="T2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4" h="56">
                    <a:moveTo>
                      <a:pt x="106" y="0"/>
                    </a:moveTo>
                    <a:cubicBezTo>
                      <a:pt x="100" y="0"/>
                      <a:pt x="100" y="0"/>
                      <a:pt x="100" y="0"/>
                    </a:cubicBezTo>
                    <a:cubicBezTo>
                      <a:pt x="100" y="34"/>
                      <a:pt x="100" y="34"/>
                      <a:pt x="100" y="34"/>
                    </a:cubicBezTo>
                    <a:cubicBezTo>
                      <a:pt x="100" y="38"/>
                      <a:pt x="96" y="42"/>
                      <a:pt x="92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3"/>
                      <a:pt x="4" y="56"/>
                      <a:pt x="8" y="56"/>
                    </a:cubicBezTo>
                    <a:cubicBezTo>
                      <a:pt x="100" y="56"/>
                      <a:pt x="100" y="56"/>
                      <a:pt x="100" y="56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00" y="45"/>
                      <a:pt x="103" y="42"/>
                      <a:pt x="108" y="42"/>
                    </a:cubicBezTo>
                    <a:cubicBezTo>
                      <a:pt x="114" y="42"/>
                      <a:pt x="114" y="42"/>
                      <a:pt x="114" y="42"/>
                    </a:cubicBezTo>
                    <a:cubicBezTo>
                      <a:pt x="114" y="8"/>
                      <a:pt x="114" y="8"/>
                      <a:pt x="114" y="8"/>
                    </a:cubicBezTo>
                    <a:cubicBezTo>
                      <a:pt x="114" y="3"/>
                      <a:pt x="110" y="0"/>
                      <a:pt x="106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" name="Freeform 22">
                <a:extLst>
                  <a:ext uri="{FF2B5EF4-FFF2-40B4-BE49-F238E27FC236}">
                    <a16:creationId xmlns:a16="http://schemas.microsoft.com/office/drawing/2014/main" id="{B1CA5448-BDD6-4B39-9445-A899DAEA0C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53689" y="2378073"/>
                <a:ext cx="77788" cy="239712"/>
              </a:xfrm>
              <a:custGeom>
                <a:avLst/>
                <a:gdLst>
                  <a:gd name="T0" fmla="*/ 48 w 56"/>
                  <a:gd name="T1" fmla="*/ 0 h 170"/>
                  <a:gd name="T2" fmla="*/ 42 w 56"/>
                  <a:gd name="T3" fmla="*/ 0 h 170"/>
                  <a:gd name="T4" fmla="*/ 42 w 56"/>
                  <a:gd name="T5" fmla="*/ 148 h 170"/>
                  <a:gd name="T6" fmla="*/ 34 w 56"/>
                  <a:gd name="T7" fmla="*/ 156 h 170"/>
                  <a:gd name="T8" fmla="*/ 0 w 56"/>
                  <a:gd name="T9" fmla="*/ 156 h 170"/>
                  <a:gd name="T10" fmla="*/ 0 w 56"/>
                  <a:gd name="T11" fmla="*/ 162 h 170"/>
                  <a:gd name="T12" fmla="*/ 8 w 56"/>
                  <a:gd name="T13" fmla="*/ 170 h 170"/>
                  <a:gd name="T14" fmla="*/ 48 w 56"/>
                  <a:gd name="T15" fmla="*/ 170 h 170"/>
                  <a:gd name="T16" fmla="*/ 56 w 56"/>
                  <a:gd name="T17" fmla="*/ 162 h 170"/>
                  <a:gd name="T18" fmla="*/ 56 w 56"/>
                  <a:gd name="T19" fmla="*/ 8 h 170"/>
                  <a:gd name="T20" fmla="*/ 48 w 56"/>
                  <a:gd name="T21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6" h="170">
                    <a:moveTo>
                      <a:pt x="48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42" y="148"/>
                      <a:pt x="42" y="148"/>
                      <a:pt x="42" y="148"/>
                    </a:cubicBezTo>
                    <a:cubicBezTo>
                      <a:pt x="42" y="152"/>
                      <a:pt x="39" y="156"/>
                      <a:pt x="34" y="156"/>
                    </a:cubicBezTo>
                    <a:cubicBezTo>
                      <a:pt x="0" y="156"/>
                      <a:pt x="0" y="156"/>
                      <a:pt x="0" y="156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0" y="167"/>
                      <a:pt x="3" y="170"/>
                      <a:pt x="8" y="170"/>
                    </a:cubicBezTo>
                    <a:cubicBezTo>
                      <a:pt x="48" y="170"/>
                      <a:pt x="48" y="170"/>
                      <a:pt x="48" y="170"/>
                    </a:cubicBezTo>
                    <a:cubicBezTo>
                      <a:pt x="53" y="170"/>
                      <a:pt x="56" y="167"/>
                      <a:pt x="56" y="162"/>
                    </a:cubicBezTo>
                    <a:cubicBezTo>
                      <a:pt x="56" y="8"/>
                      <a:pt x="56" y="8"/>
                      <a:pt x="56" y="8"/>
                    </a:cubicBezTo>
                    <a:cubicBezTo>
                      <a:pt x="56" y="4"/>
                      <a:pt x="53" y="0"/>
                      <a:pt x="48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" name="Freeform 23">
                <a:extLst>
                  <a:ext uri="{FF2B5EF4-FFF2-40B4-BE49-F238E27FC236}">
                    <a16:creationId xmlns:a16="http://schemas.microsoft.com/office/drawing/2014/main" id="{5446A97F-C0C8-48C4-B15E-888972E1E8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96514" y="2357435"/>
                <a:ext cx="77788" cy="241299"/>
              </a:xfrm>
              <a:custGeom>
                <a:avLst/>
                <a:gdLst>
                  <a:gd name="T0" fmla="*/ 48 w 56"/>
                  <a:gd name="T1" fmla="*/ 0 h 170"/>
                  <a:gd name="T2" fmla="*/ 8 w 56"/>
                  <a:gd name="T3" fmla="*/ 0 h 170"/>
                  <a:gd name="T4" fmla="*/ 0 w 56"/>
                  <a:gd name="T5" fmla="*/ 8 h 170"/>
                  <a:gd name="T6" fmla="*/ 0 w 56"/>
                  <a:gd name="T7" fmla="*/ 162 h 170"/>
                  <a:gd name="T8" fmla="*/ 8 w 56"/>
                  <a:gd name="T9" fmla="*/ 170 h 170"/>
                  <a:gd name="T10" fmla="*/ 14 w 56"/>
                  <a:gd name="T11" fmla="*/ 170 h 170"/>
                  <a:gd name="T12" fmla="*/ 14 w 56"/>
                  <a:gd name="T13" fmla="*/ 22 h 170"/>
                  <a:gd name="T14" fmla="*/ 22 w 56"/>
                  <a:gd name="T15" fmla="*/ 14 h 170"/>
                  <a:gd name="T16" fmla="*/ 56 w 56"/>
                  <a:gd name="T17" fmla="*/ 14 h 170"/>
                  <a:gd name="T18" fmla="*/ 56 w 56"/>
                  <a:gd name="T19" fmla="*/ 8 h 170"/>
                  <a:gd name="T20" fmla="*/ 48 w 56"/>
                  <a:gd name="T21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6" h="170">
                    <a:moveTo>
                      <a:pt x="4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3"/>
                      <a:pt x="0" y="8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0" y="166"/>
                      <a:pt x="3" y="170"/>
                      <a:pt x="8" y="170"/>
                    </a:cubicBezTo>
                    <a:cubicBezTo>
                      <a:pt x="14" y="170"/>
                      <a:pt x="14" y="170"/>
                      <a:pt x="14" y="170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18"/>
                      <a:pt x="17" y="14"/>
                      <a:pt x="22" y="14"/>
                    </a:cubicBezTo>
                    <a:cubicBezTo>
                      <a:pt x="56" y="14"/>
                      <a:pt x="56" y="14"/>
                      <a:pt x="56" y="14"/>
                    </a:cubicBezTo>
                    <a:cubicBezTo>
                      <a:pt x="56" y="8"/>
                      <a:pt x="56" y="8"/>
                      <a:pt x="56" y="8"/>
                    </a:cubicBezTo>
                    <a:cubicBezTo>
                      <a:pt x="56" y="3"/>
                      <a:pt x="53" y="0"/>
                      <a:pt x="48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" name="Freeform 24">
                <a:extLst>
                  <a:ext uri="{FF2B5EF4-FFF2-40B4-BE49-F238E27FC236}">
                    <a16:creationId xmlns:a16="http://schemas.microsoft.com/office/drawing/2014/main" id="{AB43954A-5CB6-46B0-9759-7B76A47A0E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15564" y="2378073"/>
                <a:ext cx="58738" cy="220662"/>
              </a:xfrm>
              <a:custGeom>
                <a:avLst/>
                <a:gdLst>
                  <a:gd name="T0" fmla="*/ 42 w 42"/>
                  <a:gd name="T1" fmla="*/ 0 h 156"/>
                  <a:gd name="T2" fmla="*/ 8 w 42"/>
                  <a:gd name="T3" fmla="*/ 0 h 156"/>
                  <a:gd name="T4" fmla="*/ 0 w 42"/>
                  <a:gd name="T5" fmla="*/ 8 h 156"/>
                  <a:gd name="T6" fmla="*/ 0 w 42"/>
                  <a:gd name="T7" fmla="*/ 156 h 156"/>
                  <a:gd name="T8" fmla="*/ 34 w 42"/>
                  <a:gd name="T9" fmla="*/ 156 h 156"/>
                  <a:gd name="T10" fmla="*/ 42 w 42"/>
                  <a:gd name="T11" fmla="*/ 148 h 156"/>
                  <a:gd name="T12" fmla="*/ 42 w 42"/>
                  <a:gd name="T13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156">
                    <a:moveTo>
                      <a:pt x="42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56"/>
                      <a:pt x="0" y="156"/>
                      <a:pt x="0" y="156"/>
                    </a:cubicBezTo>
                    <a:cubicBezTo>
                      <a:pt x="34" y="156"/>
                      <a:pt x="34" y="156"/>
                      <a:pt x="34" y="156"/>
                    </a:cubicBezTo>
                    <a:cubicBezTo>
                      <a:pt x="39" y="156"/>
                      <a:pt x="42" y="152"/>
                      <a:pt x="42" y="148"/>
                    </a:cubicBezTo>
                    <a:cubicBezTo>
                      <a:pt x="42" y="0"/>
                      <a:pt x="42" y="0"/>
                      <a:pt x="42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" name="Freeform 25">
                <a:extLst>
                  <a:ext uri="{FF2B5EF4-FFF2-40B4-BE49-F238E27FC236}">
                    <a16:creationId xmlns:a16="http://schemas.microsoft.com/office/drawing/2014/main" id="{70C78485-A729-44B7-A927-385985A8A6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74301" y="2598735"/>
                <a:ext cx="160338" cy="79375"/>
              </a:xfrm>
              <a:custGeom>
                <a:avLst/>
                <a:gdLst>
                  <a:gd name="T0" fmla="*/ 106 w 114"/>
                  <a:gd name="T1" fmla="*/ 0 h 56"/>
                  <a:gd name="T2" fmla="*/ 14 w 114"/>
                  <a:gd name="T3" fmla="*/ 0 h 56"/>
                  <a:gd name="T4" fmla="*/ 14 w 114"/>
                  <a:gd name="T5" fmla="*/ 6 h 56"/>
                  <a:gd name="T6" fmla="*/ 6 w 114"/>
                  <a:gd name="T7" fmla="*/ 14 h 56"/>
                  <a:gd name="T8" fmla="*/ 0 w 114"/>
                  <a:gd name="T9" fmla="*/ 14 h 56"/>
                  <a:gd name="T10" fmla="*/ 0 w 114"/>
                  <a:gd name="T11" fmla="*/ 48 h 56"/>
                  <a:gd name="T12" fmla="*/ 8 w 114"/>
                  <a:gd name="T13" fmla="*/ 56 h 56"/>
                  <a:gd name="T14" fmla="*/ 14 w 114"/>
                  <a:gd name="T15" fmla="*/ 56 h 56"/>
                  <a:gd name="T16" fmla="*/ 14 w 114"/>
                  <a:gd name="T17" fmla="*/ 22 h 56"/>
                  <a:gd name="T18" fmla="*/ 22 w 114"/>
                  <a:gd name="T19" fmla="*/ 14 h 56"/>
                  <a:gd name="T20" fmla="*/ 114 w 114"/>
                  <a:gd name="T21" fmla="*/ 14 h 56"/>
                  <a:gd name="T22" fmla="*/ 114 w 114"/>
                  <a:gd name="T23" fmla="*/ 8 h 56"/>
                  <a:gd name="T24" fmla="*/ 106 w 114"/>
                  <a:gd name="T2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4" h="56">
                    <a:moveTo>
                      <a:pt x="106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11"/>
                      <a:pt x="11" y="14"/>
                      <a:pt x="6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3"/>
                      <a:pt x="4" y="56"/>
                      <a:pt x="8" y="56"/>
                    </a:cubicBezTo>
                    <a:cubicBezTo>
                      <a:pt x="14" y="56"/>
                      <a:pt x="14" y="56"/>
                      <a:pt x="14" y="56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18"/>
                      <a:pt x="18" y="14"/>
                      <a:pt x="22" y="14"/>
                    </a:cubicBezTo>
                    <a:cubicBezTo>
                      <a:pt x="114" y="14"/>
                      <a:pt x="114" y="14"/>
                      <a:pt x="114" y="14"/>
                    </a:cubicBezTo>
                    <a:cubicBezTo>
                      <a:pt x="114" y="8"/>
                      <a:pt x="114" y="8"/>
                      <a:pt x="114" y="8"/>
                    </a:cubicBezTo>
                    <a:cubicBezTo>
                      <a:pt x="114" y="3"/>
                      <a:pt x="110" y="0"/>
                      <a:pt x="106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" name="Freeform 26">
                <a:extLst>
                  <a:ext uri="{FF2B5EF4-FFF2-40B4-BE49-F238E27FC236}">
                    <a16:creationId xmlns:a16="http://schemas.microsoft.com/office/drawing/2014/main" id="{7E6EA4B9-6ECB-43BA-96C0-007883D7EB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74301" y="2598735"/>
                <a:ext cx="20638" cy="19050"/>
              </a:xfrm>
              <a:custGeom>
                <a:avLst/>
                <a:gdLst>
                  <a:gd name="T0" fmla="*/ 14 w 14"/>
                  <a:gd name="T1" fmla="*/ 0 h 14"/>
                  <a:gd name="T2" fmla="*/ 8 w 14"/>
                  <a:gd name="T3" fmla="*/ 0 h 14"/>
                  <a:gd name="T4" fmla="*/ 0 w 14"/>
                  <a:gd name="T5" fmla="*/ 8 h 14"/>
                  <a:gd name="T6" fmla="*/ 0 w 14"/>
                  <a:gd name="T7" fmla="*/ 14 h 14"/>
                  <a:gd name="T8" fmla="*/ 6 w 14"/>
                  <a:gd name="T9" fmla="*/ 14 h 14"/>
                  <a:gd name="T10" fmla="*/ 14 w 14"/>
                  <a:gd name="T11" fmla="*/ 6 h 14"/>
                  <a:gd name="T12" fmla="*/ 14 w 14"/>
                  <a:gd name="T1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4">
                    <a:moveTo>
                      <a:pt x="14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11" y="14"/>
                      <a:pt x="14" y="11"/>
                      <a:pt x="14" y="6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" name="Freeform 27">
                <a:extLst>
                  <a:ext uri="{FF2B5EF4-FFF2-40B4-BE49-F238E27FC236}">
                    <a16:creationId xmlns:a16="http://schemas.microsoft.com/office/drawing/2014/main" id="{1F0ADD16-43B2-419A-A44E-AA0E2D893B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94939" y="2617785"/>
                <a:ext cx="139700" cy="60325"/>
              </a:xfrm>
              <a:custGeom>
                <a:avLst/>
                <a:gdLst>
                  <a:gd name="T0" fmla="*/ 100 w 100"/>
                  <a:gd name="T1" fmla="*/ 0 h 42"/>
                  <a:gd name="T2" fmla="*/ 8 w 100"/>
                  <a:gd name="T3" fmla="*/ 0 h 42"/>
                  <a:gd name="T4" fmla="*/ 0 w 100"/>
                  <a:gd name="T5" fmla="*/ 8 h 42"/>
                  <a:gd name="T6" fmla="*/ 0 w 100"/>
                  <a:gd name="T7" fmla="*/ 42 h 42"/>
                  <a:gd name="T8" fmla="*/ 92 w 100"/>
                  <a:gd name="T9" fmla="*/ 42 h 42"/>
                  <a:gd name="T10" fmla="*/ 100 w 100"/>
                  <a:gd name="T11" fmla="*/ 34 h 42"/>
                  <a:gd name="T12" fmla="*/ 100 w 100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0" h="42">
                    <a:moveTo>
                      <a:pt x="100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92" y="42"/>
                      <a:pt x="92" y="42"/>
                      <a:pt x="92" y="42"/>
                    </a:cubicBezTo>
                    <a:cubicBezTo>
                      <a:pt x="96" y="42"/>
                      <a:pt x="100" y="39"/>
                      <a:pt x="100" y="34"/>
                    </a:cubicBezTo>
                    <a:cubicBezTo>
                      <a:pt x="100" y="0"/>
                      <a:pt x="100" y="0"/>
                      <a:pt x="100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" name="Freeform 28">
                <a:extLst>
                  <a:ext uri="{FF2B5EF4-FFF2-40B4-BE49-F238E27FC236}">
                    <a16:creationId xmlns:a16="http://schemas.microsoft.com/office/drawing/2014/main" id="{3A1F44C1-F88C-4B4C-83D5-35D2025BC6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74301" y="2276473"/>
                <a:ext cx="160338" cy="80962"/>
              </a:xfrm>
              <a:custGeom>
                <a:avLst/>
                <a:gdLst>
                  <a:gd name="T0" fmla="*/ 106 w 114"/>
                  <a:gd name="T1" fmla="*/ 0 h 57"/>
                  <a:gd name="T2" fmla="*/ 8 w 114"/>
                  <a:gd name="T3" fmla="*/ 0 h 57"/>
                  <a:gd name="T4" fmla="*/ 0 w 114"/>
                  <a:gd name="T5" fmla="*/ 8 h 57"/>
                  <a:gd name="T6" fmla="*/ 0 w 114"/>
                  <a:gd name="T7" fmla="*/ 49 h 57"/>
                  <a:gd name="T8" fmla="*/ 8 w 114"/>
                  <a:gd name="T9" fmla="*/ 57 h 57"/>
                  <a:gd name="T10" fmla="*/ 14 w 114"/>
                  <a:gd name="T11" fmla="*/ 57 h 57"/>
                  <a:gd name="T12" fmla="*/ 14 w 114"/>
                  <a:gd name="T13" fmla="*/ 23 h 57"/>
                  <a:gd name="T14" fmla="*/ 22 w 114"/>
                  <a:gd name="T15" fmla="*/ 15 h 57"/>
                  <a:gd name="T16" fmla="*/ 114 w 114"/>
                  <a:gd name="T17" fmla="*/ 15 h 57"/>
                  <a:gd name="T18" fmla="*/ 114 w 114"/>
                  <a:gd name="T19" fmla="*/ 8 h 57"/>
                  <a:gd name="T20" fmla="*/ 106 w 114"/>
                  <a:gd name="T21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4" h="57">
                    <a:moveTo>
                      <a:pt x="106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3"/>
                      <a:pt x="4" y="57"/>
                      <a:pt x="8" y="57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18"/>
                      <a:pt x="18" y="15"/>
                      <a:pt x="22" y="15"/>
                    </a:cubicBezTo>
                    <a:cubicBezTo>
                      <a:pt x="114" y="15"/>
                      <a:pt x="114" y="15"/>
                      <a:pt x="114" y="15"/>
                    </a:cubicBezTo>
                    <a:cubicBezTo>
                      <a:pt x="114" y="8"/>
                      <a:pt x="114" y="8"/>
                      <a:pt x="114" y="8"/>
                    </a:cubicBezTo>
                    <a:cubicBezTo>
                      <a:pt x="114" y="3"/>
                      <a:pt x="110" y="0"/>
                      <a:pt x="106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" name="Freeform 29">
                <a:extLst>
                  <a:ext uri="{FF2B5EF4-FFF2-40B4-BE49-F238E27FC236}">
                    <a16:creationId xmlns:a16="http://schemas.microsoft.com/office/drawing/2014/main" id="{7EC8956C-FF24-4F25-A1F0-D9688F9AE7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94939" y="2298698"/>
                <a:ext cx="139700" cy="58737"/>
              </a:xfrm>
              <a:custGeom>
                <a:avLst/>
                <a:gdLst>
                  <a:gd name="T0" fmla="*/ 100 w 100"/>
                  <a:gd name="T1" fmla="*/ 0 h 42"/>
                  <a:gd name="T2" fmla="*/ 8 w 100"/>
                  <a:gd name="T3" fmla="*/ 0 h 42"/>
                  <a:gd name="T4" fmla="*/ 0 w 100"/>
                  <a:gd name="T5" fmla="*/ 8 h 42"/>
                  <a:gd name="T6" fmla="*/ 0 w 100"/>
                  <a:gd name="T7" fmla="*/ 42 h 42"/>
                  <a:gd name="T8" fmla="*/ 92 w 100"/>
                  <a:gd name="T9" fmla="*/ 42 h 42"/>
                  <a:gd name="T10" fmla="*/ 100 w 100"/>
                  <a:gd name="T11" fmla="*/ 34 h 42"/>
                  <a:gd name="T12" fmla="*/ 100 w 100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0" h="42">
                    <a:moveTo>
                      <a:pt x="100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92" y="42"/>
                      <a:pt x="92" y="42"/>
                      <a:pt x="92" y="42"/>
                    </a:cubicBezTo>
                    <a:cubicBezTo>
                      <a:pt x="96" y="42"/>
                      <a:pt x="100" y="38"/>
                      <a:pt x="100" y="34"/>
                    </a:cubicBezTo>
                    <a:cubicBezTo>
                      <a:pt x="100" y="0"/>
                      <a:pt x="100" y="0"/>
                      <a:pt x="100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" name="Freeform 30">
                <a:extLst>
                  <a:ext uri="{FF2B5EF4-FFF2-40B4-BE49-F238E27FC236}">
                    <a16:creationId xmlns:a16="http://schemas.microsoft.com/office/drawing/2014/main" id="{C71DD141-0594-4F0F-8A84-A0C30AAEEC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34639" y="2357435"/>
                <a:ext cx="77788" cy="241299"/>
              </a:xfrm>
              <a:custGeom>
                <a:avLst/>
                <a:gdLst>
                  <a:gd name="T0" fmla="*/ 48 w 56"/>
                  <a:gd name="T1" fmla="*/ 0 h 170"/>
                  <a:gd name="T2" fmla="*/ 14 w 56"/>
                  <a:gd name="T3" fmla="*/ 0 h 170"/>
                  <a:gd name="T4" fmla="*/ 14 w 56"/>
                  <a:gd name="T5" fmla="*/ 6 h 170"/>
                  <a:gd name="T6" fmla="*/ 6 w 56"/>
                  <a:gd name="T7" fmla="*/ 14 h 170"/>
                  <a:gd name="T8" fmla="*/ 0 w 56"/>
                  <a:gd name="T9" fmla="*/ 14 h 170"/>
                  <a:gd name="T10" fmla="*/ 0 w 56"/>
                  <a:gd name="T11" fmla="*/ 162 h 170"/>
                  <a:gd name="T12" fmla="*/ 8 w 56"/>
                  <a:gd name="T13" fmla="*/ 170 h 170"/>
                  <a:gd name="T14" fmla="*/ 14 w 56"/>
                  <a:gd name="T15" fmla="*/ 170 h 170"/>
                  <a:gd name="T16" fmla="*/ 14 w 56"/>
                  <a:gd name="T17" fmla="*/ 22 h 170"/>
                  <a:gd name="T18" fmla="*/ 22 w 56"/>
                  <a:gd name="T19" fmla="*/ 14 h 170"/>
                  <a:gd name="T20" fmla="*/ 56 w 56"/>
                  <a:gd name="T21" fmla="*/ 14 h 170"/>
                  <a:gd name="T22" fmla="*/ 56 w 56"/>
                  <a:gd name="T23" fmla="*/ 8 h 170"/>
                  <a:gd name="T24" fmla="*/ 48 w 56"/>
                  <a:gd name="T25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6" h="170">
                    <a:moveTo>
                      <a:pt x="48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11"/>
                      <a:pt x="10" y="14"/>
                      <a:pt x="6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0" y="166"/>
                      <a:pt x="3" y="170"/>
                      <a:pt x="8" y="170"/>
                    </a:cubicBezTo>
                    <a:cubicBezTo>
                      <a:pt x="14" y="170"/>
                      <a:pt x="14" y="170"/>
                      <a:pt x="14" y="170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18"/>
                      <a:pt x="17" y="14"/>
                      <a:pt x="22" y="14"/>
                    </a:cubicBezTo>
                    <a:cubicBezTo>
                      <a:pt x="56" y="14"/>
                      <a:pt x="56" y="14"/>
                      <a:pt x="56" y="14"/>
                    </a:cubicBezTo>
                    <a:cubicBezTo>
                      <a:pt x="56" y="8"/>
                      <a:pt x="56" y="8"/>
                      <a:pt x="56" y="8"/>
                    </a:cubicBezTo>
                    <a:cubicBezTo>
                      <a:pt x="56" y="3"/>
                      <a:pt x="53" y="0"/>
                      <a:pt x="48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" name="Freeform 31">
                <a:extLst>
                  <a:ext uri="{FF2B5EF4-FFF2-40B4-BE49-F238E27FC236}">
                    <a16:creationId xmlns:a16="http://schemas.microsoft.com/office/drawing/2014/main" id="{F5C78CE4-9F86-4F6A-B8D6-9563A4C823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34639" y="2357435"/>
                <a:ext cx="19050" cy="20637"/>
              </a:xfrm>
              <a:custGeom>
                <a:avLst/>
                <a:gdLst>
                  <a:gd name="T0" fmla="*/ 14 w 14"/>
                  <a:gd name="T1" fmla="*/ 0 h 14"/>
                  <a:gd name="T2" fmla="*/ 8 w 14"/>
                  <a:gd name="T3" fmla="*/ 0 h 14"/>
                  <a:gd name="T4" fmla="*/ 0 w 14"/>
                  <a:gd name="T5" fmla="*/ 8 h 14"/>
                  <a:gd name="T6" fmla="*/ 0 w 14"/>
                  <a:gd name="T7" fmla="*/ 14 h 14"/>
                  <a:gd name="T8" fmla="*/ 6 w 14"/>
                  <a:gd name="T9" fmla="*/ 14 h 14"/>
                  <a:gd name="T10" fmla="*/ 14 w 14"/>
                  <a:gd name="T11" fmla="*/ 6 h 14"/>
                  <a:gd name="T12" fmla="*/ 14 w 14"/>
                  <a:gd name="T1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4">
                    <a:moveTo>
                      <a:pt x="14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3"/>
                      <a:pt x="0" y="8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10" y="14"/>
                      <a:pt x="14" y="11"/>
                      <a:pt x="14" y="6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" name="Freeform 32">
                <a:extLst>
                  <a:ext uri="{FF2B5EF4-FFF2-40B4-BE49-F238E27FC236}">
                    <a16:creationId xmlns:a16="http://schemas.microsoft.com/office/drawing/2014/main" id="{78C98FB4-40A0-4F0C-9F6C-E1EEF96C50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53689" y="2378073"/>
                <a:ext cx="58738" cy="220662"/>
              </a:xfrm>
              <a:custGeom>
                <a:avLst/>
                <a:gdLst>
                  <a:gd name="T0" fmla="*/ 42 w 42"/>
                  <a:gd name="T1" fmla="*/ 0 h 156"/>
                  <a:gd name="T2" fmla="*/ 8 w 42"/>
                  <a:gd name="T3" fmla="*/ 0 h 156"/>
                  <a:gd name="T4" fmla="*/ 0 w 42"/>
                  <a:gd name="T5" fmla="*/ 8 h 156"/>
                  <a:gd name="T6" fmla="*/ 0 w 42"/>
                  <a:gd name="T7" fmla="*/ 156 h 156"/>
                  <a:gd name="T8" fmla="*/ 34 w 42"/>
                  <a:gd name="T9" fmla="*/ 156 h 156"/>
                  <a:gd name="T10" fmla="*/ 42 w 42"/>
                  <a:gd name="T11" fmla="*/ 148 h 156"/>
                  <a:gd name="T12" fmla="*/ 42 w 42"/>
                  <a:gd name="T13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156">
                    <a:moveTo>
                      <a:pt x="42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56"/>
                      <a:pt x="0" y="156"/>
                      <a:pt x="0" y="156"/>
                    </a:cubicBezTo>
                    <a:cubicBezTo>
                      <a:pt x="34" y="156"/>
                      <a:pt x="34" y="156"/>
                      <a:pt x="34" y="156"/>
                    </a:cubicBezTo>
                    <a:cubicBezTo>
                      <a:pt x="39" y="156"/>
                      <a:pt x="42" y="152"/>
                      <a:pt x="42" y="148"/>
                    </a:cubicBezTo>
                    <a:cubicBezTo>
                      <a:pt x="42" y="0"/>
                      <a:pt x="42" y="0"/>
                      <a:pt x="42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4" name="Freeform 43">
                <a:extLst>
                  <a:ext uri="{FF2B5EF4-FFF2-40B4-BE49-F238E27FC236}">
                    <a16:creationId xmlns:a16="http://schemas.microsoft.com/office/drawing/2014/main" id="{FA700D2B-6F11-402C-8138-8F7A58E60A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85201" y="2298698"/>
                <a:ext cx="238125" cy="79375"/>
              </a:xfrm>
              <a:custGeom>
                <a:avLst/>
                <a:gdLst>
                  <a:gd name="T0" fmla="*/ 162 w 170"/>
                  <a:gd name="T1" fmla="*/ 0 h 56"/>
                  <a:gd name="T2" fmla="*/ 156 w 170"/>
                  <a:gd name="T3" fmla="*/ 0 h 56"/>
                  <a:gd name="T4" fmla="*/ 156 w 170"/>
                  <a:gd name="T5" fmla="*/ 34 h 56"/>
                  <a:gd name="T6" fmla="*/ 148 w 170"/>
                  <a:gd name="T7" fmla="*/ 42 h 56"/>
                  <a:gd name="T8" fmla="*/ 0 w 170"/>
                  <a:gd name="T9" fmla="*/ 42 h 56"/>
                  <a:gd name="T10" fmla="*/ 0 w 170"/>
                  <a:gd name="T11" fmla="*/ 48 h 56"/>
                  <a:gd name="T12" fmla="*/ 8 w 170"/>
                  <a:gd name="T13" fmla="*/ 56 h 56"/>
                  <a:gd name="T14" fmla="*/ 162 w 170"/>
                  <a:gd name="T15" fmla="*/ 56 h 56"/>
                  <a:gd name="T16" fmla="*/ 170 w 170"/>
                  <a:gd name="T17" fmla="*/ 48 h 56"/>
                  <a:gd name="T18" fmla="*/ 170 w 170"/>
                  <a:gd name="T19" fmla="*/ 8 h 56"/>
                  <a:gd name="T20" fmla="*/ 162 w 170"/>
                  <a:gd name="T21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0" h="56">
                    <a:moveTo>
                      <a:pt x="162" y="0"/>
                    </a:move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34"/>
                      <a:pt x="156" y="34"/>
                      <a:pt x="156" y="34"/>
                    </a:cubicBezTo>
                    <a:cubicBezTo>
                      <a:pt x="156" y="38"/>
                      <a:pt x="152" y="42"/>
                      <a:pt x="14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3"/>
                      <a:pt x="3" y="56"/>
                      <a:pt x="8" y="56"/>
                    </a:cubicBezTo>
                    <a:cubicBezTo>
                      <a:pt x="162" y="56"/>
                      <a:pt x="162" y="56"/>
                      <a:pt x="162" y="56"/>
                    </a:cubicBezTo>
                    <a:cubicBezTo>
                      <a:pt x="166" y="56"/>
                      <a:pt x="170" y="53"/>
                      <a:pt x="170" y="48"/>
                    </a:cubicBezTo>
                    <a:cubicBezTo>
                      <a:pt x="170" y="8"/>
                      <a:pt x="170" y="8"/>
                      <a:pt x="170" y="8"/>
                    </a:cubicBezTo>
                    <a:cubicBezTo>
                      <a:pt x="170" y="3"/>
                      <a:pt x="166" y="0"/>
                      <a:pt x="162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5" name="Freeform 44">
                <a:extLst>
                  <a:ext uri="{FF2B5EF4-FFF2-40B4-BE49-F238E27FC236}">
                    <a16:creationId xmlns:a16="http://schemas.microsoft.com/office/drawing/2014/main" id="{401EE6C1-F05F-475D-A88C-CD99A6868A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5826" y="2378073"/>
                <a:ext cx="79375" cy="79375"/>
              </a:xfrm>
              <a:custGeom>
                <a:avLst/>
                <a:gdLst>
                  <a:gd name="T0" fmla="*/ 49 w 57"/>
                  <a:gd name="T1" fmla="*/ 0 h 57"/>
                  <a:gd name="T2" fmla="*/ 43 w 57"/>
                  <a:gd name="T3" fmla="*/ 0 h 57"/>
                  <a:gd name="T4" fmla="*/ 43 w 57"/>
                  <a:gd name="T5" fmla="*/ 34 h 57"/>
                  <a:gd name="T6" fmla="*/ 35 w 57"/>
                  <a:gd name="T7" fmla="*/ 42 h 57"/>
                  <a:gd name="T8" fmla="*/ 0 w 57"/>
                  <a:gd name="T9" fmla="*/ 42 h 57"/>
                  <a:gd name="T10" fmla="*/ 0 w 57"/>
                  <a:gd name="T11" fmla="*/ 49 h 57"/>
                  <a:gd name="T12" fmla="*/ 8 w 57"/>
                  <a:gd name="T13" fmla="*/ 57 h 57"/>
                  <a:gd name="T14" fmla="*/ 43 w 57"/>
                  <a:gd name="T15" fmla="*/ 57 h 57"/>
                  <a:gd name="T16" fmla="*/ 43 w 57"/>
                  <a:gd name="T17" fmla="*/ 50 h 57"/>
                  <a:gd name="T18" fmla="*/ 51 w 57"/>
                  <a:gd name="T19" fmla="*/ 42 h 57"/>
                  <a:gd name="T20" fmla="*/ 57 w 57"/>
                  <a:gd name="T21" fmla="*/ 42 h 57"/>
                  <a:gd name="T22" fmla="*/ 57 w 57"/>
                  <a:gd name="T23" fmla="*/ 8 h 57"/>
                  <a:gd name="T24" fmla="*/ 49 w 57"/>
                  <a:gd name="T25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7" h="57">
                    <a:moveTo>
                      <a:pt x="49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43" y="34"/>
                      <a:pt x="43" y="34"/>
                      <a:pt x="43" y="34"/>
                    </a:cubicBezTo>
                    <a:cubicBezTo>
                      <a:pt x="43" y="39"/>
                      <a:pt x="39" y="42"/>
                      <a:pt x="35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3"/>
                      <a:pt x="3" y="57"/>
                      <a:pt x="8" y="57"/>
                    </a:cubicBezTo>
                    <a:cubicBezTo>
                      <a:pt x="43" y="57"/>
                      <a:pt x="43" y="57"/>
                      <a:pt x="43" y="57"/>
                    </a:cubicBezTo>
                    <a:cubicBezTo>
                      <a:pt x="43" y="50"/>
                      <a:pt x="43" y="50"/>
                      <a:pt x="43" y="50"/>
                    </a:cubicBezTo>
                    <a:cubicBezTo>
                      <a:pt x="43" y="46"/>
                      <a:pt x="46" y="42"/>
                      <a:pt x="51" y="42"/>
                    </a:cubicBezTo>
                    <a:cubicBezTo>
                      <a:pt x="57" y="42"/>
                      <a:pt x="57" y="42"/>
                      <a:pt x="57" y="42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4"/>
                      <a:pt x="53" y="0"/>
                      <a:pt x="49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6" name="Freeform 45">
                <a:extLst>
                  <a:ext uri="{FF2B5EF4-FFF2-40B4-BE49-F238E27FC236}">
                    <a16:creationId xmlns:a16="http://schemas.microsoft.com/office/drawing/2014/main" id="{4823614A-2766-4DE4-92BA-0643539E674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85201" y="2457448"/>
                <a:ext cx="238125" cy="160337"/>
              </a:xfrm>
              <a:custGeom>
                <a:avLst/>
                <a:gdLst>
                  <a:gd name="T0" fmla="*/ 162 w 170"/>
                  <a:gd name="T1" fmla="*/ 57 h 113"/>
                  <a:gd name="T2" fmla="*/ 156 w 170"/>
                  <a:gd name="T3" fmla="*/ 57 h 113"/>
                  <a:gd name="T4" fmla="*/ 156 w 170"/>
                  <a:gd name="T5" fmla="*/ 91 h 113"/>
                  <a:gd name="T6" fmla="*/ 148 w 170"/>
                  <a:gd name="T7" fmla="*/ 99 h 113"/>
                  <a:gd name="T8" fmla="*/ 113 w 170"/>
                  <a:gd name="T9" fmla="*/ 99 h 113"/>
                  <a:gd name="T10" fmla="*/ 113 w 170"/>
                  <a:gd name="T11" fmla="*/ 105 h 113"/>
                  <a:gd name="T12" fmla="*/ 121 w 170"/>
                  <a:gd name="T13" fmla="*/ 113 h 113"/>
                  <a:gd name="T14" fmla="*/ 162 w 170"/>
                  <a:gd name="T15" fmla="*/ 113 h 113"/>
                  <a:gd name="T16" fmla="*/ 170 w 170"/>
                  <a:gd name="T17" fmla="*/ 105 h 113"/>
                  <a:gd name="T18" fmla="*/ 170 w 170"/>
                  <a:gd name="T19" fmla="*/ 65 h 113"/>
                  <a:gd name="T20" fmla="*/ 162 w 170"/>
                  <a:gd name="T21" fmla="*/ 57 h 113"/>
                  <a:gd name="T22" fmla="*/ 91 w 170"/>
                  <a:gd name="T23" fmla="*/ 42 h 113"/>
                  <a:gd name="T24" fmla="*/ 0 w 170"/>
                  <a:gd name="T25" fmla="*/ 42 h 113"/>
                  <a:gd name="T26" fmla="*/ 0 w 170"/>
                  <a:gd name="T27" fmla="*/ 49 h 113"/>
                  <a:gd name="T28" fmla="*/ 8 w 170"/>
                  <a:gd name="T29" fmla="*/ 57 h 113"/>
                  <a:gd name="T30" fmla="*/ 99 w 170"/>
                  <a:gd name="T31" fmla="*/ 57 h 113"/>
                  <a:gd name="T32" fmla="*/ 99 w 170"/>
                  <a:gd name="T33" fmla="*/ 50 h 113"/>
                  <a:gd name="T34" fmla="*/ 91 w 170"/>
                  <a:gd name="T35" fmla="*/ 42 h 113"/>
                  <a:gd name="T36" fmla="*/ 105 w 170"/>
                  <a:gd name="T37" fmla="*/ 0 h 113"/>
                  <a:gd name="T38" fmla="*/ 99 w 170"/>
                  <a:gd name="T39" fmla="*/ 0 h 113"/>
                  <a:gd name="T40" fmla="*/ 99 w 170"/>
                  <a:gd name="T41" fmla="*/ 34 h 113"/>
                  <a:gd name="T42" fmla="*/ 107 w 170"/>
                  <a:gd name="T43" fmla="*/ 42 h 113"/>
                  <a:gd name="T44" fmla="*/ 113 w 170"/>
                  <a:gd name="T45" fmla="*/ 42 h 113"/>
                  <a:gd name="T46" fmla="*/ 113 w 170"/>
                  <a:gd name="T47" fmla="*/ 8 h 113"/>
                  <a:gd name="T48" fmla="*/ 105 w 170"/>
                  <a:gd name="T49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0" h="113">
                    <a:moveTo>
                      <a:pt x="162" y="57"/>
                    </a:moveTo>
                    <a:cubicBezTo>
                      <a:pt x="156" y="57"/>
                      <a:pt x="156" y="57"/>
                      <a:pt x="156" y="57"/>
                    </a:cubicBezTo>
                    <a:cubicBezTo>
                      <a:pt x="156" y="91"/>
                      <a:pt x="156" y="91"/>
                      <a:pt x="156" y="91"/>
                    </a:cubicBezTo>
                    <a:cubicBezTo>
                      <a:pt x="156" y="95"/>
                      <a:pt x="152" y="99"/>
                      <a:pt x="148" y="99"/>
                    </a:cubicBezTo>
                    <a:cubicBezTo>
                      <a:pt x="113" y="99"/>
                      <a:pt x="113" y="99"/>
                      <a:pt x="113" y="99"/>
                    </a:cubicBezTo>
                    <a:cubicBezTo>
                      <a:pt x="113" y="105"/>
                      <a:pt x="113" y="105"/>
                      <a:pt x="113" y="105"/>
                    </a:cubicBezTo>
                    <a:cubicBezTo>
                      <a:pt x="113" y="110"/>
                      <a:pt x="117" y="113"/>
                      <a:pt x="121" y="113"/>
                    </a:cubicBezTo>
                    <a:cubicBezTo>
                      <a:pt x="162" y="113"/>
                      <a:pt x="162" y="113"/>
                      <a:pt x="162" y="113"/>
                    </a:cubicBezTo>
                    <a:cubicBezTo>
                      <a:pt x="166" y="113"/>
                      <a:pt x="170" y="110"/>
                      <a:pt x="170" y="105"/>
                    </a:cubicBezTo>
                    <a:cubicBezTo>
                      <a:pt x="170" y="65"/>
                      <a:pt x="170" y="65"/>
                      <a:pt x="170" y="65"/>
                    </a:cubicBezTo>
                    <a:cubicBezTo>
                      <a:pt x="170" y="60"/>
                      <a:pt x="166" y="57"/>
                      <a:pt x="162" y="57"/>
                    </a:cubicBezTo>
                    <a:moveTo>
                      <a:pt x="91" y="42"/>
                    </a:moveTo>
                    <a:cubicBezTo>
                      <a:pt x="0" y="42"/>
                      <a:pt x="0" y="42"/>
                      <a:pt x="0" y="42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3"/>
                      <a:pt x="3" y="57"/>
                      <a:pt x="8" y="57"/>
                    </a:cubicBezTo>
                    <a:cubicBezTo>
                      <a:pt x="99" y="57"/>
                      <a:pt x="99" y="57"/>
                      <a:pt x="99" y="57"/>
                    </a:cubicBezTo>
                    <a:cubicBezTo>
                      <a:pt x="99" y="50"/>
                      <a:pt x="99" y="50"/>
                      <a:pt x="99" y="50"/>
                    </a:cubicBezTo>
                    <a:cubicBezTo>
                      <a:pt x="99" y="46"/>
                      <a:pt x="95" y="42"/>
                      <a:pt x="91" y="42"/>
                    </a:cubicBezTo>
                    <a:moveTo>
                      <a:pt x="105" y="0"/>
                    </a:moveTo>
                    <a:cubicBezTo>
                      <a:pt x="99" y="0"/>
                      <a:pt x="99" y="0"/>
                      <a:pt x="99" y="0"/>
                    </a:cubicBezTo>
                    <a:cubicBezTo>
                      <a:pt x="99" y="34"/>
                      <a:pt x="99" y="34"/>
                      <a:pt x="99" y="34"/>
                    </a:cubicBezTo>
                    <a:cubicBezTo>
                      <a:pt x="99" y="38"/>
                      <a:pt x="103" y="42"/>
                      <a:pt x="107" y="42"/>
                    </a:cubicBezTo>
                    <a:cubicBezTo>
                      <a:pt x="113" y="42"/>
                      <a:pt x="113" y="42"/>
                      <a:pt x="113" y="42"/>
                    </a:cubicBezTo>
                    <a:cubicBezTo>
                      <a:pt x="113" y="8"/>
                      <a:pt x="113" y="8"/>
                      <a:pt x="113" y="8"/>
                    </a:cubicBezTo>
                    <a:cubicBezTo>
                      <a:pt x="113" y="4"/>
                      <a:pt x="109" y="0"/>
                      <a:pt x="105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7" name="Freeform 46">
                <a:extLst>
                  <a:ext uri="{FF2B5EF4-FFF2-40B4-BE49-F238E27FC236}">
                    <a16:creationId xmlns:a16="http://schemas.microsoft.com/office/drawing/2014/main" id="{2659ECC0-1319-4F06-9601-080F154569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5826" y="2617785"/>
                <a:ext cx="236538" cy="80962"/>
              </a:xfrm>
              <a:custGeom>
                <a:avLst/>
                <a:gdLst>
                  <a:gd name="T0" fmla="*/ 162 w 170"/>
                  <a:gd name="T1" fmla="*/ 0 h 57"/>
                  <a:gd name="T2" fmla="*/ 156 w 170"/>
                  <a:gd name="T3" fmla="*/ 0 h 57"/>
                  <a:gd name="T4" fmla="*/ 156 w 170"/>
                  <a:gd name="T5" fmla="*/ 34 h 57"/>
                  <a:gd name="T6" fmla="*/ 148 w 170"/>
                  <a:gd name="T7" fmla="*/ 42 h 57"/>
                  <a:gd name="T8" fmla="*/ 0 w 170"/>
                  <a:gd name="T9" fmla="*/ 42 h 57"/>
                  <a:gd name="T10" fmla="*/ 0 w 170"/>
                  <a:gd name="T11" fmla="*/ 49 h 57"/>
                  <a:gd name="T12" fmla="*/ 8 w 170"/>
                  <a:gd name="T13" fmla="*/ 57 h 57"/>
                  <a:gd name="T14" fmla="*/ 162 w 170"/>
                  <a:gd name="T15" fmla="*/ 57 h 57"/>
                  <a:gd name="T16" fmla="*/ 170 w 170"/>
                  <a:gd name="T17" fmla="*/ 49 h 57"/>
                  <a:gd name="T18" fmla="*/ 170 w 170"/>
                  <a:gd name="T19" fmla="*/ 8 h 57"/>
                  <a:gd name="T20" fmla="*/ 162 w 170"/>
                  <a:gd name="T21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0" h="57">
                    <a:moveTo>
                      <a:pt x="162" y="0"/>
                    </a:move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34"/>
                      <a:pt x="156" y="34"/>
                      <a:pt x="156" y="34"/>
                    </a:cubicBezTo>
                    <a:cubicBezTo>
                      <a:pt x="156" y="39"/>
                      <a:pt x="152" y="42"/>
                      <a:pt x="14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3"/>
                      <a:pt x="3" y="57"/>
                      <a:pt x="8" y="57"/>
                    </a:cubicBezTo>
                    <a:cubicBezTo>
                      <a:pt x="162" y="57"/>
                      <a:pt x="162" y="57"/>
                      <a:pt x="162" y="57"/>
                    </a:cubicBezTo>
                    <a:cubicBezTo>
                      <a:pt x="166" y="57"/>
                      <a:pt x="170" y="53"/>
                      <a:pt x="170" y="49"/>
                    </a:cubicBezTo>
                    <a:cubicBezTo>
                      <a:pt x="170" y="8"/>
                      <a:pt x="170" y="8"/>
                      <a:pt x="170" y="8"/>
                    </a:cubicBezTo>
                    <a:cubicBezTo>
                      <a:pt x="170" y="4"/>
                      <a:pt x="166" y="0"/>
                      <a:pt x="162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8" name="Freeform 47">
                <a:extLst>
                  <a:ext uri="{FF2B5EF4-FFF2-40B4-BE49-F238E27FC236}">
                    <a16:creationId xmlns:a16="http://schemas.microsoft.com/office/drawing/2014/main" id="{5A14489B-D3DF-40F9-8452-6FB0742D24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64564" y="2276473"/>
                <a:ext cx="238125" cy="80962"/>
              </a:xfrm>
              <a:custGeom>
                <a:avLst/>
                <a:gdLst>
                  <a:gd name="T0" fmla="*/ 162 w 170"/>
                  <a:gd name="T1" fmla="*/ 0 h 57"/>
                  <a:gd name="T2" fmla="*/ 8 w 170"/>
                  <a:gd name="T3" fmla="*/ 0 h 57"/>
                  <a:gd name="T4" fmla="*/ 0 w 170"/>
                  <a:gd name="T5" fmla="*/ 8 h 57"/>
                  <a:gd name="T6" fmla="*/ 0 w 170"/>
                  <a:gd name="T7" fmla="*/ 49 h 57"/>
                  <a:gd name="T8" fmla="*/ 8 w 170"/>
                  <a:gd name="T9" fmla="*/ 57 h 57"/>
                  <a:gd name="T10" fmla="*/ 14 w 170"/>
                  <a:gd name="T11" fmla="*/ 57 h 57"/>
                  <a:gd name="T12" fmla="*/ 14 w 170"/>
                  <a:gd name="T13" fmla="*/ 23 h 57"/>
                  <a:gd name="T14" fmla="*/ 22 w 170"/>
                  <a:gd name="T15" fmla="*/ 15 h 57"/>
                  <a:gd name="T16" fmla="*/ 170 w 170"/>
                  <a:gd name="T17" fmla="*/ 15 h 57"/>
                  <a:gd name="T18" fmla="*/ 170 w 170"/>
                  <a:gd name="T19" fmla="*/ 8 h 57"/>
                  <a:gd name="T20" fmla="*/ 162 w 170"/>
                  <a:gd name="T21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0" h="57">
                    <a:moveTo>
                      <a:pt x="162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3"/>
                      <a:pt x="3" y="57"/>
                      <a:pt x="8" y="57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18"/>
                      <a:pt x="17" y="15"/>
                      <a:pt x="22" y="15"/>
                    </a:cubicBezTo>
                    <a:cubicBezTo>
                      <a:pt x="170" y="15"/>
                      <a:pt x="170" y="15"/>
                      <a:pt x="170" y="15"/>
                    </a:cubicBezTo>
                    <a:cubicBezTo>
                      <a:pt x="170" y="8"/>
                      <a:pt x="170" y="8"/>
                      <a:pt x="170" y="8"/>
                    </a:cubicBezTo>
                    <a:cubicBezTo>
                      <a:pt x="170" y="4"/>
                      <a:pt x="166" y="0"/>
                      <a:pt x="162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9" name="Freeform 48">
                <a:extLst>
                  <a:ext uri="{FF2B5EF4-FFF2-40B4-BE49-F238E27FC236}">
                    <a16:creationId xmlns:a16="http://schemas.microsoft.com/office/drawing/2014/main" id="{0E67B26F-3739-4307-BC5E-54500BF4E6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85201" y="2298698"/>
                <a:ext cx="217488" cy="58737"/>
              </a:xfrm>
              <a:custGeom>
                <a:avLst/>
                <a:gdLst>
                  <a:gd name="T0" fmla="*/ 156 w 156"/>
                  <a:gd name="T1" fmla="*/ 0 h 42"/>
                  <a:gd name="T2" fmla="*/ 8 w 156"/>
                  <a:gd name="T3" fmla="*/ 0 h 42"/>
                  <a:gd name="T4" fmla="*/ 0 w 156"/>
                  <a:gd name="T5" fmla="*/ 8 h 42"/>
                  <a:gd name="T6" fmla="*/ 0 w 156"/>
                  <a:gd name="T7" fmla="*/ 42 h 42"/>
                  <a:gd name="T8" fmla="*/ 148 w 156"/>
                  <a:gd name="T9" fmla="*/ 42 h 42"/>
                  <a:gd name="T10" fmla="*/ 156 w 156"/>
                  <a:gd name="T11" fmla="*/ 34 h 42"/>
                  <a:gd name="T12" fmla="*/ 156 w 156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6" h="42">
                    <a:moveTo>
                      <a:pt x="156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3"/>
                      <a:pt x="0" y="8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48" y="42"/>
                      <a:pt x="148" y="42"/>
                      <a:pt x="148" y="42"/>
                    </a:cubicBezTo>
                    <a:cubicBezTo>
                      <a:pt x="152" y="42"/>
                      <a:pt x="156" y="38"/>
                      <a:pt x="156" y="34"/>
                    </a:cubicBezTo>
                    <a:cubicBezTo>
                      <a:pt x="156" y="0"/>
                      <a:pt x="156" y="0"/>
                      <a:pt x="156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0" name="Freeform 49">
                <a:extLst>
                  <a:ext uri="{FF2B5EF4-FFF2-40B4-BE49-F238E27FC236}">
                    <a16:creationId xmlns:a16="http://schemas.microsoft.com/office/drawing/2014/main" id="{3DEE441E-488E-491C-9BF3-E9BCA5E8DE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85189" y="2357435"/>
                <a:ext cx="79375" cy="79375"/>
              </a:xfrm>
              <a:custGeom>
                <a:avLst/>
                <a:gdLst>
                  <a:gd name="T0" fmla="*/ 49 w 57"/>
                  <a:gd name="T1" fmla="*/ 0 h 56"/>
                  <a:gd name="T2" fmla="*/ 8 w 57"/>
                  <a:gd name="T3" fmla="*/ 0 h 56"/>
                  <a:gd name="T4" fmla="*/ 0 w 57"/>
                  <a:gd name="T5" fmla="*/ 8 h 56"/>
                  <a:gd name="T6" fmla="*/ 0 w 57"/>
                  <a:gd name="T7" fmla="*/ 48 h 56"/>
                  <a:gd name="T8" fmla="*/ 8 w 57"/>
                  <a:gd name="T9" fmla="*/ 56 h 56"/>
                  <a:gd name="T10" fmla="*/ 14 w 57"/>
                  <a:gd name="T11" fmla="*/ 56 h 56"/>
                  <a:gd name="T12" fmla="*/ 14 w 57"/>
                  <a:gd name="T13" fmla="*/ 22 h 56"/>
                  <a:gd name="T14" fmla="*/ 22 w 57"/>
                  <a:gd name="T15" fmla="*/ 14 h 56"/>
                  <a:gd name="T16" fmla="*/ 57 w 57"/>
                  <a:gd name="T17" fmla="*/ 14 h 56"/>
                  <a:gd name="T18" fmla="*/ 57 w 57"/>
                  <a:gd name="T19" fmla="*/ 8 h 56"/>
                  <a:gd name="T20" fmla="*/ 49 w 57"/>
                  <a:gd name="T21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" h="56">
                    <a:moveTo>
                      <a:pt x="49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3"/>
                      <a:pt x="0" y="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3"/>
                      <a:pt x="3" y="56"/>
                      <a:pt x="8" y="56"/>
                    </a:cubicBezTo>
                    <a:cubicBezTo>
                      <a:pt x="14" y="56"/>
                      <a:pt x="14" y="56"/>
                      <a:pt x="14" y="56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18"/>
                      <a:pt x="17" y="14"/>
                      <a:pt x="22" y="14"/>
                    </a:cubicBezTo>
                    <a:cubicBezTo>
                      <a:pt x="57" y="14"/>
                      <a:pt x="57" y="14"/>
                      <a:pt x="57" y="14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3"/>
                      <a:pt x="53" y="0"/>
                      <a:pt x="49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" name="Freeform 50">
                <a:extLst>
                  <a:ext uri="{FF2B5EF4-FFF2-40B4-BE49-F238E27FC236}">
                    <a16:creationId xmlns:a16="http://schemas.microsoft.com/office/drawing/2014/main" id="{561FDAFB-C642-4388-A402-7F93AA0D62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5826" y="2378073"/>
                <a:ext cx="58738" cy="58737"/>
              </a:xfrm>
              <a:custGeom>
                <a:avLst/>
                <a:gdLst>
                  <a:gd name="T0" fmla="*/ 43 w 43"/>
                  <a:gd name="T1" fmla="*/ 0 h 42"/>
                  <a:gd name="T2" fmla="*/ 8 w 43"/>
                  <a:gd name="T3" fmla="*/ 0 h 42"/>
                  <a:gd name="T4" fmla="*/ 0 w 43"/>
                  <a:gd name="T5" fmla="*/ 8 h 42"/>
                  <a:gd name="T6" fmla="*/ 0 w 43"/>
                  <a:gd name="T7" fmla="*/ 42 h 42"/>
                  <a:gd name="T8" fmla="*/ 35 w 43"/>
                  <a:gd name="T9" fmla="*/ 42 h 42"/>
                  <a:gd name="T10" fmla="*/ 43 w 43"/>
                  <a:gd name="T11" fmla="*/ 34 h 42"/>
                  <a:gd name="T12" fmla="*/ 43 w 43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2">
                    <a:moveTo>
                      <a:pt x="43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35" y="42"/>
                      <a:pt x="35" y="42"/>
                      <a:pt x="35" y="42"/>
                    </a:cubicBezTo>
                    <a:cubicBezTo>
                      <a:pt x="39" y="42"/>
                      <a:pt x="43" y="39"/>
                      <a:pt x="43" y="34"/>
                    </a:cubicBezTo>
                    <a:cubicBezTo>
                      <a:pt x="43" y="0"/>
                      <a:pt x="43" y="0"/>
                      <a:pt x="43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" name="Freeform 51">
                <a:extLst>
                  <a:ext uri="{FF2B5EF4-FFF2-40B4-BE49-F238E27FC236}">
                    <a16:creationId xmlns:a16="http://schemas.microsoft.com/office/drawing/2014/main" id="{EA6B8CAA-EAC2-4587-AECD-6AF53B4545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64564" y="2436810"/>
                <a:ext cx="158750" cy="80962"/>
              </a:xfrm>
              <a:custGeom>
                <a:avLst/>
                <a:gdLst>
                  <a:gd name="T0" fmla="*/ 105 w 113"/>
                  <a:gd name="T1" fmla="*/ 0 h 57"/>
                  <a:gd name="T2" fmla="*/ 14 w 113"/>
                  <a:gd name="T3" fmla="*/ 0 h 57"/>
                  <a:gd name="T4" fmla="*/ 14 w 113"/>
                  <a:gd name="T5" fmla="*/ 7 h 57"/>
                  <a:gd name="T6" fmla="*/ 6 w 113"/>
                  <a:gd name="T7" fmla="*/ 15 h 57"/>
                  <a:gd name="T8" fmla="*/ 0 w 113"/>
                  <a:gd name="T9" fmla="*/ 15 h 57"/>
                  <a:gd name="T10" fmla="*/ 0 w 113"/>
                  <a:gd name="T11" fmla="*/ 49 h 57"/>
                  <a:gd name="T12" fmla="*/ 8 w 113"/>
                  <a:gd name="T13" fmla="*/ 57 h 57"/>
                  <a:gd name="T14" fmla="*/ 14 w 113"/>
                  <a:gd name="T15" fmla="*/ 57 h 57"/>
                  <a:gd name="T16" fmla="*/ 14 w 113"/>
                  <a:gd name="T17" fmla="*/ 23 h 57"/>
                  <a:gd name="T18" fmla="*/ 22 w 113"/>
                  <a:gd name="T19" fmla="*/ 15 h 57"/>
                  <a:gd name="T20" fmla="*/ 113 w 113"/>
                  <a:gd name="T21" fmla="*/ 15 h 57"/>
                  <a:gd name="T22" fmla="*/ 113 w 113"/>
                  <a:gd name="T23" fmla="*/ 8 h 57"/>
                  <a:gd name="T24" fmla="*/ 105 w 113"/>
                  <a:gd name="T25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3" h="57">
                    <a:moveTo>
                      <a:pt x="105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11"/>
                      <a:pt x="10" y="15"/>
                      <a:pt x="6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3"/>
                      <a:pt x="3" y="57"/>
                      <a:pt x="8" y="57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19"/>
                      <a:pt x="17" y="15"/>
                      <a:pt x="22" y="15"/>
                    </a:cubicBezTo>
                    <a:cubicBezTo>
                      <a:pt x="113" y="15"/>
                      <a:pt x="113" y="15"/>
                      <a:pt x="113" y="15"/>
                    </a:cubicBezTo>
                    <a:cubicBezTo>
                      <a:pt x="113" y="8"/>
                      <a:pt x="113" y="8"/>
                      <a:pt x="113" y="8"/>
                    </a:cubicBezTo>
                    <a:cubicBezTo>
                      <a:pt x="113" y="4"/>
                      <a:pt x="109" y="0"/>
                      <a:pt x="105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" name="Freeform 52">
                <a:extLst>
                  <a:ext uri="{FF2B5EF4-FFF2-40B4-BE49-F238E27FC236}">
                    <a16:creationId xmlns:a16="http://schemas.microsoft.com/office/drawing/2014/main" id="{4CEFF264-D059-4399-A96D-703C0B1EF8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64564" y="2436810"/>
                <a:ext cx="20638" cy="20637"/>
              </a:xfrm>
              <a:custGeom>
                <a:avLst/>
                <a:gdLst>
                  <a:gd name="T0" fmla="*/ 14 w 14"/>
                  <a:gd name="T1" fmla="*/ 0 h 15"/>
                  <a:gd name="T2" fmla="*/ 8 w 14"/>
                  <a:gd name="T3" fmla="*/ 0 h 15"/>
                  <a:gd name="T4" fmla="*/ 0 w 14"/>
                  <a:gd name="T5" fmla="*/ 8 h 15"/>
                  <a:gd name="T6" fmla="*/ 0 w 14"/>
                  <a:gd name="T7" fmla="*/ 15 h 15"/>
                  <a:gd name="T8" fmla="*/ 6 w 14"/>
                  <a:gd name="T9" fmla="*/ 15 h 15"/>
                  <a:gd name="T10" fmla="*/ 14 w 14"/>
                  <a:gd name="T11" fmla="*/ 7 h 15"/>
                  <a:gd name="T12" fmla="*/ 14 w 14"/>
                  <a:gd name="T1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5">
                    <a:moveTo>
                      <a:pt x="14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10" y="15"/>
                      <a:pt x="14" y="11"/>
                      <a:pt x="14" y="7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" name="Freeform 53">
                <a:extLst>
                  <a:ext uri="{FF2B5EF4-FFF2-40B4-BE49-F238E27FC236}">
                    <a16:creationId xmlns:a16="http://schemas.microsoft.com/office/drawing/2014/main" id="{9183194C-6A35-4288-B240-16B69994C28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23314" y="2517772"/>
                <a:ext cx="79375" cy="80962"/>
              </a:xfrm>
              <a:custGeom>
                <a:avLst/>
                <a:gdLst>
                  <a:gd name="T0" fmla="*/ 6 w 57"/>
                  <a:gd name="T1" fmla="*/ 15 h 57"/>
                  <a:gd name="T2" fmla="*/ 0 w 57"/>
                  <a:gd name="T3" fmla="*/ 15 h 57"/>
                  <a:gd name="T4" fmla="*/ 0 w 57"/>
                  <a:gd name="T5" fmla="*/ 49 h 57"/>
                  <a:gd name="T6" fmla="*/ 8 w 57"/>
                  <a:gd name="T7" fmla="*/ 57 h 57"/>
                  <a:gd name="T8" fmla="*/ 14 w 57"/>
                  <a:gd name="T9" fmla="*/ 57 h 57"/>
                  <a:gd name="T10" fmla="*/ 14 w 57"/>
                  <a:gd name="T11" fmla="*/ 23 h 57"/>
                  <a:gd name="T12" fmla="*/ 6 w 57"/>
                  <a:gd name="T13" fmla="*/ 15 h 57"/>
                  <a:gd name="T14" fmla="*/ 49 w 57"/>
                  <a:gd name="T15" fmla="*/ 0 h 57"/>
                  <a:gd name="T16" fmla="*/ 14 w 57"/>
                  <a:gd name="T17" fmla="*/ 0 h 57"/>
                  <a:gd name="T18" fmla="*/ 14 w 57"/>
                  <a:gd name="T19" fmla="*/ 7 h 57"/>
                  <a:gd name="T20" fmla="*/ 22 w 57"/>
                  <a:gd name="T21" fmla="*/ 15 h 57"/>
                  <a:gd name="T22" fmla="*/ 57 w 57"/>
                  <a:gd name="T23" fmla="*/ 15 h 57"/>
                  <a:gd name="T24" fmla="*/ 57 w 57"/>
                  <a:gd name="T25" fmla="*/ 8 h 57"/>
                  <a:gd name="T26" fmla="*/ 49 w 57"/>
                  <a:gd name="T27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7" h="57">
                    <a:moveTo>
                      <a:pt x="6" y="15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3"/>
                      <a:pt x="4" y="57"/>
                      <a:pt x="8" y="57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18"/>
                      <a:pt x="10" y="15"/>
                      <a:pt x="6" y="15"/>
                    </a:cubicBezTo>
                    <a:moveTo>
                      <a:pt x="49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11"/>
                      <a:pt x="18" y="15"/>
                      <a:pt x="22" y="15"/>
                    </a:cubicBezTo>
                    <a:cubicBezTo>
                      <a:pt x="57" y="15"/>
                      <a:pt x="57" y="15"/>
                      <a:pt x="57" y="15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4"/>
                      <a:pt x="53" y="0"/>
                      <a:pt x="49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" name="Freeform 54">
                <a:extLst>
                  <a:ext uri="{FF2B5EF4-FFF2-40B4-BE49-F238E27FC236}">
                    <a16:creationId xmlns:a16="http://schemas.microsoft.com/office/drawing/2014/main" id="{5EB139D8-224F-4036-A165-6BE05C48F0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85201" y="2457448"/>
                <a:ext cx="217488" cy="141287"/>
              </a:xfrm>
              <a:custGeom>
                <a:avLst/>
                <a:gdLst>
                  <a:gd name="T0" fmla="*/ 99 w 156"/>
                  <a:gd name="T1" fmla="*/ 0 h 99"/>
                  <a:gd name="T2" fmla="*/ 8 w 156"/>
                  <a:gd name="T3" fmla="*/ 0 h 99"/>
                  <a:gd name="T4" fmla="*/ 0 w 156"/>
                  <a:gd name="T5" fmla="*/ 8 h 99"/>
                  <a:gd name="T6" fmla="*/ 0 w 156"/>
                  <a:gd name="T7" fmla="*/ 42 h 99"/>
                  <a:gd name="T8" fmla="*/ 91 w 156"/>
                  <a:gd name="T9" fmla="*/ 42 h 99"/>
                  <a:gd name="T10" fmla="*/ 99 w 156"/>
                  <a:gd name="T11" fmla="*/ 50 h 99"/>
                  <a:gd name="T12" fmla="*/ 99 w 156"/>
                  <a:gd name="T13" fmla="*/ 57 h 99"/>
                  <a:gd name="T14" fmla="*/ 105 w 156"/>
                  <a:gd name="T15" fmla="*/ 57 h 99"/>
                  <a:gd name="T16" fmla="*/ 113 w 156"/>
                  <a:gd name="T17" fmla="*/ 65 h 99"/>
                  <a:gd name="T18" fmla="*/ 113 w 156"/>
                  <a:gd name="T19" fmla="*/ 99 h 99"/>
                  <a:gd name="T20" fmla="*/ 148 w 156"/>
                  <a:gd name="T21" fmla="*/ 99 h 99"/>
                  <a:gd name="T22" fmla="*/ 156 w 156"/>
                  <a:gd name="T23" fmla="*/ 91 h 99"/>
                  <a:gd name="T24" fmla="*/ 156 w 156"/>
                  <a:gd name="T25" fmla="*/ 57 h 99"/>
                  <a:gd name="T26" fmla="*/ 121 w 156"/>
                  <a:gd name="T27" fmla="*/ 57 h 99"/>
                  <a:gd name="T28" fmla="*/ 113 w 156"/>
                  <a:gd name="T29" fmla="*/ 49 h 99"/>
                  <a:gd name="T30" fmla="*/ 113 w 156"/>
                  <a:gd name="T31" fmla="*/ 42 h 99"/>
                  <a:gd name="T32" fmla="*/ 107 w 156"/>
                  <a:gd name="T33" fmla="*/ 42 h 99"/>
                  <a:gd name="T34" fmla="*/ 99 w 156"/>
                  <a:gd name="T35" fmla="*/ 34 h 99"/>
                  <a:gd name="T36" fmla="*/ 99 w 156"/>
                  <a:gd name="T37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56" h="99">
                    <a:moveTo>
                      <a:pt x="99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91" y="42"/>
                      <a:pt x="91" y="42"/>
                      <a:pt x="91" y="42"/>
                    </a:cubicBezTo>
                    <a:cubicBezTo>
                      <a:pt x="95" y="42"/>
                      <a:pt x="99" y="46"/>
                      <a:pt x="99" y="50"/>
                    </a:cubicBezTo>
                    <a:cubicBezTo>
                      <a:pt x="99" y="57"/>
                      <a:pt x="99" y="57"/>
                      <a:pt x="99" y="57"/>
                    </a:cubicBezTo>
                    <a:cubicBezTo>
                      <a:pt x="105" y="57"/>
                      <a:pt x="105" y="57"/>
                      <a:pt x="105" y="57"/>
                    </a:cubicBezTo>
                    <a:cubicBezTo>
                      <a:pt x="109" y="57"/>
                      <a:pt x="113" y="60"/>
                      <a:pt x="113" y="65"/>
                    </a:cubicBezTo>
                    <a:cubicBezTo>
                      <a:pt x="113" y="99"/>
                      <a:pt x="113" y="99"/>
                      <a:pt x="113" y="99"/>
                    </a:cubicBezTo>
                    <a:cubicBezTo>
                      <a:pt x="148" y="99"/>
                      <a:pt x="148" y="99"/>
                      <a:pt x="148" y="99"/>
                    </a:cubicBezTo>
                    <a:cubicBezTo>
                      <a:pt x="152" y="99"/>
                      <a:pt x="156" y="95"/>
                      <a:pt x="156" y="91"/>
                    </a:cubicBezTo>
                    <a:cubicBezTo>
                      <a:pt x="156" y="57"/>
                      <a:pt x="156" y="57"/>
                      <a:pt x="156" y="57"/>
                    </a:cubicBezTo>
                    <a:cubicBezTo>
                      <a:pt x="121" y="57"/>
                      <a:pt x="121" y="57"/>
                      <a:pt x="121" y="57"/>
                    </a:cubicBezTo>
                    <a:cubicBezTo>
                      <a:pt x="117" y="57"/>
                      <a:pt x="113" y="53"/>
                      <a:pt x="113" y="49"/>
                    </a:cubicBezTo>
                    <a:cubicBezTo>
                      <a:pt x="113" y="42"/>
                      <a:pt x="113" y="42"/>
                      <a:pt x="113" y="42"/>
                    </a:cubicBezTo>
                    <a:cubicBezTo>
                      <a:pt x="107" y="42"/>
                      <a:pt x="107" y="42"/>
                      <a:pt x="107" y="42"/>
                    </a:cubicBezTo>
                    <a:cubicBezTo>
                      <a:pt x="103" y="42"/>
                      <a:pt x="99" y="38"/>
                      <a:pt x="99" y="34"/>
                    </a:cubicBezTo>
                    <a:cubicBezTo>
                      <a:pt x="99" y="0"/>
                      <a:pt x="99" y="0"/>
                      <a:pt x="99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" name="Freeform 55">
                <a:extLst>
                  <a:ext uri="{FF2B5EF4-FFF2-40B4-BE49-F238E27FC236}">
                    <a16:creationId xmlns:a16="http://schemas.microsoft.com/office/drawing/2014/main" id="{4A0FA3AC-F174-437B-94AC-5A0C9AA0D2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85189" y="2598735"/>
                <a:ext cx="238125" cy="79375"/>
              </a:xfrm>
              <a:custGeom>
                <a:avLst/>
                <a:gdLst>
                  <a:gd name="T0" fmla="*/ 162 w 170"/>
                  <a:gd name="T1" fmla="*/ 0 h 56"/>
                  <a:gd name="T2" fmla="*/ 8 w 170"/>
                  <a:gd name="T3" fmla="*/ 0 h 56"/>
                  <a:gd name="T4" fmla="*/ 0 w 170"/>
                  <a:gd name="T5" fmla="*/ 8 h 56"/>
                  <a:gd name="T6" fmla="*/ 0 w 170"/>
                  <a:gd name="T7" fmla="*/ 48 h 56"/>
                  <a:gd name="T8" fmla="*/ 8 w 170"/>
                  <a:gd name="T9" fmla="*/ 56 h 56"/>
                  <a:gd name="T10" fmla="*/ 14 w 170"/>
                  <a:gd name="T11" fmla="*/ 56 h 56"/>
                  <a:gd name="T12" fmla="*/ 14 w 170"/>
                  <a:gd name="T13" fmla="*/ 22 h 56"/>
                  <a:gd name="T14" fmla="*/ 22 w 170"/>
                  <a:gd name="T15" fmla="*/ 14 h 56"/>
                  <a:gd name="T16" fmla="*/ 170 w 170"/>
                  <a:gd name="T17" fmla="*/ 14 h 56"/>
                  <a:gd name="T18" fmla="*/ 170 w 170"/>
                  <a:gd name="T19" fmla="*/ 8 h 56"/>
                  <a:gd name="T20" fmla="*/ 162 w 170"/>
                  <a:gd name="T21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0" h="56">
                    <a:moveTo>
                      <a:pt x="162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3"/>
                      <a:pt x="0" y="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3"/>
                      <a:pt x="3" y="56"/>
                      <a:pt x="8" y="56"/>
                    </a:cubicBezTo>
                    <a:cubicBezTo>
                      <a:pt x="14" y="56"/>
                      <a:pt x="14" y="56"/>
                      <a:pt x="14" y="56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18"/>
                      <a:pt x="17" y="14"/>
                      <a:pt x="22" y="14"/>
                    </a:cubicBezTo>
                    <a:cubicBezTo>
                      <a:pt x="170" y="14"/>
                      <a:pt x="170" y="14"/>
                      <a:pt x="170" y="14"/>
                    </a:cubicBezTo>
                    <a:cubicBezTo>
                      <a:pt x="170" y="8"/>
                      <a:pt x="170" y="8"/>
                      <a:pt x="170" y="8"/>
                    </a:cubicBezTo>
                    <a:cubicBezTo>
                      <a:pt x="170" y="3"/>
                      <a:pt x="166" y="0"/>
                      <a:pt x="162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" name="Freeform 56">
                <a:extLst>
                  <a:ext uri="{FF2B5EF4-FFF2-40B4-BE49-F238E27FC236}">
                    <a16:creationId xmlns:a16="http://schemas.microsoft.com/office/drawing/2014/main" id="{64466BC9-FC2D-40C2-8A0E-09130B38AD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5826" y="2617785"/>
                <a:ext cx="217488" cy="60325"/>
              </a:xfrm>
              <a:custGeom>
                <a:avLst/>
                <a:gdLst>
                  <a:gd name="T0" fmla="*/ 156 w 156"/>
                  <a:gd name="T1" fmla="*/ 0 h 42"/>
                  <a:gd name="T2" fmla="*/ 8 w 156"/>
                  <a:gd name="T3" fmla="*/ 0 h 42"/>
                  <a:gd name="T4" fmla="*/ 0 w 156"/>
                  <a:gd name="T5" fmla="*/ 8 h 42"/>
                  <a:gd name="T6" fmla="*/ 0 w 156"/>
                  <a:gd name="T7" fmla="*/ 42 h 42"/>
                  <a:gd name="T8" fmla="*/ 148 w 156"/>
                  <a:gd name="T9" fmla="*/ 42 h 42"/>
                  <a:gd name="T10" fmla="*/ 156 w 156"/>
                  <a:gd name="T11" fmla="*/ 34 h 42"/>
                  <a:gd name="T12" fmla="*/ 156 w 156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6" h="42">
                    <a:moveTo>
                      <a:pt x="156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48" y="42"/>
                      <a:pt x="148" y="42"/>
                      <a:pt x="148" y="42"/>
                    </a:cubicBezTo>
                    <a:cubicBezTo>
                      <a:pt x="152" y="42"/>
                      <a:pt x="156" y="39"/>
                      <a:pt x="156" y="34"/>
                    </a:cubicBezTo>
                    <a:cubicBezTo>
                      <a:pt x="156" y="0"/>
                      <a:pt x="156" y="0"/>
                      <a:pt x="156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" name="Freeform 57">
                <a:extLst>
                  <a:ext uri="{FF2B5EF4-FFF2-40B4-BE49-F238E27FC236}">
                    <a16:creationId xmlns:a16="http://schemas.microsoft.com/office/drawing/2014/main" id="{4167C953-EA23-4D6E-BF6B-5C1AD981DA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67901" y="2298698"/>
                <a:ext cx="238125" cy="79375"/>
              </a:xfrm>
              <a:custGeom>
                <a:avLst/>
                <a:gdLst>
                  <a:gd name="T0" fmla="*/ 162 w 170"/>
                  <a:gd name="T1" fmla="*/ 0 h 56"/>
                  <a:gd name="T2" fmla="*/ 156 w 170"/>
                  <a:gd name="T3" fmla="*/ 0 h 56"/>
                  <a:gd name="T4" fmla="*/ 156 w 170"/>
                  <a:gd name="T5" fmla="*/ 34 h 56"/>
                  <a:gd name="T6" fmla="*/ 148 w 170"/>
                  <a:gd name="T7" fmla="*/ 42 h 56"/>
                  <a:gd name="T8" fmla="*/ 0 w 170"/>
                  <a:gd name="T9" fmla="*/ 42 h 56"/>
                  <a:gd name="T10" fmla="*/ 0 w 170"/>
                  <a:gd name="T11" fmla="*/ 48 h 56"/>
                  <a:gd name="T12" fmla="*/ 8 w 170"/>
                  <a:gd name="T13" fmla="*/ 56 h 56"/>
                  <a:gd name="T14" fmla="*/ 162 w 170"/>
                  <a:gd name="T15" fmla="*/ 56 h 56"/>
                  <a:gd name="T16" fmla="*/ 170 w 170"/>
                  <a:gd name="T17" fmla="*/ 48 h 56"/>
                  <a:gd name="T18" fmla="*/ 170 w 170"/>
                  <a:gd name="T19" fmla="*/ 8 h 56"/>
                  <a:gd name="T20" fmla="*/ 162 w 170"/>
                  <a:gd name="T21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0" h="56">
                    <a:moveTo>
                      <a:pt x="162" y="0"/>
                    </a:move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34"/>
                      <a:pt x="156" y="34"/>
                      <a:pt x="156" y="34"/>
                    </a:cubicBezTo>
                    <a:cubicBezTo>
                      <a:pt x="156" y="38"/>
                      <a:pt x="152" y="42"/>
                      <a:pt x="14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3"/>
                      <a:pt x="3" y="56"/>
                      <a:pt x="8" y="56"/>
                    </a:cubicBezTo>
                    <a:cubicBezTo>
                      <a:pt x="162" y="56"/>
                      <a:pt x="162" y="56"/>
                      <a:pt x="162" y="56"/>
                    </a:cubicBezTo>
                    <a:cubicBezTo>
                      <a:pt x="166" y="56"/>
                      <a:pt x="170" y="53"/>
                      <a:pt x="170" y="48"/>
                    </a:cubicBezTo>
                    <a:cubicBezTo>
                      <a:pt x="170" y="8"/>
                      <a:pt x="170" y="8"/>
                      <a:pt x="170" y="8"/>
                    </a:cubicBezTo>
                    <a:cubicBezTo>
                      <a:pt x="170" y="3"/>
                      <a:pt x="166" y="0"/>
                      <a:pt x="162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" name="Freeform 58">
                <a:extLst>
                  <a:ext uri="{FF2B5EF4-FFF2-40B4-BE49-F238E27FC236}">
                    <a16:creationId xmlns:a16="http://schemas.microsoft.com/office/drawing/2014/main" id="{86106821-E08D-4C0A-B22C-435510E1E3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88526" y="2378073"/>
                <a:ext cx="79375" cy="79375"/>
              </a:xfrm>
              <a:custGeom>
                <a:avLst/>
                <a:gdLst>
                  <a:gd name="T0" fmla="*/ 49 w 57"/>
                  <a:gd name="T1" fmla="*/ 0 h 57"/>
                  <a:gd name="T2" fmla="*/ 43 w 57"/>
                  <a:gd name="T3" fmla="*/ 0 h 57"/>
                  <a:gd name="T4" fmla="*/ 43 w 57"/>
                  <a:gd name="T5" fmla="*/ 34 h 57"/>
                  <a:gd name="T6" fmla="*/ 35 w 57"/>
                  <a:gd name="T7" fmla="*/ 42 h 57"/>
                  <a:gd name="T8" fmla="*/ 0 w 57"/>
                  <a:gd name="T9" fmla="*/ 42 h 57"/>
                  <a:gd name="T10" fmla="*/ 0 w 57"/>
                  <a:gd name="T11" fmla="*/ 49 h 57"/>
                  <a:gd name="T12" fmla="*/ 8 w 57"/>
                  <a:gd name="T13" fmla="*/ 57 h 57"/>
                  <a:gd name="T14" fmla="*/ 43 w 57"/>
                  <a:gd name="T15" fmla="*/ 57 h 57"/>
                  <a:gd name="T16" fmla="*/ 43 w 57"/>
                  <a:gd name="T17" fmla="*/ 50 h 57"/>
                  <a:gd name="T18" fmla="*/ 51 w 57"/>
                  <a:gd name="T19" fmla="*/ 42 h 57"/>
                  <a:gd name="T20" fmla="*/ 57 w 57"/>
                  <a:gd name="T21" fmla="*/ 42 h 57"/>
                  <a:gd name="T22" fmla="*/ 57 w 57"/>
                  <a:gd name="T23" fmla="*/ 8 h 57"/>
                  <a:gd name="T24" fmla="*/ 49 w 57"/>
                  <a:gd name="T25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7" h="57">
                    <a:moveTo>
                      <a:pt x="49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43" y="34"/>
                      <a:pt x="43" y="34"/>
                      <a:pt x="43" y="34"/>
                    </a:cubicBezTo>
                    <a:cubicBezTo>
                      <a:pt x="43" y="39"/>
                      <a:pt x="39" y="42"/>
                      <a:pt x="35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3"/>
                      <a:pt x="4" y="57"/>
                      <a:pt x="8" y="57"/>
                    </a:cubicBezTo>
                    <a:cubicBezTo>
                      <a:pt x="43" y="57"/>
                      <a:pt x="43" y="57"/>
                      <a:pt x="43" y="57"/>
                    </a:cubicBezTo>
                    <a:cubicBezTo>
                      <a:pt x="43" y="50"/>
                      <a:pt x="43" y="50"/>
                      <a:pt x="43" y="50"/>
                    </a:cubicBezTo>
                    <a:cubicBezTo>
                      <a:pt x="43" y="46"/>
                      <a:pt x="46" y="42"/>
                      <a:pt x="51" y="42"/>
                    </a:cubicBezTo>
                    <a:cubicBezTo>
                      <a:pt x="57" y="42"/>
                      <a:pt x="57" y="42"/>
                      <a:pt x="57" y="42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4"/>
                      <a:pt x="53" y="0"/>
                      <a:pt x="49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" name="Freeform 59">
                <a:extLst>
                  <a:ext uri="{FF2B5EF4-FFF2-40B4-BE49-F238E27FC236}">
                    <a16:creationId xmlns:a16="http://schemas.microsoft.com/office/drawing/2014/main" id="{D512E831-234D-43E6-9B55-90F51DD6DB5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867901" y="2457448"/>
                <a:ext cx="238125" cy="160337"/>
              </a:xfrm>
              <a:custGeom>
                <a:avLst/>
                <a:gdLst>
                  <a:gd name="T0" fmla="*/ 162 w 170"/>
                  <a:gd name="T1" fmla="*/ 57 h 113"/>
                  <a:gd name="T2" fmla="*/ 156 w 170"/>
                  <a:gd name="T3" fmla="*/ 57 h 113"/>
                  <a:gd name="T4" fmla="*/ 156 w 170"/>
                  <a:gd name="T5" fmla="*/ 91 h 113"/>
                  <a:gd name="T6" fmla="*/ 148 w 170"/>
                  <a:gd name="T7" fmla="*/ 99 h 113"/>
                  <a:gd name="T8" fmla="*/ 113 w 170"/>
                  <a:gd name="T9" fmla="*/ 99 h 113"/>
                  <a:gd name="T10" fmla="*/ 113 w 170"/>
                  <a:gd name="T11" fmla="*/ 105 h 113"/>
                  <a:gd name="T12" fmla="*/ 121 w 170"/>
                  <a:gd name="T13" fmla="*/ 113 h 113"/>
                  <a:gd name="T14" fmla="*/ 162 w 170"/>
                  <a:gd name="T15" fmla="*/ 113 h 113"/>
                  <a:gd name="T16" fmla="*/ 170 w 170"/>
                  <a:gd name="T17" fmla="*/ 105 h 113"/>
                  <a:gd name="T18" fmla="*/ 170 w 170"/>
                  <a:gd name="T19" fmla="*/ 65 h 113"/>
                  <a:gd name="T20" fmla="*/ 162 w 170"/>
                  <a:gd name="T21" fmla="*/ 57 h 113"/>
                  <a:gd name="T22" fmla="*/ 91 w 170"/>
                  <a:gd name="T23" fmla="*/ 42 h 113"/>
                  <a:gd name="T24" fmla="*/ 0 w 170"/>
                  <a:gd name="T25" fmla="*/ 42 h 113"/>
                  <a:gd name="T26" fmla="*/ 0 w 170"/>
                  <a:gd name="T27" fmla="*/ 49 h 113"/>
                  <a:gd name="T28" fmla="*/ 8 w 170"/>
                  <a:gd name="T29" fmla="*/ 57 h 113"/>
                  <a:gd name="T30" fmla="*/ 99 w 170"/>
                  <a:gd name="T31" fmla="*/ 57 h 113"/>
                  <a:gd name="T32" fmla="*/ 99 w 170"/>
                  <a:gd name="T33" fmla="*/ 50 h 113"/>
                  <a:gd name="T34" fmla="*/ 91 w 170"/>
                  <a:gd name="T35" fmla="*/ 42 h 113"/>
                  <a:gd name="T36" fmla="*/ 105 w 170"/>
                  <a:gd name="T37" fmla="*/ 0 h 113"/>
                  <a:gd name="T38" fmla="*/ 99 w 170"/>
                  <a:gd name="T39" fmla="*/ 0 h 113"/>
                  <a:gd name="T40" fmla="*/ 99 w 170"/>
                  <a:gd name="T41" fmla="*/ 34 h 113"/>
                  <a:gd name="T42" fmla="*/ 107 w 170"/>
                  <a:gd name="T43" fmla="*/ 42 h 113"/>
                  <a:gd name="T44" fmla="*/ 113 w 170"/>
                  <a:gd name="T45" fmla="*/ 42 h 113"/>
                  <a:gd name="T46" fmla="*/ 113 w 170"/>
                  <a:gd name="T47" fmla="*/ 8 h 113"/>
                  <a:gd name="T48" fmla="*/ 105 w 170"/>
                  <a:gd name="T49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0" h="113">
                    <a:moveTo>
                      <a:pt x="162" y="57"/>
                    </a:moveTo>
                    <a:cubicBezTo>
                      <a:pt x="156" y="57"/>
                      <a:pt x="156" y="57"/>
                      <a:pt x="156" y="57"/>
                    </a:cubicBezTo>
                    <a:cubicBezTo>
                      <a:pt x="156" y="91"/>
                      <a:pt x="156" y="91"/>
                      <a:pt x="156" y="91"/>
                    </a:cubicBezTo>
                    <a:cubicBezTo>
                      <a:pt x="156" y="95"/>
                      <a:pt x="152" y="99"/>
                      <a:pt x="148" y="99"/>
                    </a:cubicBezTo>
                    <a:cubicBezTo>
                      <a:pt x="113" y="99"/>
                      <a:pt x="113" y="99"/>
                      <a:pt x="113" y="99"/>
                    </a:cubicBezTo>
                    <a:cubicBezTo>
                      <a:pt x="113" y="105"/>
                      <a:pt x="113" y="105"/>
                      <a:pt x="113" y="105"/>
                    </a:cubicBezTo>
                    <a:cubicBezTo>
                      <a:pt x="113" y="110"/>
                      <a:pt x="117" y="113"/>
                      <a:pt x="121" y="113"/>
                    </a:cubicBezTo>
                    <a:cubicBezTo>
                      <a:pt x="162" y="113"/>
                      <a:pt x="162" y="113"/>
                      <a:pt x="162" y="113"/>
                    </a:cubicBezTo>
                    <a:cubicBezTo>
                      <a:pt x="166" y="113"/>
                      <a:pt x="170" y="110"/>
                      <a:pt x="170" y="105"/>
                    </a:cubicBezTo>
                    <a:cubicBezTo>
                      <a:pt x="170" y="65"/>
                      <a:pt x="170" y="65"/>
                      <a:pt x="170" y="65"/>
                    </a:cubicBezTo>
                    <a:cubicBezTo>
                      <a:pt x="170" y="60"/>
                      <a:pt x="166" y="57"/>
                      <a:pt x="162" y="57"/>
                    </a:cubicBezTo>
                    <a:moveTo>
                      <a:pt x="91" y="42"/>
                    </a:moveTo>
                    <a:cubicBezTo>
                      <a:pt x="0" y="42"/>
                      <a:pt x="0" y="42"/>
                      <a:pt x="0" y="42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3"/>
                      <a:pt x="3" y="57"/>
                      <a:pt x="8" y="57"/>
                    </a:cubicBezTo>
                    <a:cubicBezTo>
                      <a:pt x="99" y="57"/>
                      <a:pt x="99" y="57"/>
                      <a:pt x="99" y="57"/>
                    </a:cubicBezTo>
                    <a:cubicBezTo>
                      <a:pt x="99" y="50"/>
                      <a:pt x="99" y="50"/>
                      <a:pt x="99" y="50"/>
                    </a:cubicBezTo>
                    <a:cubicBezTo>
                      <a:pt x="99" y="46"/>
                      <a:pt x="95" y="42"/>
                      <a:pt x="91" y="42"/>
                    </a:cubicBezTo>
                    <a:moveTo>
                      <a:pt x="105" y="0"/>
                    </a:moveTo>
                    <a:cubicBezTo>
                      <a:pt x="99" y="0"/>
                      <a:pt x="99" y="0"/>
                      <a:pt x="99" y="0"/>
                    </a:cubicBezTo>
                    <a:cubicBezTo>
                      <a:pt x="99" y="34"/>
                      <a:pt x="99" y="34"/>
                      <a:pt x="99" y="34"/>
                    </a:cubicBezTo>
                    <a:cubicBezTo>
                      <a:pt x="99" y="38"/>
                      <a:pt x="103" y="42"/>
                      <a:pt x="107" y="42"/>
                    </a:cubicBezTo>
                    <a:cubicBezTo>
                      <a:pt x="113" y="42"/>
                      <a:pt x="113" y="42"/>
                      <a:pt x="113" y="42"/>
                    </a:cubicBezTo>
                    <a:cubicBezTo>
                      <a:pt x="113" y="8"/>
                      <a:pt x="113" y="8"/>
                      <a:pt x="113" y="8"/>
                    </a:cubicBezTo>
                    <a:cubicBezTo>
                      <a:pt x="113" y="4"/>
                      <a:pt x="109" y="0"/>
                      <a:pt x="105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" name="Freeform 60">
                <a:extLst>
                  <a:ext uri="{FF2B5EF4-FFF2-40B4-BE49-F238E27FC236}">
                    <a16:creationId xmlns:a16="http://schemas.microsoft.com/office/drawing/2014/main" id="{0E88775A-1871-4231-A620-07E65B15EA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88526" y="2617785"/>
                <a:ext cx="236538" cy="80962"/>
              </a:xfrm>
              <a:custGeom>
                <a:avLst/>
                <a:gdLst>
                  <a:gd name="T0" fmla="*/ 162 w 170"/>
                  <a:gd name="T1" fmla="*/ 0 h 57"/>
                  <a:gd name="T2" fmla="*/ 156 w 170"/>
                  <a:gd name="T3" fmla="*/ 0 h 57"/>
                  <a:gd name="T4" fmla="*/ 156 w 170"/>
                  <a:gd name="T5" fmla="*/ 34 h 57"/>
                  <a:gd name="T6" fmla="*/ 148 w 170"/>
                  <a:gd name="T7" fmla="*/ 42 h 57"/>
                  <a:gd name="T8" fmla="*/ 0 w 170"/>
                  <a:gd name="T9" fmla="*/ 42 h 57"/>
                  <a:gd name="T10" fmla="*/ 0 w 170"/>
                  <a:gd name="T11" fmla="*/ 49 h 57"/>
                  <a:gd name="T12" fmla="*/ 8 w 170"/>
                  <a:gd name="T13" fmla="*/ 57 h 57"/>
                  <a:gd name="T14" fmla="*/ 162 w 170"/>
                  <a:gd name="T15" fmla="*/ 57 h 57"/>
                  <a:gd name="T16" fmla="*/ 170 w 170"/>
                  <a:gd name="T17" fmla="*/ 49 h 57"/>
                  <a:gd name="T18" fmla="*/ 170 w 170"/>
                  <a:gd name="T19" fmla="*/ 8 h 57"/>
                  <a:gd name="T20" fmla="*/ 162 w 170"/>
                  <a:gd name="T21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0" h="57">
                    <a:moveTo>
                      <a:pt x="162" y="0"/>
                    </a:move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34"/>
                      <a:pt x="156" y="34"/>
                      <a:pt x="156" y="34"/>
                    </a:cubicBezTo>
                    <a:cubicBezTo>
                      <a:pt x="156" y="39"/>
                      <a:pt x="152" y="42"/>
                      <a:pt x="14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3"/>
                      <a:pt x="4" y="57"/>
                      <a:pt x="8" y="57"/>
                    </a:cubicBezTo>
                    <a:cubicBezTo>
                      <a:pt x="162" y="57"/>
                      <a:pt x="162" y="57"/>
                      <a:pt x="162" y="57"/>
                    </a:cubicBezTo>
                    <a:cubicBezTo>
                      <a:pt x="166" y="57"/>
                      <a:pt x="170" y="53"/>
                      <a:pt x="170" y="49"/>
                    </a:cubicBezTo>
                    <a:cubicBezTo>
                      <a:pt x="170" y="8"/>
                      <a:pt x="170" y="8"/>
                      <a:pt x="170" y="8"/>
                    </a:cubicBezTo>
                    <a:cubicBezTo>
                      <a:pt x="170" y="4"/>
                      <a:pt x="166" y="0"/>
                      <a:pt x="162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" name="Freeform 61">
                <a:extLst>
                  <a:ext uri="{FF2B5EF4-FFF2-40B4-BE49-F238E27FC236}">
                    <a16:creationId xmlns:a16="http://schemas.microsoft.com/office/drawing/2014/main" id="{A0EE863C-60F5-4E48-B5A4-62384D8323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48851" y="2276473"/>
                <a:ext cx="236538" cy="80962"/>
              </a:xfrm>
              <a:custGeom>
                <a:avLst/>
                <a:gdLst>
                  <a:gd name="T0" fmla="*/ 162 w 170"/>
                  <a:gd name="T1" fmla="*/ 0 h 57"/>
                  <a:gd name="T2" fmla="*/ 8 w 170"/>
                  <a:gd name="T3" fmla="*/ 0 h 57"/>
                  <a:gd name="T4" fmla="*/ 0 w 170"/>
                  <a:gd name="T5" fmla="*/ 8 h 57"/>
                  <a:gd name="T6" fmla="*/ 0 w 170"/>
                  <a:gd name="T7" fmla="*/ 49 h 57"/>
                  <a:gd name="T8" fmla="*/ 8 w 170"/>
                  <a:gd name="T9" fmla="*/ 57 h 57"/>
                  <a:gd name="T10" fmla="*/ 14 w 170"/>
                  <a:gd name="T11" fmla="*/ 57 h 57"/>
                  <a:gd name="T12" fmla="*/ 14 w 170"/>
                  <a:gd name="T13" fmla="*/ 23 h 57"/>
                  <a:gd name="T14" fmla="*/ 22 w 170"/>
                  <a:gd name="T15" fmla="*/ 15 h 57"/>
                  <a:gd name="T16" fmla="*/ 170 w 170"/>
                  <a:gd name="T17" fmla="*/ 15 h 57"/>
                  <a:gd name="T18" fmla="*/ 170 w 170"/>
                  <a:gd name="T19" fmla="*/ 8 h 57"/>
                  <a:gd name="T20" fmla="*/ 162 w 170"/>
                  <a:gd name="T21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0" h="57">
                    <a:moveTo>
                      <a:pt x="162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3"/>
                      <a:pt x="3" y="57"/>
                      <a:pt x="8" y="57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18"/>
                      <a:pt x="17" y="15"/>
                      <a:pt x="22" y="15"/>
                    </a:cubicBezTo>
                    <a:cubicBezTo>
                      <a:pt x="170" y="15"/>
                      <a:pt x="170" y="15"/>
                      <a:pt x="170" y="15"/>
                    </a:cubicBezTo>
                    <a:cubicBezTo>
                      <a:pt x="170" y="8"/>
                      <a:pt x="170" y="8"/>
                      <a:pt x="170" y="8"/>
                    </a:cubicBezTo>
                    <a:cubicBezTo>
                      <a:pt x="170" y="4"/>
                      <a:pt x="166" y="0"/>
                      <a:pt x="162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" name="Freeform 62">
                <a:extLst>
                  <a:ext uri="{FF2B5EF4-FFF2-40B4-BE49-F238E27FC236}">
                    <a16:creationId xmlns:a16="http://schemas.microsoft.com/office/drawing/2014/main" id="{01049153-B2FB-45D0-A6EA-D534DB374F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67901" y="2298698"/>
                <a:ext cx="217488" cy="58737"/>
              </a:xfrm>
              <a:custGeom>
                <a:avLst/>
                <a:gdLst>
                  <a:gd name="T0" fmla="*/ 156 w 156"/>
                  <a:gd name="T1" fmla="*/ 0 h 42"/>
                  <a:gd name="T2" fmla="*/ 8 w 156"/>
                  <a:gd name="T3" fmla="*/ 0 h 42"/>
                  <a:gd name="T4" fmla="*/ 0 w 156"/>
                  <a:gd name="T5" fmla="*/ 8 h 42"/>
                  <a:gd name="T6" fmla="*/ 0 w 156"/>
                  <a:gd name="T7" fmla="*/ 42 h 42"/>
                  <a:gd name="T8" fmla="*/ 148 w 156"/>
                  <a:gd name="T9" fmla="*/ 42 h 42"/>
                  <a:gd name="T10" fmla="*/ 156 w 156"/>
                  <a:gd name="T11" fmla="*/ 34 h 42"/>
                  <a:gd name="T12" fmla="*/ 156 w 156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6" h="42">
                    <a:moveTo>
                      <a:pt x="156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3"/>
                      <a:pt x="0" y="8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48" y="42"/>
                      <a:pt x="148" y="42"/>
                      <a:pt x="148" y="42"/>
                    </a:cubicBezTo>
                    <a:cubicBezTo>
                      <a:pt x="152" y="42"/>
                      <a:pt x="156" y="38"/>
                      <a:pt x="156" y="34"/>
                    </a:cubicBezTo>
                    <a:cubicBezTo>
                      <a:pt x="156" y="0"/>
                      <a:pt x="156" y="0"/>
                      <a:pt x="156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" name="Freeform 63">
                <a:extLst>
                  <a:ext uri="{FF2B5EF4-FFF2-40B4-BE49-F238E27FC236}">
                    <a16:creationId xmlns:a16="http://schemas.microsoft.com/office/drawing/2014/main" id="{F330CEDC-3D2F-42A3-9E66-6E3A481834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67889" y="2357435"/>
                <a:ext cx="80963" cy="79375"/>
              </a:xfrm>
              <a:custGeom>
                <a:avLst/>
                <a:gdLst>
                  <a:gd name="T0" fmla="*/ 49 w 57"/>
                  <a:gd name="T1" fmla="*/ 0 h 56"/>
                  <a:gd name="T2" fmla="*/ 8 w 57"/>
                  <a:gd name="T3" fmla="*/ 0 h 56"/>
                  <a:gd name="T4" fmla="*/ 0 w 57"/>
                  <a:gd name="T5" fmla="*/ 8 h 56"/>
                  <a:gd name="T6" fmla="*/ 0 w 57"/>
                  <a:gd name="T7" fmla="*/ 48 h 56"/>
                  <a:gd name="T8" fmla="*/ 8 w 57"/>
                  <a:gd name="T9" fmla="*/ 56 h 56"/>
                  <a:gd name="T10" fmla="*/ 14 w 57"/>
                  <a:gd name="T11" fmla="*/ 56 h 56"/>
                  <a:gd name="T12" fmla="*/ 14 w 57"/>
                  <a:gd name="T13" fmla="*/ 22 h 56"/>
                  <a:gd name="T14" fmla="*/ 22 w 57"/>
                  <a:gd name="T15" fmla="*/ 14 h 56"/>
                  <a:gd name="T16" fmla="*/ 57 w 57"/>
                  <a:gd name="T17" fmla="*/ 14 h 56"/>
                  <a:gd name="T18" fmla="*/ 57 w 57"/>
                  <a:gd name="T19" fmla="*/ 8 h 56"/>
                  <a:gd name="T20" fmla="*/ 49 w 57"/>
                  <a:gd name="T21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" h="56">
                    <a:moveTo>
                      <a:pt x="49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3"/>
                      <a:pt x="4" y="56"/>
                      <a:pt x="8" y="56"/>
                    </a:cubicBezTo>
                    <a:cubicBezTo>
                      <a:pt x="14" y="56"/>
                      <a:pt x="14" y="56"/>
                      <a:pt x="14" y="56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18"/>
                      <a:pt x="18" y="14"/>
                      <a:pt x="22" y="14"/>
                    </a:cubicBezTo>
                    <a:cubicBezTo>
                      <a:pt x="57" y="14"/>
                      <a:pt x="57" y="14"/>
                      <a:pt x="57" y="14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3"/>
                      <a:pt x="53" y="0"/>
                      <a:pt x="49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" name="Freeform 64">
                <a:extLst>
                  <a:ext uri="{FF2B5EF4-FFF2-40B4-BE49-F238E27FC236}">
                    <a16:creationId xmlns:a16="http://schemas.microsoft.com/office/drawing/2014/main" id="{BC1AC2BB-69FC-47FC-A003-333E7FBC71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88526" y="2378073"/>
                <a:ext cx="60325" cy="58737"/>
              </a:xfrm>
              <a:custGeom>
                <a:avLst/>
                <a:gdLst>
                  <a:gd name="T0" fmla="*/ 43 w 43"/>
                  <a:gd name="T1" fmla="*/ 0 h 42"/>
                  <a:gd name="T2" fmla="*/ 8 w 43"/>
                  <a:gd name="T3" fmla="*/ 0 h 42"/>
                  <a:gd name="T4" fmla="*/ 0 w 43"/>
                  <a:gd name="T5" fmla="*/ 8 h 42"/>
                  <a:gd name="T6" fmla="*/ 0 w 43"/>
                  <a:gd name="T7" fmla="*/ 42 h 42"/>
                  <a:gd name="T8" fmla="*/ 35 w 43"/>
                  <a:gd name="T9" fmla="*/ 42 h 42"/>
                  <a:gd name="T10" fmla="*/ 43 w 43"/>
                  <a:gd name="T11" fmla="*/ 34 h 42"/>
                  <a:gd name="T12" fmla="*/ 43 w 43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2">
                    <a:moveTo>
                      <a:pt x="43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35" y="42"/>
                      <a:pt x="35" y="42"/>
                      <a:pt x="35" y="42"/>
                    </a:cubicBezTo>
                    <a:cubicBezTo>
                      <a:pt x="39" y="42"/>
                      <a:pt x="43" y="39"/>
                      <a:pt x="43" y="34"/>
                    </a:cubicBezTo>
                    <a:cubicBezTo>
                      <a:pt x="43" y="0"/>
                      <a:pt x="43" y="0"/>
                      <a:pt x="43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" name="Freeform 65">
                <a:extLst>
                  <a:ext uri="{FF2B5EF4-FFF2-40B4-BE49-F238E27FC236}">
                    <a16:creationId xmlns:a16="http://schemas.microsoft.com/office/drawing/2014/main" id="{C366FF7F-FEB2-4640-964E-9BAC1C460F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848851" y="2436810"/>
                <a:ext cx="236538" cy="161925"/>
              </a:xfrm>
              <a:custGeom>
                <a:avLst/>
                <a:gdLst>
                  <a:gd name="T0" fmla="*/ 119 w 170"/>
                  <a:gd name="T1" fmla="*/ 72 h 114"/>
                  <a:gd name="T2" fmla="*/ 113 w 170"/>
                  <a:gd name="T3" fmla="*/ 72 h 114"/>
                  <a:gd name="T4" fmla="*/ 113 w 170"/>
                  <a:gd name="T5" fmla="*/ 106 h 114"/>
                  <a:gd name="T6" fmla="*/ 121 w 170"/>
                  <a:gd name="T7" fmla="*/ 114 h 114"/>
                  <a:gd name="T8" fmla="*/ 127 w 170"/>
                  <a:gd name="T9" fmla="*/ 114 h 114"/>
                  <a:gd name="T10" fmla="*/ 127 w 170"/>
                  <a:gd name="T11" fmla="*/ 80 h 114"/>
                  <a:gd name="T12" fmla="*/ 119 w 170"/>
                  <a:gd name="T13" fmla="*/ 72 h 114"/>
                  <a:gd name="T14" fmla="*/ 162 w 170"/>
                  <a:gd name="T15" fmla="*/ 57 h 114"/>
                  <a:gd name="T16" fmla="*/ 127 w 170"/>
                  <a:gd name="T17" fmla="*/ 57 h 114"/>
                  <a:gd name="T18" fmla="*/ 127 w 170"/>
                  <a:gd name="T19" fmla="*/ 64 h 114"/>
                  <a:gd name="T20" fmla="*/ 135 w 170"/>
                  <a:gd name="T21" fmla="*/ 72 h 114"/>
                  <a:gd name="T22" fmla="*/ 170 w 170"/>
                  <a:gd name="T23" fmla="*/ 72 h 114"/>
                  <a:gd name="T24" fmla="*/ 170 w 170"/>
                  <a:gd name="T25" fmla="*/ 65 h 114"/>
                  <a:gd name="T26" fmla="*/ 162 w 170"/>
                  <a:gd name="T27" fmla="*/ 57 h 114"/>
                  <a:gd name="T28" fmla="*/ 105 w 170"/>
                  <a:gd name="T29" fmla="*/ 0 h 114"/>
                  <a:gd name="T30" fmla="*/ 14 w 170"/>
                  <a:gd name="T31" fmla="*/ 0 h 114"/>
                  <a:gd name="T32" fmla="*/ 14 w 170"/>
                  <a:gd name="T33" fmla="*/ 7 h 114"/>
                  <a:gd name="T34" fmla="*/ 6 w 170"/>
                  <a:gd name="T35" fmla="*/ 15 h 114"/>
                  <a:gd name="T36" fmla="*/ 0 w 170"/>
                  <a:gd name="T37" fmla="*/ 15 h 114"/>
                  <a:gd name="T38" fmla="*/ 0 w 170"/>
                  <a:gd name="T39" fmla="*/ 49 h 114"/>
                  <a:gd name="T40" fmla="*/ 8 w 170"/>
                  <a:gd name="T41" fmla="*/ 57 h 114"/>
                  <a:gd name="T42" fmla="*/ 14 w 170"/>
                  <a:gd name="T43" fmla="*/ 57 h 114"/>
                  <a:gd name="T44" fmla="*/ 14 w 170"/>
                  <a:gd name="T45" fmla="*/ 23 h 114"/>
                  <a:gd name="T46" fmla="*/ 22 w 170"/>
                  <a:gd name="T47" fmla="*/ 15 h 114"/>
                  <a:gd name="T48" fmla="*/ 113 w 170"/>
                  <a:gd name="T49" fmla="*/ 15 h 114"/>
                  <a:gd name="T50" fmla="*/ 113 w 170"/>
                  <a:gd name="T51" fmla="*/ 8 h 114"/>
                  <a:gd name="T52" fmla="*/ 105 w 170"/>
                  <a:gd name="T53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0" h="114">
                    <a:moveTo>
                      <a:pt x="119" y="72"/>
                    </a:moveTo>
                    <a:cubicBezTo>
                      <a:pt x="113" y="72"/>
                      <a:pt x="113" y="72"/>
                      <a:pt x="113" y="72"/>
                    </a:cubicBezTo>
                    <a:cubicBezTo>
                      <a:pt x="113" y="106"/>
                      <a:pt x="113" y="106"/>
                      <a:pt x="113" y="106"/>
                    </a:cubicBezTo>
                    <a:cubicBezTo>
                      <a:pt x="113" y="110"/>
                      <a:pt x="117" y="114"/>
                      <a:pt x="121" y="114"/>
                    </a:cubicBezTo>
                    <a:cubicBezTo>
                      <a:pt x="127" y="114"/>
                      <a:pt x="127" y="114"/>
                      <a:pt x="127" y="114"/>
                    </a:cubicBezTo>
                    <a:cubicBezTo>
                      <a:pt x="127" y="80"/>
                      <a:pt x="127" y="80"/>
                      <a:pt x="127" y="80"/>
                    </a:cubicBezTo>
                    <a:cubicBezTo>
                      <a:pt x="127" y="75"/>
                      <a:pt x="123" y="72"/>
                      <a:pt x="119" y="72"/>
                    </a:cubicBezTo>
                    <a:moveTo>
                      <a:pt x="162" y="57"/>
                    </a:moveTo>
                    <a:cubicBezTo>
                      <a:pt x="127" y="57"/>
                      <a:pt x="127" y="57"/>
                      <a:pt x="127" y="57"/>
                    </a:cubicBezTo>
                    <a:cubicBezTo>
                      <a:pt x="127" y="64"/>
                      <a:pt x="127" y="64"/>
                      <a:pt x="127" y="64"/>
                    </a:cubicBezTo>
                    <a:cubicBezTo>
                      <a:pt x="127" y="68"/>
                      <a:pt x="131" y="72"/>
                      <a:pt x="135" y="72"/>
                    </a:cubicBezTo>
                    <a:cubicBezTo>
                      <a:pt x="170" y="72"/>
                      <a:pt x="170" y="72"/>
                      <a:pt x="170" y="72"/>
                    </a:cubicBezTo>
                    <a:cubicBezTo>
                      <a:pt x="170" y="65"/>
                      <a:pt x="170" y="65"/>
                      <a:pt x="170" y="65"/>
                    </a:cubicBezTo>
                    <a:cubicBezTo>
                      <a:pt x="170" y="61"/>
                      <a:pt x="166" y="57"/>
                      <a:pt x="162" y="57"/>
                    </a:cubicBezTo>
                    <a:moveTo>
                      <a:pt x="105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11"/>
                      <a:pt x="10" y="15"/>
                      <a:pt x="6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3"/>
                      <a:pt x="3" y="57"/>
                      <a:pt x="8" y="57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19"/>
                      <a:pt x="17" y="15"/>
                      <a:pt x="22" y="15"/>
                    </a:cubicBezTo>
                    <a:cubicBezTo>
                      <a:pt x="113" y="15"/>
                      <a:pt x="113" y="15"/>
                      <a:pt x="113" y="15"/>
                    </a:cubicBezTo>
                    <a:cubicBezTo>
                      <a:pt x="113" y="8"/>
                      <a:pt x="113" y="8"/>
                      <a:pt x="113" y="8"/>
                    </a:cubicBezTo>
                    <a:cubicBezTo>
                      <a:pt x="113" y="4"/>
                      <a:pt x="109" y="0"/>
                      <a:pt x="105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" name="Freeform 66">
                <a:extLst>
                  <a:ext uri="{FF2B5EF4-FFF2-40B4-BE49-F238E27FC236}">
                    <a16:creationId xmlns:a16="http://schemas.microsoft.com/office/drawing/2014/main" id="{2B0C784D-CC2C-4829-9659-04788BBC67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48851" y="2436810"/>
                <a:ext cx="19050" cy="20637"/>
              </a:xfrm>
              <a:custGeom>
                <a:avLst/>
                <a:gdLst>
                  <a:gd name="T0" fmla="*/ 14 w 14"/>
                  <a:gd name="T1" fmla="*/ 0 h 15"/>
                  <a:gd name="T2" fmla="*/ 8 w 14"/>
                  <a:gd name="T3" fmla="*/ 0 h 15"/>
                  <a:gd name="T4" fmla="*/ 0 w 14"/>
                  <a:gd name="T5" fmla="*/ 8 h 15"/>
                  <a:gd name="T6" fmla="*/ 0 w 14"/>
                  <a:gd name="T7" fmla="*/ 15 h 15"/>
                  <a:gd name="T8" fmla="*/ 6 w 14"/>
                  <a:gd name="T9" fmla="*/ 15 h 15"/>
                  <a:gd name="T10" fmla="*/ 14 w 14"/>
                  <a:gd name="T11" fmla="*/ 7 h 15"/>
                  <a:gd name="T12" fmla="*/ 14 w 14"/>
                  <a:gd name="T1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5">
                    <a:moveTo>
                      <a:pt x="14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10" y="15"/>
                      <a:pt x="14" y="11"/>
                      <a:pt x="14" y="7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" name="Freeform 67">
                <a:extLst>
                  <a:ext uri="{FF2B5EF4-FFF2-40B4-BE49-F238E27FC236}">
                    <a16:creationId xmlns:a16="http://schemas.microsoft.com/office/drawing/2014/main" id="{32F63BC9-90E4-4E67-A58D-EF4755648D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67901" y="2457448"/>
                <a:ext cx="217488" cy="141287"/>
              </a:xfrm>
              <a:custGeom>
                <a:avLst/>
                <a:gdLst>
                  <a:gd name="T0" fmla="*/ 99 w 156"/>
                  <a:gd name="T1" fmla="*/ 0 h 99"/>
                  <a:gd name="T2" fmla="*/ 8 w 156"/>
                  <a:gd name="T3" fmla="*/ 0 h 99"/>
                  <a:gd name="T4" fmla="*/ 0 w 156"/>
                  <a:gd name="T5" fmla="*/ 8 h 99"/>
                  <a:gd name="T6" fmla="*/ 0 w 156"/>
                  <a:gd name="T7" fmla="*/ 42 h 99"/>
                  <a:gd name="T8" fmla="*/ 91 w 156"/>
                  <a:gd name="T9" fmla="*/ 42 h 99"/>
                  <a:gd name="T10" fmla="*/ 99 w 156"/>
                  <a:gd name="T11" fmla="*/ 50 h 99"/>
                  <a:gd name="T12" fmla="*/ 99 w 156"/>
                  <a:gd name="T13" fmla="*/ 57 h 99"/>
                  <a:gd name="T14" fmla="*/ 105 w 156"/>
                  <a:gd name="T15" fmla="*/ 57 h 99"/>
                  <a:gd name="T16" fmla="*/ 113 w 156"/>
                  <a:gd name="T17" fmla="*/ 65 h 99"/>
                  <a:gd name="T18" fmla="*/ 113 w 156"/>
                  <a:gd name="T19" fmla="*/ 99 h 99"/>
                  <a:gd name="T20" fmla="*/ 148 w 156"/>
                  <a:gd name="T21" fmla="*/ 99 h 99"/>
                  <a:gd name="T22" fmla="*/ 156 w 156"/>
                  <a:gd name="T23" fmla="*/ 91 h 99"/>
                  <a:gd name="T24" fmla="*/ 156 w 156"/>
                  <a:gd name="T25" fmla="*/ 57 h 99"/>
                  <a:gd name="T26" fmla="*/ 121 w 156"/>
                  <a:gd name="T27" fmla="*/ 57 h 99"/>
                  <a:gd name="T28" fmla="*/ 113 w 156"/>
                  <a:gd name="T29" fmla="*/ 49 h 99"/>
                  <a:gd name="T30" fmla="*/ 113 w 156"/>
                  <a:gd name="T31" fmla="*/ 42 h 99"/>
                  <a:gd name="T32" fmla="*/ 107 w 156"/>
                  <a:gd name="T33" fmla="*/ 42 h 99"/>
                  <a:gd name="T34" fmla="*/ 99 w 156"/>
                  <a:gd name="T35" fmla="*/ 34 h 99"/>
                  <a:gd name="T36" fmla="*/ 99 w 156"/>
                  <a:gd name="T37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56" h="99">
                    <a:moveTo>
                      <a:pt x="99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91" y="42"/>
                      <a:pt x="91" y="42"/>
                      <a:pt x="91" y="42"/>
                    </a:cubicBezTo>
                    <a:cubicBezTo>
                      <a:pt x="95" y="42"/>
                      <a:pt x="99" y="46"/>
                      <a:pt x="99" y="50"/>
                    </a:cubicBezTo>
                    <a:cubicBezTo>
                      <a:pt x="99" y="57"/>
                      <a:pt x="99" y="57"/>
                      <a:pt x="99" y="57"/>
                    </a:cubicBezTo>
                    <a:cubicBezTo>
                      <a:pt x="105" y="57"/>
                      <a:pt x="105" y="57"/>
                      <a:pt x="105" y="57"/>
                    </a:cubicBezTo>
                    <a:cubicBezTo>
                      <a:pt x="109" y="57"/>
                      <a:pt x="113" y="60"/>
                      <a:pt x="113" y="65"/>
                    </a:cubicBezTo>
                    <a:cubicBezTo>
                      <a:pt x="113" y="99"/>
                      <a:pt x="113" y="99"/>
                      <a:pt x="113" y="99"/>
                    </a:cubicBezTo>
                    <a:cubicBezTo>
                      <a:pt x="148" y="99"/>
                      <a:pt x="148" y="99"/>
                      <a:pt x="148" y="99"/>
                    </a:cubicBezTo>
                    <a:cubicBezTo>
                      <a:pt x="152" y="99"/>
                      <a:pt x="156" y="95"/>
                      <a:pt x="156" y="91"/>
                    </a:cubicBezTo>
                    <a:cubicBezTo>
                      <a:pt x="156" y="57"/>
                      <a:pt x="156" y="57"/>
                      <a:pt x="156" y="57"/>
                    </a:cubicBezTo>
                    <a:cubicBezTo>
                      <a:pt x="121" y="57"/>
                      <a:pt x="121" y="57"/>
                      <a:pt x="121" y="57"/>
                    </a:cubicBezTo>
                    <a:cubicBezTo>
                      <a:pt x="117" y="57"/>
                      <a:pt x="113" y="53"/>
                      <a:pt x="113" y="49"/>
                    </a:cubicBezTo>
                    <a:cubicBezTo>
                      <a:pt x="113" y="42"/>
                      <a:pt x="113" y="42"/>
                      <a:pt x="113" y="42"/>
                    </a:cubicBezTo>
                    <a:cubicBezTo>
                      <a:pt x="107" y="42"/>
                      <a:pt x="107" y="42"/>
                      <a:pt x="107" y="42"/>
                    </a:cubicBezTo>
                    <a:cubicBezTo>
                      <a:pt x="103" y="42"/>
                      <a:pt x="99" y="38"/>
                      <a:pt x="99" y="34"/>
                    </a:cubicBezTo>
                    <a:cubicBezTo>
                      <a:pt x="99" y="0"/>
                      <a:pt x="99" y="0"/>
                      <a:pt x="99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" name="Freeform 68">
                <a:extLst>
                  <a:ext uri="{FF2B5EF4-FFF2-40B4-BE49-F238E27FC236}">
                    <a16:creationId xmlns:a16="http://schemas.microsoft.com/office/drawing/2014/main" id="{23647367-995F-435C-9361-E3C503B28A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67889" y="2598735"/>
                <a:ext cx="238125" cy="79375"/>
              </a:xfrm>
              <a:custGeom>
                <a:avLst/>
                <a:gdLst>
                  <a:gd name="T0" fmla="*/ 162 w 170"/>
                  <a:gd name="T1" fmla="*/ 0 h 56"/>
                  <a:gd name="T2" fmla="*/ 8 w 170"/>
                  <a:gd name="T3" fmla="*/ 0 h 56"/>
                  <a:gd name="T4" fmla="*/ 0 w 170"/>
                  <a:gd name="T5" fmla="*/ 8 h 56"/>
                  <a:gd name="T6" fmla="*/ 0 w 170"/>
                  <a:gd name="T7" fmla="*/ 48 h 56"/>
                  <a:gd name="T8" fmla="*/ 8 w 170"/>
                  <a:gd name="T9" fmla="*/ 56 h 56"/>
                  <a:gd name="T10" fmla="*/ 14 w 170"/>
                  <a:gd name="T11" fmla="*/ 56 h 56"/>
                  <a:gd name="T12" fmla="*/ 14 w 170"/>
                  <a:gd name="T13" fmla="*/ 22 h 56"/>
                  <a:gd name="T14" fmla="*/ 22 w 170"/>
                  <a:gd name="T15" fmla="*/ 14 h 56"/>
                  <a:gd name="T16" fmla="*/ 170 w 170"/>
                  <a:gd name="T17" fmla="*/ 14 h 56"/>
                  <a:gd name="T18" fmla="*/ 170 w 170"/>
                  <a:gd name="T19" fmla="*/ 8 h 56"/>
                  <a:gd name="T20" fmla="*/ 162 w 170"/>
                  <a:gd name="T21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0" h="56">
                    <a:moveTo>
                      <a:pt x="162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3"/>
                      <a:pt x="4" y="56"/>
                      <a:pt x="8" y="56"/>
                    </a:cubicBezTo>
                    <a:cubicBezTo>
                      <a:pt x="14" y="56"/>
                      <a:pt x="14" y="56"/>
                      <a:pt x="14" y="56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18"/>
                      <a:pt x="18" y="14"/>
                      <a:pt x="22" y="14"/>
                    </a:cubicBezTo>
                    <a:cubicBezTo>
                      <a:pt x="170" y="14"/>
                      <a:pt x="170" y="14"/>
                      <a:pt x="170" y="14"/>
                    </a:cubicBezTo>
                    <a:cubicBezTo>
                      <a:pt x="170" y="8"/>
                      <a:pt x="170" y="8"/>
                      <a:pt x="170" y="8"/>
                    </a:cubicBezTo>
                    <a:cubicBezTo>
                      <a:pt x="170" y="3"/>
                      <a:pt x="166" y="0"/>
                      <a:pt x="162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" name="Freeform 69">
                <a:extLst>
                  <a:ext uri="{FF2B5EF4-FFF2-40B4-BE49-F238E27FC236}">
                    <a16:creationId xmlns:a16="http://schemas.microsoft.com/office/drawing/2014/main" id="{D3269AEB-0F96-4027-8C94-C6325ADE0B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88526" y="2617785"/>
                <a:ext cx="217488" cy="60325"/>
              </a:xfrm>
              <a:custGeom>
                <a:avLst/>
                <a:gdLst>
                  <a:gd name="T0" fmla="*/ 156 w 156"/>
                  <a:gd name="T1" fmla="*/ 0 h 42"/>
                  <a:gd name="T2" fmla="*/ 8 w 156"/>
                  <a:gd name="T3" fmla="*/ 0 h 42"/>
                  <a:gd name="T4" fmla="*/ 0 w 156"/>
                  <a:gd name="T5" fmla="*/ 8 h 42"/>
                  <a:gd name="T6" fmla="*/ 0 w 156"/>
                  <a:gd name="T7" fmla="*/ 42 h 42"/>
                  <a:gd name="T8" fmla="*/ 148 w 156"/>
                  <a:gd name="T9" fmla="*/ 42 h 42"/>
                  <a:gd name="T10" fmla="*/ 156 w 156"/>
                  <a:gd name="T11" fmla="*/ 34 h 42"/>
                  <a:gd name="T12" fmla="*/ 156 w 156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6" h="42">
                    <a:moveTo>
                      <a:pt x="156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48" y="42"/>
                      <a:pt x="148" y="42"/>
                      <a:pt x="148" y="42"/>
                    </a:cubicBezTo>
                    <a:cubicBezTo>
                      <a:pt x="152" y="42"/>
                      <a:pt x="156" y="39"/>
                      <a:pt x="156" y="34"/>
                    </a:cubicBezTo>
                    <a:cubicBezTo>
                      <a:pt x="156" y="0"/>
                      <a:pt x="156" y="0"/>
                      <a:pt x="156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" name="Freeform 97">
                <a:extLst>
                  <a:ext uri="{FF2B5EF4-FFF2-40B4-BE49-F238E27FC236}">
                    <a16:creationId xmlns:a16="http://schemas.microsoft.com/office/drawing/2014/main" id="{55BA040E-2DDF-4835-84D5-BAE7803847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39276" y="2298698"/>
                <a:ext cx="158750" cy="79375"/>
              </a:xfrm>
              <a:custGeom>
                <a:avLst/>
                <a:gdLst>
                  <a:gd name="T0" fmla="*/ 105 w 113"/>
                  <a:gd name="T1" fmla="*/ 0 h 56"/>
                  <a:gd name="T2" fmla="*/ 99 w 113"/>
                  <a:gd name="T3" fmla="*/ 0 h 56"/>
                  <a:gd name="T4" fmla="*/ 99 w 113"/>
                  <a:gd name="T5" fmla="*/ 34 h 56"/>
                  <a:gd name="T6" fmla="*/ 91 w 113"/>
                  <a:gd name="T7" fmla="*/ 42 h 56"/>
                  <a:gd name="T8" fmla="*/ 0 w 113"/>
                  <a:gd name="T9" fmla="*/ 42 h 56"/>
                  <a:gd name="T10" fmla="*/ 0 w 113"/>
                  <a:gd name="T11" fmla="*/ 48 h 56"/>
                  <a:gd name="T12" fmla="*/ 8 w 113"/>
                  <a:gd name="T13" fmla="*/ 56 h 56"/>
                  <a:gd name="T14" fmla="*/ 99 w 113"/>
                  <a:gd name="T15" fmla="*/ 56 h 56"/>
                  <a:gd name="T16" fmla="*/ 99 w 113"/>
                  <a:gd name="T17" fmla="*/ 50 h 56"/>
                  <a:gd name="T18" fmla="*/ 107 w 113"/>
                  <a:gd name="T19" fmla="*/ 42 h 56"/>
                  <a:gd name="T20" fmla="*/ 113 w 113"/>
                  <a:gd name="T21" fmla="*/ 42 h 56"/>
                  <a:gd name="T22" fmla="*/ 113 w 113"/>
                  <a:gd name="T23" fmla="*/ 8 h 56"/>
                  <a:gd name="T24" fmla="*/ 105 w 113"/>
                  <a:gd name="T2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3" h="56">
                    <a:moveTo>
                      <a:pt x="105" y="0"/>
                    </a:moveTo>
                    <a:cubicBezTo>
                      <a:pt x="99" y="0"/>
                      <a:pt x="99" y="0"/>
                      <a:pt x="99" y="0"/>
                    </a:cubicBezTo>
                    <a:cubicBezTo>
                      <a:pt x="99" y="34"/>
                      <a:pt x="99" y="34"/>
                      <a:pt x="99" y="34"/>
                    </a:cubicBezTo>
                    <a:cubicBezTo>
                      <a:pt x="99" y="38"/>
                      <a:pt x="96" y="42"/>
                      <a:pt x="91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3"/>
                      <a:pt x="4" y="56"/>
                      <a:pt x="8" y="56"/>
                    </a:cubicBezTo>
                    <a:cubicBezTo>
                      <a:pt x="99" y="56"/>
                      <a:pt x="99" y="56"/>
                      <a:pt x="99" y="56"/>
                    </a:cubicBezTo>
                    <a:cubicBezTo>
                      <a:pt x="99" y="50"/>
                      <a:pt x="99" y="50"/>
                      <a:pt x="99" y="50"/>
                    </a:cubicBezTo>
                    <a:cubicBezTo>
                      <a:pt x="99" y="45"/>
                      <a:pt x="103" y="42"/>
                      <a:pt x="107" y="42"/>
                    </a:cubicBezTo>
                    <a:cubicBezTo>
                      <a:pt x="113" y="42"/>
                      <a:pt x="113" y="42"/>
                      <a:pt x="113" y="42"/>
                    </a:cubicBezTo>
                    <a:cubicBezTo>
                      <a:pt x="113" y="8"/>
                      <a:pt x="113" y="8"/>
                      <a:pt x="113" y="8"/>
                    </a:cubicBezTo>
                    <a:cubicBezTo>
                      <a:pt x="113" y="3"/>
                      <a:pt x="110" y="0"/>
                      <a:pt x="105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" name="Freeform 98">
                <a:extLst>
                  <a:ext uri="{FF2B5EF4-FFF2-40B4-BE49-F238E27FC236}">
                    <a16:creationId xmlns:a16="http://schemas.microsoft.com/office/drawing/2014/main" id="{261549B0-4D40-4127-8566-1AF4301565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59901" y="2378073"/>
                <a:ext cx="317500" cy="320674"/>
              </a:xfrm>
              <a:custGeom>
                <a:avLst/>
                <a:gdLst>
                  <a:gd name="T0" fmla="*/ 148 w 227"/>
                  <a:gd name="T1" fmla="*/ 156 h 227"/>
                  <a:gd name="T2" fmla="*/ 51 w 227"/>
                  <a:gd name="T3" fmla="*/ 156 h 227"/>
                  <a:gd name="T4" fmla="*/ 43 w 227"/>
                  <a:gd name="T5" fmla="*/ 164 h 227"/>
                  <a:gd name="T6" fmla="*/ 43 w 227"/>
                  <a:gd name="T7" fmla="*/ 204 h 227"/>
                  <a:gd name="T8" fmla="*/ 35 w 227"/>
                  <a:gd name="T9" fmla="*/ 212 h 227"/>
                  <a:gd name="T10" fmla="*/ 0 w 227"/>
                  <a:gd name="T11" fmla="*/ 212 h 227"/>
                  <a:gd name="T12" fmla="*/ 0 w 227"/>
                  <a:gd name="T13" fmla="*/ 219 h 227"/>
                  <a:gd name="T14" fmla="*/ 8 w 227"/>
                  <a:gd name="T15" fmla="*/ 227 h 227"/>
                  <a:gd name="T16" fmla="*/ 49 w 227"/>
                  <a:gd name="T17" fmla="*/ 227 h 227"/>
                  <a:gd name="T18" fmla="*/ 57 w 227"/>
                  <a:gd name="T19" fmla="*/ 219 h 227"/>
                  <a:gd name="T20" fmla="*/ 57 w 227"/>
                  <a:gd name="T21" fmla="*/ 178 h 227"/>
                  <a:gd name="T22" fmla="*/ 65 w 227"/>
                  <a:gd name="T23" fmla="*/ 170 h 227"/>
                  <a:gd name="T24" fmla="*/ 156 w 227"/>
                  <a:gd name="T25" fmla="*/ 170 h 227"/>
                  <a:gd name="T26" fmla="*/ 156 w 227"/>
                  <a:gd name="T27" fmla="*/ 164 h 227"/>
                  <a:gd name="T28" fmla="*/ 148 w 227"/>
                  <a:gd name="T29" fmla="*/ 156 h 227"/>
                  <a:gd name="T30" fmla="*/ 49 w 227"/>
                  <a:gd name="T31" fmla="*/ 0 h 227"/>
                  <a:gd name="T32" fmla="*/ 43 w 227"/>
                  <a:gd name="T33" fmla="*/ 0 h 227"/>
                  <a:gd name="T34" fmla="*/ 43 w 227"/>
                  <a:gd name="T35" fmla="*/ 91 h 227"/>
                  <a:gd name="T36" fmla="*/ 51 w 227"/>
                  <a:gd name="T37" fmla="*/ 99 h 227"/>
                  <a:gd name="T38" fmla="*/ 57 w 227"/>
                  <a:gd name="T39" fmla="*/ 99 h 227"/>
                  <a:gd name="T40" fmla="*/ 57 w 227"/>
                  <a:gd name="T41" fmla="*/ 8 h 227"/>
                  <a:gd name="T42" fmla="*/ 49 w 227"/>
                  <a:gd name="T43" fmla="*/ 0 h 227"/>
                  <a:gd name="T44" fmla="*/ 219 w 227"/>
                  <a:gd name="T45" fmla="*/ 0 h 227"/>
                  <a:gd name="T46" fmla="*/ 213 w 227"/>
                  <a:gd name="T47" fmla="*/ 0 h 227"/>
                  <a:gd name="T48" fmla="*/ 213 w 227"/>
                  <a:gd name="T49" fmla="*/ 204 h 227"/>
                  <a:gd name="T50" fmla="*/ 205 w 227"/>
                  <a:gd name="T51" fmla="*/ 212 h 227"/>
                  <a:gd name="T52" fmla="*/ 170 w 227"/>
                  <a:gd name="T53" fmla="*/ 212 h 227"/>
                  <a:gd name="T54" fmla="*/ 170 w 227"/>
                  <a:gd name="T55" fmla="*/ 219 h 227"/>
                  <a:gd name="T56" fmla="*/ 178 w 227"/>
                  <a:gd name="T57" fmla="*/ 227 h 227"/>
                  <a:gd name="T58" fmla="*/ 219 w 227"/>
                  <a:gd name="T59" fmla="*/ 227 h 227"/>
                  <a:gd name="T60" fmla="*/ 227 w 227"/>
                  <a:gd name="T61" fmla="*/ 219 h 227"/>
                  <a:gd name="T62" fmla="*/ 227 w 227"/>
                  <a:gd name="T63" fmla="*/ 8 h 227"/>
                  <a:gd name="T64" fmla="*/ 219 w 227"/>
                  <a:gd name="T65" fmla="*/ 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27" h="227">
                    <a:moveTo>
                      <a:pt x="148" y="156"/>
                    </a:moveTo>
                    <a:cubicBezTo>
                      <a:pt x="51" y="156"/>
                      <a:pt x="51" y="156"/>
                      <a:pt x="51" y="156"/>
                    </a:cubicBezTo>
                    <a:cubicBezTo>
                      <a:pt x="47" y="156"/>
                      <a:pt x="43" y="159"/>
                      <a:pt x="43" y="164"/>
                    </a:cubicBezTo>
                    <a:cubicBezTo>
                      <a:pt x="43" y="204"/>
                      <a:pt x="43" y="204"/>
                      <a:pt x="43" y="204"/>
                    </a:cubicBezTo>
                    <a:cubicBezTo>
                      <a:pt x="43" y="209"/>
                      <a:pt x="39" y="212"/>
                      <a:pt x="35" y="212"/>
                    </a:cubicBezTo>
                    <a:cubicBezTo>
                      <a:pt x="0" y="212"/>
                      <a:pt x="0" y="212"/>
                      <a:pt x="0" y="212"/>
                    </a:cubicBezTo>
                    <a:cubicBezTo>
                      <a:pt x="0" y="219"/>
                      <a:pt x="0" y="219"/>
                      <a:pt x="0" y="219"/>
                    </a:cubicBezTo>
                    <a:cubicBezTo>
                      <a:pt x="0" y="223"/>
                      <a:pt x="4" y="227"/>
                      <a:pt x="8" y="227"/>
                    </a:cubicBezTo>
                    <a:cubicBezTo>
                      <a:pt x="49" y="227"/>
                      <a:pt x="49" y="227"/>
                      <a:pt x="49" y="227"/>
                    </a:cubicBezTo>
                    <a:cubicBezTo>
                      <a:pt x="53" y="227"/>
                      <a:pt x="57" y="223"/>
                      <a:pt x="57" y="219"/>
                    </a:cubicBezTo>
                    <a:cubicBezTo>
                      <a:pt x="57" y="178"/>
                      <a:pt x="57" y="178"/>
                      <a:pt x="57" y="178"/>
                    </a:cubicBezTo>
                    <a:cubicBezTo>
                      <a:pt x="57" y="174"/>
                      <a:pt x="61" y="170"/>
                      <a:pt x="65" y="170"/>
                    </a:cubicBezTo>
                    <a:cubicBezTo>
                      <a:pt x="156" y="170"/>
                      <a:pt x="156" y="170"/>
                      <a:pt x="156" y="170"/>
                    </a:cubicBezTo>
                    <a:cubicBezTo>
                      <a:pt x="156" y="164"/>
                      <a:pt x="156" y="164"/>
                      <a:pt x="156" y="164"/>
                    </a:cubicBezTo>
                    <a:cubicBezTo>
                      <a:pt x="156" y="159"/>
                      <a:pt x="153" y="156"/>
                      <a:pt x="148" y="156"/>
                    </a:cubicBezTo>
                    <a:moveTo>
                      <a:pt x="49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43" y="91"/>
                      <a:pt x="43" y="91"/>
                      <a:pt x="43" y="91"/>
                    </a:cubicBezTo>
                    <a:cubicBezTo>
                      <a:pt x="43" y="95"/>
                      <a:pt x="47" y="99"/>
                      <a:pt x="51" y="99"/>
                    </a:cubicBezTo>
                    <a:cubicBezTo>
                      <a:pt x="57" y="99"/>
                      <a:pt x="57" y="99"/>
                      <a:pt x="57" y="99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4"/>
                      <a:pt x="53" y="0"/>
                      <a:pt x="49" y="0"/>
                    </a:cubicBezTo>
                    <a:moveTo>
                      <a:pt x="219" y="0"/>
                    </a:moveTo>
                    <a:cubicBezTo>
                      <a:pt x="213" y="0"/>
                      <a:pt x="213" y="0"/>
                      <a:pt x="213" y="0"/>
                    </a:cubicBezTo>
                    <a:cubicBezTo>
                      <a:pt x="213" y="204"/>
                      <a:pt x="213" y="204"/>
                      <a:pt x="213" y="204"/>
                    </a:cubicBezTo>
                    <a:cubicBezTo>
                      <a:pt x="213" y="209"/>
                      <a:pt x="209" y="212"/>
                      <a:pt x="205" y="212"/>
                    </a:cubicBezTo>
                    <a:cubicBezTo>
                      <a:pt x="170" y="212"/>
                      <a:pt x="170" y="212"/>
                      <a:pt x="170" y="212"/>
                    </a:cubicBezTo>
                    <a:cubicBezTo>
                      <a:pt x="170" y="219"/>
                      <a:pt x="170" y="219"/>
                      <a:pt x="170" y="219"/>
                    </a:cubicBezTo>
                    <a:cubicBezTo>
                      <a:pt x="170" y="223"/>
                      <a:pt x="174" y="227"/>
                      <a:pt x="178" y="227"/>
                    </a:cubicBezTo>
                    <a:cubicBezTo>
                      <a:pt x="219" y="227"/>
                      <a:pt x="219" y="227"/>
                      <a:pt x="219" y="227"/>
                    </a:cubicBezTo>
                    <a:cubicBezTo>
                      <a:pt x="223" y="227"/>
                      <a:pt x="227" y="223"/>
                      <a:pt x="227" y="219"/>
                    </a:cubicBezTo>
                    <a:cubicBezTo>
                      <a:pt x="227" y="8"/>
                      <a:pt x="227" y="8"/>
                      <a:pt x="227" y="8"/>
                    </a:cubicBezTo>
                    <a:cubicBezTo>
                      <a:pt x="227" y="4"/>
                      <a:pt x="223" y="0"/>
                      <a:pt x="219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" name="Freeform 99">
                <a:extLst>
                  <a:ext uri="{FF2B5EF4-FFF2-40B4-BE49-F238E27FC236}">
                    <a16:creationId xmlns:a16="http://schemas.microsoft.com/office/drawing/2014/main" id="{C8356CD8-11F8-48D0-97FC-11A1DE0AE6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20226" y="2276473"/>
                <a:ext cx="157163" cy="80962"/>
              </a:xfrm>
              <a:custGeom>
                <a:avLst/>
                <a:gdLst>
                  <a:gd name="T0" fmla="*/ 105 w 113"/>
                  <a:gd name="T1" fmla="*/ 0 h 57"/>
                  <a:gd name="T2" fmla="*/ 8 w 113"/>
                  <a:gd name="T3" fmla="*/ 0 h 57"/>
                  <a:gd name="T4" fmla="*/ 0 w 113"/>
                  <a:gd name="T5" fmla="*/ 8 h 57"/>
                  <a:gd name="T6" fmla="*/ 0 w 113"/>
                  <a:gd name="T7" fmla="*/ 49 h 57"/>
                  <a:gd name="T8" fmla="*/ 8 w 113"/>
                  <a:gd name="T9" fmla="*/ 57 h 57"/>
                  <a:gd name="T10" fmla="*/ 14 w 113"/>
                  <a:gd name="T11" fmla="*/ 57 h 57"/>
                  <a:gd name="T12" fmla="*/ 14 w 113"/>
                  <a:gd name="T13" fmla="*/ 23 h 57"/>
                  <a:gd name="T14" fmla="*/ 22 w 113"/>
                  <a:gd name="T15" fmla="*/ 15 h 57"/>
                  <a:gd name="T16" fmla="*/ 113 w 113"/>
                  <a:gd name="T17" fmla="*/ 15 h 57"/>
                  <a:gd name="T18" fmla="*/ 113 w 113"/>
                  <a:gd name="T19" fmla="*/ 8 h 57"/>
                  <a:gd name="T20" fmla="*/ 105 w 113"/>
                  <a:gd name="T21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3" h="57">
                    <a:moveTo>
                      <a:pt x="105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3"/>
                      <a:pt x="4" y="57"/>
                      <a:pt x="8" y="57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18"/>
                      <a:pt x="18" y="15"/>
                      <a:pt x="22" y="15"/>
                    </a:cubicBezTo>
                    <a:cubicBezTo>
                      <a:pt x="113" y="15"/>
                      <a:pt x="113" y="15"/>
                      <a:pt x="113" y="15"/>
                    </a:cubicBezTo>
                    <a:cubicBezTo>
                      <a:pt x="113" y="8"/>
                      <a:pt x="113" y="8"/>
                      <a:pt x="113" y="8"/>
                    </a:cubicBezTo>
                    <a:cubicBezTo>
                      <a:pt x="113" y="4"/>
                      <a:pt x="110" y="0"/>
                      <a:pt x="105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" name="Freeform 100">
                <a:extLst>
                  <a:ext uri="{FF2B5EF4-FFF2-40B4-BE49-F238E27FC236}">
                    <a16:creationId xmlns:a16="http://schemas.microsoft.com/office/drawing/2014/main" id="{BFF89BA5-C775-4FD3-85C5-3076C1DBB1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39276" y="2298698"/>
                <a:ext cx="138113" cy="58737"/>
              </a:xfrm>
              <a:custGeom>
                <a:avLst/>
                <a:gdLst>
                  <a:gd name="T0" fmla="*/ 99 w 99"/>
                  <a:gd name="T1" fmla="*/ 0 h 42"/>
                  <a:gd name="T2" fmla="*/ 8 w 99"/>
                  <a:gd name="T3" fmla="*/ 0 h 42"/>
                  <a:gd name="T4" fmla="*/ 0 w 99"/>
                  <a:gd name="T5" fmla="*/ 8 h 42"/>
                  <a:gd name="T6" fmla="*/ 0 w 99"/>
                  <a:gd name="T7" fmla="*/ 42 h 42"/>
                  <a:gd name="T8" fmla="*/ 91 w 99"/>
                  <a:gd name="T9" fmla="*/ 42 h 42"/>
                  <a:gd name="T10" fmla="*/ 99 w 99"/>
                  <a:gd name="T11" fmla="*/ 34 h 42"/>
                  <a:gd name="T12" fmla="*/ 99 w 99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" h="42">
                    <a:moveTo>
                      <a:pt x="99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91" y="42"/>
                      <a:pt x="91" y="42"/>
                      <a:pt x="91" y="42"/>
                    </a:cubicBezTo>
                    <a:cubicBezTo>
                      <a:pt x="96" y="42"/>
                      <a:pt x="99" y="38"/>
                      <a:pt x="99" y="34"/>
                    </a:cubicBezTo>
                    <a:cubicBezTo>
                      <a:pt x="99" y="0"/>
                      <a:pt x="99" y="0"/>
                      <a:pt x="99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" name="Freeform 101">
                <a:extLst>
                  <a:ext uri="{FF2B5EF4-FFF2-40B4-BE49-F238E27FC236}">
                    <a16:creationId xmlns:a16="http://schemas.microsoft.com/office/drawing/2014/main" id="{357E903F-FF16-4A15-BCA9-C393AE3EC9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40851" y="2357435"/>
                <a:ext cx="317500" cy="320674"/>
              </a:xfrm>
              <a:custGeom>
                <a:avLst/>
                <a:gdLst>
                  <a:gd name="T0" fmla="*/ 176 w 227"/>
                  <a:gd name="T1" fmla="*/ 184 h 226"/>
                  <a:gd name="T2" fmla="*/ 170 w 227"/>
                  <a:gd name="T3" fmla="*/ 184 h 226"/>
                  <a:gd name="T4" fmla="*/ 170 w 227"/>
                  <a:gd name="T5" fmla="*/ 218 h 226"/>
                  <a:gd name="T6" fmla="*/ 178 w 227"/>
                  <a:gd name="T7" fmla="*/ 226 h 226"/>
                  <a:gd name="T8" fmla="*/ 184 w 227"/>
                  <a:gd name="T9" fmla="*/ 226 h 226"/>
                  <a:gd name="T10" fmla="*/ 184 w 227"/>
                  <a:gd name="T11" fmla="*/ 192 h 226"/>
                  <a:gd name="T12" fmla="*/ 176 w 227"/>
                  <a:gd name="T13" fmla="*/ 184 h 226"/>
                  <a:gd name="T14" fmla="*/ 49 w 227"/>
                  <a:gd name="T15" fmla="*/ 0 h 226"/>
                  <a:gd name="T16" fmla="*/ 8 w 227"/>
                  <a:gd name="T17" fmla="*/ 0 h 226"/>
                  <a:gd name="T18" fmla="*/ 0 w 227"/>
                  <a:gd name="T19" fmla="*/ 8 h 226"/>
                  <a:gd name="T20" fmla="*/ 0 w 227"/>
                  <a:gd name="T21" fmla="*/ 218 h 226"/>
                  <a:gd name="T22" fmla="*/ 8 w 227"/>
                  <a:gd name="T23" fmla="*/ 226 h 226"/>
                  <a:gd name="T24" fmla="*/ 14 w 227"/>
                  <a:gd name="T25" fmla="*/ 226 h 226"/>
                  <a:gd name="T26" fmla="*/ 14 w 227"/>
                  <a:gd name="T27" fmla="*/ 22 h 226"/>
                  <a:gd name="T28" fmla="*/ 22 w 227"/>
                  <a:gd name="T29" fmla="*/ 14 h 226"/>
                  <a:gd name="T30" fmla="*/ 57 w 227"/>
                  <a:gd name="T31" fmla="*/ 14 h 226"/>
                  <a:gd name="T32" fmla="*/ 57 w 227"/>
                  <a:gd name="T33" fmla="*/ 8 h 226"/>
                  <a:gd name="T34" fmla="*/ 49 w 227"/>
                  <a:gd name="T35" fmla="*/ 0 h 226"/>
                  <a:gd name="T36" fmla="*/ 219 w 227"/>
                  <a:gd name="T37" fmla="*/ 0 h 226"/>
                  <a:gd name="T38" fmla="*/ 184 w 227"/>
                  <a:gd name="T39" fmla="*/ 0 h 226"/>
                  <a:gd name="T40" fmla="*/ 184 w 227"/>
                  <a:gd name="T41" fmla="*/ 6 h 226"/>
                  <a:gd name="T42" fmla="*/ 176 w 227"/>
                  <a:gd name="T43" fmla="*/ 14 h 226"/>
                  <a:gd name="T44" fmla="*/ 170 w 227"/>
                  <a:gd name="T45" fmla="*/ 14 h 226"/>
                  <a:gd name="T46" fmla="*/ 170 w 227"/>
                  <a:gd name="T47" fmla="*/ 105 h 226"/>
                  <a:gd name="T48" fmla="*/ 162 w 227"/>
                  <a:gd name="T49" fmla="*/ 113 h 226"/>
                  <a:gd name="T50" fmla="*/ 71 w 227"/>
                  <a:gd name="T51" fmla="*/ 113 h 226"/>
                  <a:gd name="T52" fmla="*/ 71 w 227"/>
                  <a:gd name="T53" fmla="*/ 120 h 226"/>
                  <a:gd name="T54" fmla="*/ 79 w 227"/>
                  <a:gd name="T55" fmla="*/ 128 h 226"/>
                  <a:gd name="T56" fmla="*/ 176 w 227"/>
                  <a:gd name="T57" fmla="*/ 128 h 226"/>
                  <a:gd name="T58" fmla="*/ 184 w 227"/>
                  <a:gd name="T59" fmla="*/ 120 h 226"/>
                  <a:gd name="T60" fmla="*/ 184 w 227"/>
                  <a:gd name="T61" fmla="*/ 22 h 226"/>
                  <a:gd name="T62" fmla="*/ 192 w 227"/>
                  <a:gd name="T63" fmla="*/ 14 h 226"/>
                  <a:gd name="T64" fmla="*/ 227 w 227"/>
                  <a:gd name="T65" fmla="*/ 14 h 226"/>
                  <a:gd name="T66" fmla="*/ 227 w 227"/>
                  <a:gd name="T67" fmla="*/ 8 h 226"/>
                  <a:gd name="T68" fmla="*/ 219 w 227"/>
                  <a:gd name="T69" fmla="*/ 0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7" h="226">
                    <a:moveTo>
                      <a:pt x="176" y="184"/>
                    </a:moveTo>
                    <a:cubicBezTo>
                      <a:pt x="170" y="184"/>
                      <a:pt x="170" y="184"/>
                      <a:pt x="170" y="184"/>
                    </a:cubicBezTo>
                    <a:cubicBezTo>
                      <a:pt x="170" y="218"/>
                      <a:pt x="170" y="218"/>
                      <a:pt x="170" y="218"/>
                    </a:cubicBezTo>
                    <a:cubicBezTo>
                      <a:pt x="170" y="223"/>
                      <a:pt x="174" y="226"/>
                      <a:pt x="178" y="226"/>
                    </a:cubicBezTo>
                    <a:cubicBezTo>
                      <a:pt x="184" y="226"/>
                      <a:pt x="184" y="226"/>
                      <a:pt x="184" y="226"/>
                    </a:cubicBezTo>
                    <a:cubicBezTo>
                      <a:pt x="184" y="192"/>
                      <a:pt x="184" y="192"/>
                      <a:pt x="184" y="192"/>
                    </a:cubicBezTo>
                    <a:cubicBezTo>
                      <a:pt x="184" y="188"/>
                      <a:pt x="181" y="184"/>
                      <a:pt x="176" y="184"/>
                    </a:cubicBezTo>
                    <a:moveTo>
                      <a:pt x="49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218"/>
                      <a:pt x="0" y="218"/>
                      <a:pt x="0" y="218"/>
                    </a:cubicBezTo>
                    <a:cubicBezTo>
                      <a:pt x="0" y="223"/>
                      <a:pt x="4" y="226"/>
                      <a:pt x="8" y="226"/>
                    </a:cubicBezTo>
                    <a:cubicBezTo>
                      <a:pt x="14" y="226"/>
                      <a:pt x="14" y="226"/>
                      <a:pt x="14" y="226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18"/>
                      <a:pt x="18" y="14"/>
                      <a:pt x="22" y="14"/>
                    </a:cubicBezTo>
                    <a:cubicBezTo>
                      <a:pt x="57" y="14"/>
                      <a:pt x="57" y="14"/>
                      <a:pt x="57" y="14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3"/>
                      <a:pt x="53" y="0"/>
                      <a:pt x="49" y="0"/>
                    </a:cubicBezTo>
                    <a:moveTo>
                      <a:pt x="219" y="0"/>
                    </a:moveTo>
                    <a:cubicBezTo>
                      <a:pt x="184" y="0"/>
                      <a:pt x="184" y="0"/>
                      <a:pt x="184" y="0"/>
                    </a:cubicBezTo>
                    <a:cubicBezTo>
                      <a:pt x="184" y="6"/>
                      <a:pt x="184" y="6"/>
                      <a:pt x="184" y="6"/>
                    </a:cubicBezTo>
                    <a:cubicBezTo>
                      <a:pt x="184" y="11"/>
                      <a:pt x="181" y="14"/>
                      <a:pt x="176" y="14"/>
                    </a:cubicBezTo>
                    <a:cubicBezTo>
                      <a:pt x="170" y="14"/>
                      <a:pt x="170" y="14"/>
                      <a:pt x="170" y="14"/>
                    </a:cubicBezTo>
                    <a:cubicBezTo>
                      <a:pt x="170" y="105"/>
                      <a:pt x="170" y="105"/>
                      <a:pt x="170" y="105"/>
                    </a:cubicBezTo>
                    <a:cubicBezTo>
                      <a:pt x="170" y="109"/>
                      <a:pt x="167" y="113"/>
                      <a:pt x="162" y="113"/>
                    </a:cubicBezTo>
                    <a:cubicBezTo>
                      <a:pt x="71" y="113"/>
                      <a:pt x="71" y="113"/>
                      <a:pt x="71" y="113"/>
                    </a:cubicBezTo>
                    <a:cubicBezTo>
                      <a:pt x="71" y="120"/>
                      <a:pt x="71" y="120"/>
                      <a:pt x="71" y="120"/>
                    </a:cubicBezTo>
                    <a:cubicBezTo>
                      <a:pt x="71" y="124"/>
                      <a:pt x="75" y="128"/>
                      <a:pt x="79" y="128"/>
                    </a:cubicBezTo>
                    <a:cubicBezTo>
                      <a:pt x="176" y="128"/>
                      <a:pt x="176" y="128"/>
                      <a:pt x="176" y="128"/>
                    </a:cubicBezTo>
                    <a:cubicBezTo>
                      <a:pt x="181" y="128"/>
                      <a:pt x="184" y="124"/>
                      <a:pt x="184" y="120"/>
                    </a:cubicBezTo>
                    <a:cubicBezTo>
                      <a:pt x="184" y="22"/>
                      <a:pt x="184" y="22"/>
                      <a:pt x="184" y="22"/>
                    </a:cubicBezTo>
                    <a:cubicBezTo>
                      <a:pt x="184" y="18"/>
                      <a:pt x="188" y="14"/>
                      <a:pt x="192" y="14"/>
                    </a:cubicBezTo>
                    <a:cubicBezTo>
                      <a:pt x="227" y="14"/>
                      <a:pt x="227" y="14"/>
                      <a:pt x="227" y="14"/>
                    </a:cubicBezTo>
                    <a:cubicBezTo>
                      <a:pt x="227" y="8"/>
                      <a:pt x="227" y="8"/>
                      <a:pt x="227" y="8"/>
                    </a:cubicBezTo>
                    <a:cubicBezTo>
                      <a:pt x="227" y="3"/>
                      <a:pt x="223" y="0"/>
                      <a:pt x="219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" name="Freeform 102">
                <a:extLst>
                  <a:ext uri="{FF2B5EF4-FFF2-40B4-BE49-F238E27FC236}">
                    <a16:creationId xmlns:a16="http://schemas.microsoft.com/office/drawing/2014/main" id="{CDCCD631-4C60-4F9C-81AE-415E7949A9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77389" y="2357435"/>
                <a:ext cx="20638" cy="20637"/>
              </a:xfrm>
              <a:custGeom>
                <a:avLst/>
                <a:gdLst>
                  <a:gd name="T0" fmla="*/ 14 w 14"/>
                  <a:gd name="T1" fmla="*/ 0 h 14"/>
                  <a:gd name="T2" fmla="*/ 8 w 14"/>
                  <a:gd name="T3" fmla="*/ 0 h 14"/>
                  <a:gd name="T4" fmla="*/ 0 w 14"/>
                  <a:gd name="T5" fmla="*/ 8 h 14"/>
                  <a:gd name="T6" fmla="*/ 0 w 14"/>
                  <a:gd name="T7" fmla="*/ 14 h 14"/>
                  <a:gd name="T8" fmla="*/ 6 w 14"/>
                  <a:gd name="T9" fmla="*/ 14 h 14"/>
                  <a:gd name="T10" fmla="*/ 14 w 14"/>
                  <a:gd name="T11" fmla="*/ 6 h 14"/>
                  <a:gd name="T12" fmla="*/ 14 w 14"/>
                  <a:gd name="T1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4">
                    <a:moveTo>
                      <a:pt x="14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11" y="14"/>
                      <a:pt x="14" y="11"/>
                      <a:pt x="14" y="6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" name="Freeform 103">
                <a:extLst>
                  <a:ext uri="{FF2B5EF4-FFF2-40B4-BE49-F238E27FC236}">
                    <a16:creationId xmlns:a16="http://schemas.microsoft.com/office/drawing/2014/main" id="{7D7C33AE-5850-4C70-890A-D37268161C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59901" y="2378073"/>
                <a:ext cx="298450" cy="300037"/>
              </a:xfrm>
              <a:custGeom>
                <a:avLst/>
                <a:gdLst>
                  <a:gd name="T0" fmla="*/ 213 w 213"/>
                  <a:gd name="T1" fmla="*/ 0 h 212"/>
                  <a:gd name="T2" fmla="*/ 178 w 213"/>
                  <a:gd name="T3" fmla="*/ 0 h 212"/>
                  <a:gd name="T4" fmla="*/ 170 w 213"/>
                  <a:gd name="T5" fmla="*/ 8 h 212"/>
                  <a:gd name="T6" fmla="*/ 170 w 213"/>
                  <a:gd name="T7" fmla="*/ 106 h 212"/>
                  <a:gd name="T8" fmla="*/ 162 w 213"/>
                  <a:gd name="T9" fmla="*/ 114 h 212"/>
                  <a:gd name="T10" fmla="*/ 65 w 213"/>
                  <a:gd name="T11" fmla="*/ 114 h 212"/>
                  <a:gd name="T12" fmla="*/ 57 w 213"/>
                  <a:gd name="T13" fmla="*/ 106 h 212"/>
                  <a:gd name="T14" fmla="*/ 57 w 213"/>
                  <a:gd name="T15" fmla="*/ 99 h 212"/>
                  <a:gd name="T16" fmla="*/ 51 w 213"/>
                  <a:gd name="T17" fmla="*/ 99 h 212"/>
                  <a:gd name="T18" fmla="*/ 43 w 213"/>
                  <a:gd name="T19" fmla="*/ 91 h 212"/>
                  <a:gd name="T20" fmla="*/ 43 w 213"/>
                  <a:gd name="T21" fmla="*/ 0 h 212"/>
                  <a:gd name="T22" fmla="*/ 8 w 213"/>
                  <a:gd name="T23" fmla="*/ 0 h 212"/>
                  <a:gd name="T24" fmla="*/ 0 w 213"/>
                  <a:gd name="T25" fmla="*/ 8 h 212"/>
                  <a:gd name="T26" fmla="*/ 0 w 213"/>
                  <a:gd name="T27" fmla="*/ 212 h 212"/>
                  <a:gd name="T28" fmla="*/ 35 w 213"/>
                  <a:gd name="T29" fmla="*/ 212 h 212"/>
                  <a:gd name="T30" fmla="*/ 43 w 213"/>
                  <a:gd name="T31" fmla="*/ 204 h 212"/>
                  <a:gd name="T32" fmla="*/ 43 w 213"/>
                  <a:gd name="T33" fmla="*/ 164 h 212"/>
                  <a:gd name="T34" fmla="*/ 51 w 213"/>
                  <a:gd name="T35" fmla="*/ 156 h 212"/>
                  <a:gd name="T36" fmla="*/ 148 w 213"/>
                  <a:gd name="T37" fmla="*/ 156 h 212"/>
                  <a:gd name="T38" fmla="*/ 156 w 213"/>
                  <a:gd name="T39" fmla="*/ 164 h 212"/>
                  <a:gd name="T40" fmla="*/ 156 w 213"/>
                  <a:gd name="T41" fmla="*/ 170 h 212"/>
                  <a:gd name="T42" fmla="*/ 162 w 213"/>
                  <a:gd name="T43" fmla="*/ 170 h 212"/>
                  <a:gd name="T44" fmla="*/ 170 w 213"/>
                  <a:gd name="T45" fmla="*/ 178 h 212"/>
                  <a:gd name="T46" fmla="*/ 170 w 213"/>
                  <a:gd name="T47" fmla="*/ 212 h 212"/>
                  <a:gd name="T48" fmla="*/ 205 w 213"/>
                  <a:gd name="T49" fmla="*/ 212 h 212"/>
                  <a:gd name="T50" fmla="*/ 213 w 213"/>
                  <a:gd name="T51" fmla="*/ 204 h 212"/>
                  <a:gd name="T52" fmla="*/ 213 w 213"/>
                  <a:gd name="T5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13" h="212">
                    <a:moveTo>
                      <a:pt x="213" y="0"/>
                    </a:moveTo>
                    <a:cubicBezTo>
                      <a:pt x="178" y="0"/>
                      <a:pt x="178" y="0"/>
                      <a:pt x="178" y="0"/>
                    </a:cubicBezTo>
                    <a:cubicBezTo>
                      <a:pt x="174" y="0"/>
                      <a:pt x="170" y="4"/>
                      <a:pt x="170" y="8"/>
                    </a:cubicBezTo>
                    <a:cubicBezTo>
                      <a:pt x="170" y="106"/>
                      <a:pt x="170" y="106"/>
                      <a:pt x="170" y="106"/>
                    </a:cubicBezTo>
                    <a:cubicBezTo>
                      <a:pt x="170" y="110"/>
                      <a:pt x="167" y="114"/>
                      <a:pt x="162" y="114"/>
                    </a:cubicBezTo>
                    <a:cubicBezTo>
                      <a:pt x="65" y="114"/>
                      <a:pt x="65" y="114"/>
                      <a:pt x="65" y="114"/>
                    </a:cubicBezTo>
                    <a:cubicBezTo>
                      <a:pt x="61" y="114"/>
                      <a:pt x="57" y="110"/>
                      <a:pt x="57" y="106"/>
                    </a:cubicBezTo>
                    <a:cubicBezTo>
                      <a:pt x="57" y="99"/>
                      <a:pt x="57" y="99"/>
                      <a:pt x="57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47" y="99"/>
                      <a:pt x="43" y="95"/>
                      <a:pt x="43" y="91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212"/>
                      <a:pt x="0" y="212"/>
                      <a:pt x="0" y="212"/>
                    </a:cubicBezTo>
                    <a:cubicBezTo>
                      <a:pt x="35" y="212"/>
                      <a:pt x="35" y="212"/>
                      <a:pt x="35" y="212"/>
                    </a:cubicBezTo>
                    <a:cubicBezTo>
                      <a:pt x="39" y="212"/>
                      <a:pt x="43" y="209"/>
                      <a:pt x="43" y="204"/>
                    </a:cubicBezTo>
                    <a:cubicBezTo>
                      <a:pt x="43" y="164"/>
                      <a:pt x="43" y="164"/>
                      <a:pt x="43" y="164"/>
                    </a:cubicBezTo>
                    <a:cubicBezTo>
                      <a:pt x="43" y="159"/>
                      <a:pt x="47" y="156"/>
                      <a:pt x="51" y="156"/>
                    </a:cubicBezTo>
                    <a:cubicBezTo>
                      <a:pt x="148" y="156"/>
                      <a:pt x="148" y="156"/>
                      <a:pt x="148" y="156"/>
                    </a:cubicBezTo>
                    <a:cubicBezTo>
                      <a:pt x="153" y="156"/>
                      <a:pt x="156" y="159"/>
                      <a:pt x="156" y="164"/>
                    </a:cubicBezTo>
                    <a:cubicBezTo>
                      <a:pt x="156" y="170"/>
                      <a:pt x="156" y="170"/>
                      <a:pt x="156" y="170"/>
                    </a:cubicBezTo>
                    <a:cubicBezTo>
                      <a:pt x="162" y="170"/>
                      <a:pt x="162" y="170"/>
                      <a:pt x="162" y="170"/>
                    </a:cubicBezTo>
                    <a:cubicBezTo>
                      <a:pt x="167" y="170"/>
                      <a:pt x="170" y="174"/>
                      <a:pt x="170" y="178"/>
                    </a:cubicBezTo>
                    <a:cubicBezTo>
                      <a:pt x="170" y="212"/>
                      <a:pt x="170" y="212"/>
                      <a:pt x="170" y="212"/>
                    </a:cubicBezTo>
                    <a:cubicBezTo>
                      <a:pt x="205" y="212"/>
                      <a:pt x="205" y="212"/>
                      <a:pt x="205" y="212"/>
                    </a:cubicBezTo>
                    <a:cubicBezTo>
                      <a:pt x="209" y="212"/>
                      <a:pt x="213" y="209"/>
                      <a:pt x="213" y="204"/>
                    </a:cubicBezTo>
                    <a:cubicBezTo>
                      <a:pt x="213" y="0"/>
                      <a:pt x="213" y="0"/>
                      <a:pt x="213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1" name="Freeform 140">
                <a:extLst>
                  <a:ext uri="{FF2B5EF4-FFF2-40B4-BE49-F238E27FC236}">
                    <a16:creationId xmlns:a16="http://schemas.microsoft.com/office/drawing/2014/main" id="{A4865E9C-A217-409C-AD45-C79BBA15ECA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32864" y="2298698"/>
                <a:ext cx="315913" cy="400049"/>
              </a:xfrm>
              <a:custGeom>
                <a:avLst/>
                <a:gdLst>
                  <a:gd name="T0" fmla="*/ 218 w 226"/>
                  <a:gd name="T1" fmla="*/ 226 h 283"/>
                  <a:gd name="T2" fmla="*/ 212 w 226"/>
                  <a:gd name="T3" fmla="*/ 226 h 283"/>
                  <a:gd name="T4" fmla="*/ 212 w 226"/>
                  <a:gd name="T5" fmla="*/ 260 h 283"/>
                  <a:gd name="T6" fmla="*/ 204 w 226"/>
                  <a:gd name="T7" fmla="*/ 268 h 283"/>
                  <a:gd name="T8" fmla="*/ 0 w 226"/>
                  <a:gd name="T9" fmla="*/ 268 h 283"/>
                  <a:gd name="T10" fmla="*/ 0 w 226"/>
                  <a:gd name="T11" fmla="*/ 275 h 283"/>
                  <a:gd name="T12" fmla="*/ 8 w 226"/>
                  <a:gd name="T13" fmla="*/ 283 h 283"/>
                  <a:gd name="T14" fmla="*/ 218 w 226"/>
                  <a:gd name="T15" fmla="*/ 283 h 283"/>
                  <a:gd name="T16" fmla="*/ 226 w 226"/>
                  <a:gd name="T17" fmla="*/ 275 h 283"/>
                  <a:gd name="T18" fmla="*/ 226 w 226"/>
                  <a:gd name="T19" fmla="*/ 234 h 283"/>
                  <a:gd name="T20" fmla="*/ 218 w 226"/>
                  <a:gd name="T21" fmla="*/ 226 h 283"/>
                  <a:gd name="T22" fmla="*/ 162 w 226"/>
                  <a:gd name="T23" fmla="*/ 113 h 283"/>
                  <a:gd name="T24" fmla="*/ 156 w 226"/>
                  <a:gd name="T25" fmla="*/ 113 h 283"/>
                  <a:gd name="T26" fmla="*/ 156 w 226"/>
                  <a:gd name="T27" fmla="*/ 147 h 283"/>
                  <a:gd name="T28" fmla="*/ 148 w 226"/>
                  <a:gd name="T29" fmla="*/ 155 h 283"/>
                  <a:gd name="T30" fmla="*/ 50 w 226"/>
                  <a:gd name="T31" fmla="*/ 155 h 283"/>
                  <a:gd name="T32" fmla="*/ 42 w 226"/>
                  <a:gd name="T33" fmla="*/ 163 h 283"/>
                  <a:gd name="T34" fmla="*/ 42 w 226"/>
                  <a:gd name="T35" fmla="*/ 204 h 283"/>
                  <a:gd name="T36" fmla="*/ 50 w 226"/>
                  <a:gd name="T37" fmla="*/ 212 h 283"/>
                  <a:gd name="T38" fmla="*/ 56 w 226"/>
                  <a:gd name="T39" fmla="*/ 212 h 283"/>
                  <a:gd name="T40" fmla="*/ 56 w 226"/>
                  <a:gd name="T41" fmla="*/ 178 h 283"/>
                  <a:gd name="T42" fmla="*/ 64 w 226"/>
                  <a:gd name="T43" fmla="*/ 170 h 283"/>
                  <a:gd name="T44" fmla="*/ 162 w 226"/>
                  <a:gd name="T45" fmla="*/ 170 h 283"/>
                  <a:gd name="T46" fmla="*/ 170 w 226"/>
                  <a:gd name="T47" fmla="*/ 162 h 283"/>
                  <a:gd name="T48" fmla="*/ 170 w 226"/>
                  <a:gd name="T49" fmla="*/ 121 h 283"/>
                  <a:gd name="T50" fmla="*/ 162 w 226"/>
                  <a:gd name="T51" fmla="*/ 113 h 283"/>
                  <a:gd name="T52" fmla="*/ 212 w 226"/>
                  <a:gd name="T53" fmla="*/ 0 h 283"/>
                  <a:gd name="T54" fmla="*/ 212 w 226"/>
                  <a:gd name="T55" fmla="*/ 34 h 283"/>
                  <a:gd name="T56" fmla="*/ 204 w 226"/>
                  <a:gd name="T57" fmla="*/ 42 h 283"/>
                  <a:gd name="T58" fmla="*/ 50 w 226"/>
                  <a:gd name="T59" fmla="*/ 42 h 283"/>
                  <a:gd name="T60" fmla="*/ 42 w 226"/>
                  <a:gd name="T61" fmla="*/ 50 h 283"/>
                  <a:gd name="T62" fmla="*/ 42 w 226"/>
                  <a:gd name="T63" fmla="*/ 90 h 283"/>
                  <a:gd name="T64" fmla="*/ 50 w 226"/>
                  <a:gd name="T65" fmla="*/ 98 h 283"/>
                  <a:gd name="T66" fmla="*/ 56 w 226"/>
                  <a:gd name="T67" fmla="*/ 98 h 283"/>
                  <a:gd name="T68" fmla="*/ 56 w 226"/>
                  <a:gd name="T69" fmla="*/ 64 h 283"/>
                  <a:gd name="T70" fmla="*/ 64 w 226"/>
                  <a:gd name="T71" fmla="*/ 56 h 283"/>
                  <a:gd name="T72" fmla="*/ 218 w 226"/>
                  <a:gd name="T73" fmla="*/ 56 h 283"/>
                  <a:gd name="T74" fmla="*/ 226 w 226"/>
                  <a:gd name="T75" fmla="*/ 48 h 283"/>
                  <a:gd name="T76" fmla="*/ 226 w 226"/>
                  <a:gd name="T77" fmla="*/ 8 h 283"/>
                  <a:gd name="T78" fmla="*/ 218 w 226"/>
                  <a:gd name="T79" fmla="*/ 0 h 283"/>
                  <a:gd name="T80" fmla="*/ 212 w 226"/>
                  <a:gd name="T81" fmla="*/ 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26" h="283">
                    <a:moveTo>
                      <a:pt x="218" y="226"/>
                    </a:moveTo>
                    <a:cubicBezTo>
                      <a:pt x="212" y="226"/>
                      <a:pt x="212" y="226"/>
                      <a:pt x="212" y="226"/>
                    </a:cubicBezTo>
                    <a:cubicBezTo>
                      <a:pt x="212" y="260"/>
                      <a:pt x="212" y="260"/>
                      <a:pt x="212" y="260"/>
                    </a:cubicBezTo>
                    <a:cubicBezTo>
                      <a:pt x="212" y="265"/>
                      <a:pt x="209" y="268"/>
                      <a:pt x="204" y="268"/>
                    </a:cubicBezTo>
                    <a:cubicBezTo>
                      <a:pt x="0" y="268"/>
                      <a:pt x="0" y="268"/>
                      <a:pt x="0" y="268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0" y="279"/>
                      <a:pt x="3" y="283"/>
                      <a:pt x="8" y="283"/>
                    </a:cubicBezTo>
                    <a:cubicBezTo>
                      <a:pt x="218" y="283"/>
                      <a:pt x="218" y="283"/>
                      <a:pt x="218" y="283"/>
                    </a:cubicBezTo>
                    <a:cubicBezTo>
                      <a:pt x="223" y="283"/>
                      <a:pt x="226" y="279"/>
                      <a:pt x="226" y="275"/>
                    </a:cubicBezTo>
                    <a:cubicBezTo>
                      <a:pt x="226" y="234"/>
                      <a:pt x="226" y="234"/>
                      <a:pt x="226" y="234"/>
                    </a:cubicBezTo>
                    <a:cubicBezTo>
                      <a:pt x="226" y="230"/>
                      <a:pt x="223" y="226"/>
                      <a:pt x="218" y="226"/>
                    </a:cubicBezTo>
                    <a:moveTo>
                      <a:pt x="162" y="113"/>
                    </a:moveTo>
                    <a:cubicBezTo>
                      <a:pt x="156" y="113"/>
                      <a:pt x="156" y="113"/>
                      <a:pt x="156" y="113"/>
                    </a:cubicBezTo>
                    <a:cubicBezTo>
                      <a:pt x="156" y="147"/>
                      <a:pt x="156" y="147"/>
                      <a:pt x="156" y="147"/>
                    </a:cubicBezTo>
                    <a:cubicBezTo>
                      <a:pt x="156" y="151"/>
                      <a:pt x="152" y="155"/>
                      <a:pt x="148" y="155"/>
                    </a:cubicBezTo>
                    <a:cubicBezTo>
                      <a:pt x="50" y="155"/>
                      <a:pt x="50" y="155"/>
                      <a:pt x="50" y="155"/>
                    </a:cubicBezTo>
                    <a:cubicBezTo>
                      <a:pt x="46" y="155"/>
                      <a:pt x="42" y="159"/>
                      <a:pt x="42" y="163"/>
                    </a:cubicBezTo>
                    <a:cubicBezTo>
                      <a:pt x="42" y="204"/>
                      <a:pt x="42" y="204"/>
                      <a:pt x="42" y="204"/>
                    </a:cubicBezTo>
                    <a:cubicBezTo>
                      <a:pt x="42" y="208"/>
                      <a:pt x="46" y="212"/>
                      <a:pt x="50" y="212"/>
                    </a:cubicBezTo>
                    <a:cubicBezTo>
                      <a:pt x="56" y="212"/>
                      <a:pt x="56" y="212"/>
                      <a:pt x="56" y="21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56" y="173"/>
                      <a:pt x="60" y="170"/>
                      <a:pt x="64" y="170"/>
                    </a:cubicBezTo>
                    <a:cubicBezTo>
                      <a:pt x="162" y="170"/>
                      <a:pt x="162" y="170"/>
                      <a:pt x="162" y="170"/>
                    </a:cubicBezTo>
                    <a:cubicBezTo>
                      <a:pt x="166" y="170"/>
                      <a:pt x="170" y="166"/>
                      <a:pt x="170" y="162"/>
                    </a:cubicBezTo>
                    <a:cubicBezTo>
                      <a:pt x="170" y="121"/>
                      <a:pt x="170" y="121"/>
                      <a:pt x="170" y="121"/>
                    </a:cubicBezTo>
                    <a:cubicBezTo>
                      <a:pt x="170" y="117"/>
                      <a:pt x="166" y="113"/>
                      <a:pt x="162" y="113"/>
                    </a:cubicBezTo>
                    <a:moveTo>
                      <a:pt x="212" y="0"/>
                    </a:moveTo>
                    <a:cubicBezTo>
                      <a:pt x="212" y="34"/>
                      <a:pt x="212" y="34"/>
                      <a:pt x="212" y="34"/>
                    </a:cubicBezTo>
                    <a:cubicBezTo>
                      <a:pt x="212" y="38"/>
                      <a:pt x="209" y="42"/>
                      <a:pt x="204" y="42"/>
                    </a:cubicBezTo>
                    <a:cubicBezTo>
                      <a:pt x="50" y="42"/>
                      <a:pt x="50" y="42"/>
                      <a:pt x="50" y="42"/>
                    </a:cubicBezTo>
                    <a:cubicBezTo>
                      <a:pt x="46" y="42"/>
                      <a:pt x="42" y="45"/>
                      <a:pt x="42" y="50"/>
                    </a:cubicBezTo>
                    <a:cubicBezTo>
                      <a:pt x="42" y="90"/>
                      <a:pt x="42" y="90"/>
                      <a:pt x="42" y="90"/>
                    </a:cubicBezTo>
                    <a:cubicBezTo>
                      <a:pt x="42" y="95"/>
                      <a:pt x="46" y="98"/>
                      <a:pt x="50" y="98"/>
                    </a:cubicBezTo>
                    <a:cubicBezTo>
                      <a:pt x="56" y="98"/>
                      <a:pt x="56" y="98"/>
                      <a:pt x="56" y="98"/>
                    </a:cubicBezTo>
                    <a:cubicBezTo>
                      <a:pt x="56" y="64"/>
                      <a:pt x="56" y="64"/>
                      <a:pt x="56" y="64"/>
                    </a:cubicBezTo>
                    <a:cubicBezTo>
                      <a:pt x="56" y="60"/>
                      <a:pt x="60" y="56"/>
                      <a:pt x="64" y="56"/>
                    </a:cubicBezTo>
                    <a:cubicBezTo>
                      <a:pt x="218" y="56"/>
                      <a:pt x="218" y="56"/>
                      <a:pt x="218" y="56"/>
                    </a:cubicBezTo>
                    <a:cubicBezTo>
                      <a:pt x="223" y="56"/>
                      <a:pt x="226" y="53"/>
                      <a:pt x="226" y="48"/>
                    </a:cubicBezTo>
                    <a:cubicBezTo>
                      <a:pt x="226" y="8"/>
                      <a:pt x="226" y="8"/>
                      <a:pt x="226" y="8"/>
                    </a:cubicBezTo>
                    <a:cubicBezTo>
                      <a:pt x="226" y="3"/>
                      <a:pt x="223" y="0"/>
                      <a:pt x="218" y="0"/>
                    </a:cubicBezTo>
                    <a:cubicBezTo>
                      <a:pt x="212" y="0"/>
                      <a:pt x="212" y="0"/>
                      <a:pt x="212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2" name="Freeform 141">
                <a:extLst>
                  <a:ext uri="{FF2B5EF4-FFF2-40B4-BE49-F238E27FC236}">
                    <a16:creationId xmlns:a16="http://schemas.microsoft.com/office/drawing/2014/main" id="{E765295F-FEFA-4AC0-BDB2-BF214FBAFE8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13814" y="2276473"/>
                <a:ext cx="315913" cy="401637"/>
              </a:xfrm>
              <a:custGeom>
                <a:avLst/>
                <a:gdLst>
                  <a:gd name="T0" fmla="*/ 218 w 226"/>
                  <a:gd name="T1" fmla="*/ 227 h 283"/>
                  <a:gd name="T2" fmla="*/ 70 w 226"/>
                  <a:gd name="T3" fmla="*/ 227 h 283"/>
                  <a:gd name="T4" fmla="*/ 70 w 226"/>
                  <a:gd name="T5" fmla="*/ 233 h 283"/>
                  <a:gd name="T6" fmla="*/ 78 w 226"/>
                  <a:gd name="T7" fmla="*/ 241 h 283"/>
                  <a:gd name="T8" fmla="*/ 226 w 226"/>
                  <a:gd name="T9" fmla="*/ 241 h 283"/>
                  <a:gd name="T10" fmla="*/ 226 w 226"/>
                  <a:gd name="T11" fmla="*/ 235 h 283"/>
                  <a:gd name="T12" fmla="*/ 218 w 226"/>
                  <a:gd name="T13" fmla="*/ 227 h 283"/>
                  <a:gd name="T14" fmla="*/ 162 w 226"/>
                  <a:gd name="T15" fmla="*/ 113 h 283"/>
                  <a:gd name="T16" fmla="*/ 70 w 226"/>
                  <a:gd name="T17" fmla="*/ 113 h 283"/>
                  <a:gd name="T18" fmla="*/ 70 w 226"/>
                  <a:gd name="T19" fmla="*/ 120 h 283"/>
                  <a:gd name="T20" fmla="*/ 78 w 226"/>
                  <a:gd name="T21" fmla="*/ 128 h 283"/>
                  <a:gd name="T22" fmla="*/ 170 w 226"/>
                  <a:gd name="T23" fmla="*/ 128 h 283"/>
                  <a:gd name="T24" fmla="*/ 170 w 226"/>
                  <a:gd name="T25" fmla="*/ 121 h 283"/>
                  <a:gd name="T26" fmla="*/ 162 w 226"/>
                  <a:gd name="T27" fmla="*/ 113 h 283"/>
                  <a:gd name="T28" fmla="*/ 8 w 226"/>
                  <a:gd name="T29" fmla="*/ 0 h 283"/>
                  <a:gd name="T30" fmla="*/ 0 w 226"/>
                  <a:gd name="T31" fmla="*/ 8 h 283"/>
                  <a:gd name="T32" fmla="*/ 0 w 226"/>
                  <a:gd name="T33" fmla="*/ 275 h 283"/>
                  <a:gd name="T34" fmla="*/ 8 w 226"/>
                  <a:gd name="T35" fmla="*/ 283 h 283"/>
                  <a:gd name="T36" fmla="*/ 14 w 226"/>
                  <a:gd name="T37" fmla="*/ 283 h 283"/>
                  <a:gd name="T38" fmla="*/ 14 w 226"/>
                  <a:gd name="T39" fmla="*/ 23 h 283"/>
                  <a:gd name="T40" fmla="*/ 22 w 226"/>
                  <a:gd name="T41" fmla="*/ 15 h 283"/>
                  <a:gd name="T42" fmla="*/ 226 w 226"/>
                  <a:gd name="T43" fmla="*/ 15 h 283"/>
                  <a:gd name="T44" fmla="*/ 226 w 226"/>
                  <a:gd name="T45" fmla="*/ 8 h 283"/>
                  <a:gd name="T46" fmla="*/ 218 w 226"/>
                  <a:gd name="T47" fmla="*/ 0 h 283"/>
                  <a:gd name="T48" fmla="*/ 8 w 226"/>
                  <a:gd name="T49" fmla="*/ 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26" h="283">
                    <a:moveTo>
                      <a:pt x="218" y="227"/>
                    </a:moveTo>
                    <a:cubicBezTo>
                      <a:pt x="70" y="227"/>
                      <a:pt x="70" y="227"/>
                      <a:pt x="70" y="227"/>
                    </a:cubicBezTo>
                    <a:cubicBezTo>
                      <a:pt x="70" y="233"/>
                      <a:pt x="70" y="233"/>
                      <a:pt x="70" y="233"/>
                    </a:cubicBezTo>
                    <a:cubicBezTo>
                      <a:pt x="70" y="238"/>
                      <a:pt x="74" y="241"/>
                      <a:pt x="78" y="241"/>
                    </a:cubicBezTo>
                    <a:cubicBezTo>
                      <a:pt x="226" y="241"/>
                      <a:pt x="226" y="241"/>
                      <a:pt x="226" y="241"/>
                    </a:cubicBezTo>
                    <a:cubicBezTo>
                      <a:pt x="226" y="235"/>
                      <a:pt x="226" y="235"/>
                      <a:pt x="226" y="235"/>
                    </a:cubicBezTo>
                    <a:cubicBezTo>
                      <a:pt x="226" y="230"/>
                      <a:pt x="223" y="227"/>
                      <a:pt x="218" y="227"/>
                    </a:cubicBezTo>
                    <a:moveTo>
                      <a:pt x="162" y="113"/>
                    </a:moveTo>
                    <a:cubicBezTo>
                      <a:pt x="70" y="113"/>
                      <a:pt x="70" y="113"/>
                      <a:pt x="70" y="113"/>
                    </a:cubicBezTo>
                    <a:cubicBezTo>
                      <a:pt x="70" y="120"/>
                      <a:pt x="70" y="120"/>
                      <a:pt x="70" y="120"/>
                    </a:cubicBezTo>
                    <a:cubicBezTo>
                      <a:pt x="70" y="124"/>
                      <a:pt x="74" y="128"/>
                      <a:pt x="78" y="128"/>
                    </a:cubicBezTo>
                    <a:cubicBezTo>
                      <a:pt x="170" y="128"/>
                      <a:pt x="170" y="128"/>
                      <a:pt x="170" y="128"/>
                    </a:cubicBezTo>
                    <a:cubicBezTo>
                      <a:pt x="170" y="121"/>
                      <a:pt x="170" y="121"/>
                      <a:pt x="170" y="121"/>
                    </a:cubicBezTo>
                    <a:cubicBezTo>
                      <a:pt x="170" y="117"/>
                      <a:pt x="166" y="113"/>
                      <a:pt x="162" y="113"/>
                    </a:cubicBezTo>
                    <a:moveTo>
                      <a:pt x="8" y="0"/>
                    </a:moveTo>
                    <a:cubicBezTo>
                      <a:pt x="3" y="0"/>
                      <a:pt x="0" y="3"/>
                      <a:pt x="0" y="8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0" y="280"/>
                      <a:pt x="3" y="283"/>
                      <a:pt x="8" y="283"/>
                    </a:cubicBezTo>
                    <a:cubicBezTo>
                      <a:pt x="14" y="283"/>
                      <a:pt x="14" y="283"/>
                      <a:pt x="14" y="28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18"/>
                      <a:pt x="17" y="15"/>
                      <a:pt x="22" y="15"/>
                    </a:cubicBezTo>
                    <a:cubicBezTo>
                      <a:pt x="226" y="15"/>
                      <a:pt x="226" y="15"/>
                      <a:pt x="226" y="15"/>
                    </a:cubicBezTo>
                    <a:cubicBezTo>
                      <a:pt x="226" y="8"/>
                      <a:pt x="226" y="8"/>
                      <a:pt x="226" y="8"/>
                    </a:cubicBezTo>
                    <a:cubicBezTo>
                      <a:pt x="226" y="4"/>
                      <a:pt x="223" y="0"/>
                      <a:pt x="218" y="0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3" name="Freeform 142">
                <a:extLst>
                  <a:ext uri="{FF2B5EF4-FFF2-40B4-BE49-F238E27FC236}">
                    <a16:creationId xmlns:a16="http://schemas.microsoft.com/office/drawing/2014/main" id="{5ACB76B5-F51F-43BA-ABEA-54E09B2A51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32864" y="2298698"/>
                <a:ext cx="296863" cy="379412"/>
              </a:xfrm>
              <a:custGeom>
                <a:avLst/>
                <a:gdLst>
                  <a:gd name="T0" fmla="*/ 8 w 212"/>
                  <a:gd name="T1" fmla="*/ 0 h 268"/>
                  <a:gd name="T2" fmla="*/ 0 w 212"/>
                  <a:gd name="T3" fmla="*/ 8 h 268"/>
                  <a:gd name="T4" fmla="*/ 0 w 212"/>
                  <a:gd name="T5" fmla="*/ 268 h 268"/>
                  <a:gd name="T6" fmla="*/ 204 w 212"/>
                  <a:gd name="T7" fmla="*/ 268 h 268"/>
                  <a:gd name="T8" fmla="*/ 212 w 212"/>
                  <a:gd name="T9" fmla="*/ 260 h 268"/>
                  <a:gd name="T10" fmla="*/ 212 w 212"/>
                  <a:gd name="T11" fmla="*/ 226 h 268"/>
                  <a:gd name="T12" fmla="*/ 64 w 212"/>
                  <a:gd name="T13" fmla="*/ 226 h 268"/>
                  <a:gd name="T14" fmla="*/ 56 w 212"/>
                  <a:gd name="T15" fmla="*/ 218 h 268"/>
                  <a:gd name="T16" fmla="*/ 56 w 212"/>
                  <a:gd name="T17" fmla="*/ 212 h 268"/>
                  <a:gd name="T18" fmla="*/ 50 w 212"/>
                  <a:gd name="T19" fmla="*/ 212 h 268"/>
                  <a:gd name="T20" fmla="*/ 42 w 212"/>
                  <a:gd name="T21" fmla="*/ 204 h 268"/>
                  <a:gd name="T22" fmla="*/ 42 w 212"/>
                  <a:gd name="T23" fmla="*/ 163 h 268"/>
                  <a:gd name="T24" fmla="*/ 50 w 212"/>
                  <a:gd name="T25" fmla="*/ 155 h 268"/>
                  <a:gd name="T26" fmla="*/ 148 w 212"/>
                  <a:gd name="T27" fmla="*/ 155 h 268"/>
                  <a:gd name="T28" fmla="*/ 156 w 212"/>
                  <a:gd name="T29" fmla="*/ 147 h 268"/>
                  <a:gd name="T30" fmla="*/ 156 w 212"/>
                  <a:gd name="T31" fmla="*/ 113 h 268"/>
                  <a:gd name="T32" fmla="*/ 64 w 212"/>
                  <a:gd name="T33" fmla="*/ 113 h 268"/>
                  <a:gd name="T34" fmla="*/ 56 w 212"/>
                  <a:gd name="T35" fmla="*/ 105 h 268"/>
                  <a:gd name="T36" fmla="*/ 56 w 212"/>
                  <a:gd name="T37" fmla="*/ 98 h 268"/>
                  <a:gd name="T38" fmla="*/ 50 w 212"/>
                  <a:gd name="T39" fmla="*/ 98 h 268"/>
                  <a:gd name="T40" fmla="*/ 42 w 212"/>
                  <a:gd name="T41" fmla="*/ 90 h 268"/>
                  <a:gd name="T42" fmla="*/ 42 w 212"/>
                  <a:gd name="T43" fmla="*/ 50 h 268"/>
                  <a:gd name="T44" fmla="*/ 50 w 212"/>
                  <a:gd name="T45" fmla="*/ 42 h 268"/>
                  <a:gd name="T46" fmla="*/ 204 w 212"/>
                  <a:gd name="T47" fmla="*/ 42 h 268"/>
                  <a:gd name="T48" fmla="*/ 212 w 212"/>
                  <a:gd name="T49" fmla="*/ 34 h 268"/>
                  <a:gd name="T50" fmla="*/ 212 w 212"/>
                  <a:gd name="T51" fmla="*/ 0 h 268"/>
                  <a:gd name="T52" fmla="*/ 8 w 212"/>
                  <a:gd name="T53" fmla="*/ 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12" h="268">
                    <a:moveTo>
                      <a:pt x="8" y="0"/>
                    </a:moveTo>
                    <a:cubicBezTo>
                      <a:pt x="3" y="0"/>
                      <a:pt x="0" y="3"/>
                      <a:pt x="0" y="8"/>
                    </a:cubicBezTo>
                    <a:cubicBezTo>
                      <a:pt x="0" y="268"/>
                      <a:pt x="0" y="268"/>
                      <a:pt x="0" y="268"/>
                    </a:cubicBezTo>
                    <a:cubicBezTo>
                      <a:pt x="204" y="268"/>
                      <a:pt x="204" y="268"/>
                      <a:pt x="204" y="268"/>
                    </a:cubicBezTo>
                    <a:cubicBezTo>
                      <a:pt x="209" y="268"/>
                      <a:pt x="212" y="265"/>
                      <a:pt x="212" y="260"/>
                    </a:cubicBezTo>
                    <a:cubicBezTo>
                      <a:pt x="212" y="226"/>
                      <a:pt x="212" y="226"/>
                      <a:pt x="212" y="226"/>
                    </a:cubicBezTo>
                    <a:cubicBezTo>
                      <a:pt x="64" y="226"/>
                      <a:pt x="64" y="226"/>
                      <a:pt x="64" y="226"/>
                    </a:cubicBezTo>
                    <a:cubicBezTo>
                      <a:pt x="60" y="226"/>
                      <a:pt x="56" y="223"/>
                      <a:pt x="56" y="218"/>
                    </a:cubicBezTo>
                    <a:cubicBezTo>
                      <a:pt x="56" y="212"/>
                      <a:pt x="56" y="212"/>
                      <a:pt x="56" y="212"/>
                    </a:cubicBezTo>
                    <a:cubicBezTo>
                      <a:pt x="50" y="212"/>
                      <a:pt x="50" y="212"/>
                      <a:pt x="50" y="212"/>
                    </a:cubicBezTo>
                    <a:cubicBezTo>
                      <a:pt x="46" y="212"/>
                      <a:pt x="42" y="208"/>
                      <a:pt x="42" y="204"/>
                    </a:cubicBezTo>
                    <a:cubicBezTo>
                      <a:pt x="42" y="163"/>
                      <a:pt x="42" y="163"/>
                      <a:pt x="42" y="163"/>
                    </a:cubicBezTo>
                    <a:cubicBezTo>
                      <a:pt x="42" y="159"/>
                      <a:pt x="46" y="155"/>
                      <a:pt x="50" y="155"/>
                    </a:cubicBezTo>
                    <a:cubicBezTo>
                      <a:pt x="148" y="155"/>
                      <a:pt x="148" y="155"/>
                      <a:pt x="148" y="155"/>
                    </a:cubicBezTo>
                    <a:cubicBezTo>
                      <a:pt x="152" y="155"/>
                      <a:pt x="156" y="151"/>
                      <a:pt x="156" y="147"/>
                    </a:cubicBezTo>
                    <a:cubicBezTo>
                      <a:pt x="156" y="113"/>
                      <a:pt x="156" y="113"/>
                      <a:pt x="156" y="113"/>
                    </a:cubicBezTo>
                    <a:cubicBezTo>
                      <a:pt x="64" y="113"/>
                      <a:pt x="64" y="113"/>
                      <a:pt x="64" y="113"/>
                    </a:cubicBezTo>
                    <a:cubicBezTo>
                      <a:pt x="60" y="113"/>
                      <a:pt x="56" y="109"/>
                      <a:pt x="56" y="105"/>
                    </a:cubicBezTo>
                    <a:cubicBezTo>
                      <a:pt x="56" y="98"/>
                      <a:pt x="56" y="98"/>
                      <a:pt x="56" y="98"/>
                    </a:cubicBezTo>
                    <a:cubicBezTo>
                      <a:pt x="50" y="98"/>
                      <a:pt x="50" y="98"/>
                      <a:pt x="50" y="98"/>
                    </a:cubicBezTo>
                    <a:cubicBezTo>
                      <a:pt x="46" y="98"/>
                      <a:pt x="42" y="95"/>
                      <a:pt x="42" y="90"/>
                    </a:cubicBezTo>
                    <a:cubicBezTo>
                      <a:pt x="42" y="50"/>
                      <a:pt x="42" y="50"/>
                      <a:pt x="42" y="50"/>
                    </a:cubicBezTo>
                    <a:cubicBezTo>
                      <a:pt x="42" y="45"/>
                      <a:pt x="46" y="42"/>
                      <a:pt x="50" y="42"/>
                    </a:cubicBezTo>
                    <a:cubicBezTo>
                      <a:pt x="204" y="42"/>
                      <a:pt x="204" y="42"/>
                      <a:pt x="204" y="42"/>
                    </a:cubicBezTo>
                    <a:cubicBezTo>
                      <a:pt x="209" y="42"/>
                      <a:pt x="212" y="38"/>
                      <a:pt x="212" y="34"/>
                    </a:cubicBezTo>
                    <a:cubicBezTo>
                      <a:pt x="212" y="0"/>
                      <a:pt x="212" y="0"/>
                      <a:pt x="212" y="0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0" name="Freeform 159">
                <a:extLst>
                  <a:ext uri="{FF2B5EF4-FFF2-40B4-BE49-F238E27FC236}">
                    <a16:creationId xmlns:a16="http://schemas.microsoft.com/office/drawing/2014/main" id="{0A3485E7-C693-456B-B783-ACF7192EF94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802939" y="2298698"/>
                <a:ext cx="157163" cy="400049"/>
              </a:xfrm>
              <a:custGeom>
                <a:avLst/>
                <a:gdLst>
                  <a:gd name="T0" fmla="*/ 34 w 113"/>
                  <a:gd name="T1" fmla="*/ 155 h 283"/>
                  <a:gd name="T2" fmla="*/ 0 w 113"/>
                  <a:gd name="T3" fmla="*/ 155 h 283"/>
                  <a:gd name="T4" fmla="*/ 0 w 113"/>
                  <a:gd name="T5" fmla="*/ 162 h 283"/>
                  <a:gd name="T6" fmla="*/ 8 w 113"/>
                  <a:gd name="T7" fmla="*/ 170 h 283"/>
                  <a:gd name="T8" fmla="*/ 42 w 113"/>
                  <a:gd name="T9" fmla="*/ 170 h 283"/>
                  <a:gd name="T10" fmla="*/ 42 w 113"/>
                  <a:gd name="T11" fmla="*/ 163 h 283"/>
                  <a:gd name="T12" fmla="*/ 34 w 113"/>
                  <a:gd name="T13" fmla="*/ 155 h 283"/>
                  <a:gd name="T14" fmla="*/ 105 w 113"/>
                  <a:gd name="T15" fmla="*/ 0 h 283"/>
                  <a:gd name="T16" fmla="*/ 99 w 113"/>
                  <a:gd name="T17" fmla="*/ 0 h 283"/>
                  <a:gd name="T18" fmla="*/ 99 w 113"/>
                  <a:gd name="T19" fmla="*/ 260 h 283"/>
                  <a:gd name="T20" fmla="*/ 91 w 113"/>
                  <a:gd name="T21" fmla="*/ 268 h 283"/>
                  <a:gd name="T22" fmla="*/ 56 w 113"/>
                  <a:gd name="T23" fmla="*/ 268 h 283"/>
                  <a:gd name="T24" fmla="*/ 56 w 113"/>
                  <a:gd name="T25" fmla="*/ 275 h 283"/>
                  <a:gd name="T26" fmla="*/ 64 w 113"/>
                  <a:gd name="T27" fmla="*/ 283 h 283"/>
                  <a:gd name="T28" fmla="*/ 105 w 113"/>
                  <a:gd name="T29" fmla="*/ 283 h 283"/>
                  <a:gd name="T30" fmla="*/ 113 w 113"/>
                  <a:gd name="T31" fmla="*/ 275 h 283"/>
                  <a:gd name="T32" fmla="*/ 113 w 113"/>
                  <a:gd name="T33" fmla="*/ 8 h 283"/>
                  <a:gd name="T34" fmla="*/ 105 w 113"/>
                  <a:gd name="T35" fmla="*/ 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3" h="283">
                    <a:moveTo>
                      <a:pt x="34" y="155"/>
                    </a:moveTo>
                    <a:cubicBezTo>
                      <a:pt x="0" y="155"/>
                      <a:pt x="0" y="155"/>
                      <a:pt x="0" y="155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0" y="166"/>
                      <a:pt x="3" y="170"/>
                      <a:pt x="8" y="170"/>
                    </a:cubicBezTo>
                    <a:cubicBezTo>
                      <a:pt x="42" y="170"/>
                      <a:pt x="42" y="170"/>
                      <a:pt x="42" y="170"/>
                    </a:cubicBezTo>
                    <a:cubicBezTo>
                      <a:pt x="42" y="163"/>
                      <a:pt x="42" y="163"/>
                      <a:pt x="42" y="163"/>
                    </a:cubicBezTo>
                    <a:cubicBezTo>
                      <a:pt x="42" y="159"/>
                      <a:pt x="39" y="155"/>
                      <a:pt x="34" y="155"/>
                    </a:cubicBezTo>
                    <a:moveTo>
                      <a:pt x="105" y="0"/>
                    </a:moveTo>
                    <a:cubicBezTo>
                      <a:pt x="99" y="0"/>
                      <a:pt x="99" y="0"/>
                      <a:pt x="99" y="0"/>
                    </a:cubicBezTo>
                    <a:cubicBezTo>
                      <a:pt x="99" y="260"/>
                      <a:pt x="99" y="260"/>
                      <a:pt x="99" y="260"/>
                    </a:cubicBezTo>
                    <a:cubicBezTo>
                      <a:pt x="99" y="265"/>
                      <a:pt x="96" y="268"/>
                      <a:pt x="91" y="268"/>
                    </a:cubicBezTo>
                    <a:cubicBezTo>
                      <a:pt x="56" y="268"/>
                      <a:pt x="56" y="268"/>
                      <a:pt x="56" y="268"/>
                    </a:cubicBezTo>
                    <a:cubicBezTo>
                      <a:pt x="56" y="275"/>
                      <a:pt x="56" y="275"/>
                      <a:pt x="56" y="275"/>
                    </a:cubicBezTo>
                    <a:cubicBezTo>
                      <a:pt x="56" y="279"/>
                      <a:pt x="60" y="283"/>
                      <a:pt x="64" y="283"/>
                    </a:cubicBezTo>
                    <a:cubicBezTo>
                      <a:pt x="105" y="283"/>
                      <a:pt x="105" y="283"/>
                      <a:pt x="105" y="283"/>
                    </a:cubicBezTo>
                    <a:cubicBezTo>
                      <a:pt x="110" y="283"/>
                      <a:pt x="113" y="279"/>
                      <a:pt x="113" y="275"/>
                    </a:cubicBezTo>
                    <a:cubicBezTo>
                      <a:pt x="113" y="8"/>
                      <a:pt x="113" y="8"/>
                      <a:pt x="113" y="8"/>
                    </a:cubicBezTo>
                    <a:cubicBezTo>
                      <a:pt x="113" y="3"/>
                      <a:pt x="110" y="0"/>
                      <a:pt x="105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1" name="Freeform 160">
                <a:extLst>
                  <a:ext uri="{FF2B5EF4-FFF2-40B4-BE49-F238E27FC236}">
                    <a16:creationId xmlns:a16="http://schemas.microsoft.com/office/drawing/2014/main" id="{F3602FAA-426A-409B-968A-5351B0C149E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642601" y="2298698"/>
                <a:ext cx="160338" cy="400049"/>
              </a:xfrm>
              <a:custGeom>
                <a:avLst/>
                <a:gdLst>
                  <a:gd name="T0" fmla="*/ 106 w 114"/>
                  <a:gd name="T1" fmla="*/ 56 h 283"/>
                  <a:gd name="T2" fmla="*/ 100 w 114"/>
                  <a:gd name="T3" fmla="*/ 56 h 283"/>
                  <a:gd name="T4" fmla="*/ 100 w 114"/>
                  <a:gd name="T5" fmla="*/ 90 h 283"/>
                  <a:gd name="T6" fmla="*/ 92 w 114"/>
                  <a:gd name="T7" fmla="*/ 98 h 283"/>
                  <a:gd name="T8" fmla="*/ 51 w 114"/>
                  <a:gd name="T9" fmla="*/ 98 h 283"/>
                  <a:gd name="T10" fmla="*/ 43 w 114"/>
                  <a:gd name="T11" fmla="*/ 106 h 283"/>
                  <a:gd name="T12" fmla="*/ 43 w 114"/>
                  <a:gd name="T13" fmla="*/ 260 h 283"/>
                  <a:gd name="T14" fmla="*/ 35 w 114"/>
                  <a:gd name="T15" fmla="*/ 268 h 283"/>
                  <a:gd name="T16" fmla="*/ 0 w 114"/>
                  <a:gd name="T17" fmla="*/ 268 h 283"/>
                  <a:gd name="T18" fmla="*/ 0 w 114"/>
                  <a:gd name="T19" fmla="*/ 275 h 283"/>
                  <a:gd name="T20" fmla="*/ 8 w 114"/>
                  <a:gd name="T21" fmla="*/ 283 h 283"/>
                  <a:gd name="T22" fmla="*/ 49 w 114"/>
                  <a:gd name="T23" fmla="*/ 283 h 283"/>
                  <a:gd name="T24" fmla="*/ 57 w 114"/>
                  <a:gd name="T25" fmla="*/ 275 h 283"/>
                  <a:gd name="T26" fmla="*/ 57 w 114"/>
                  <a:gd name="T27" fmla="*/ 121 h 283"/>
                  <a:gd name="T28" fmla="*/ 65 w 114"/>
                  <a:gd name="T29" fmla="*/ 113 h 283"/>
                  <a:gd name="T30" fmla="*/ 100 w 114"/>
                  <a:gd name="T31" fmla="*/ 113 h 283"/>
                  <a:gd name="T32" fmla="*/ 100 w 114"/>
                  <a:gd name="T33" fmla="*/ 106 h 283"/>
                  <a:gd name="T34" fmla="*/ 108 w 114"/>
                  <a:gd name="T35" fmla="*/ 98 h 283"/>
                  <a:gd name="T36" fmla="*/ 114 w 114"/>
                  <a:gd name="T37" fmla="*/ 98 h 283"/>
                  <a:gd name="T38" fmla="*/ 114 w 114"/>
                  <a:gd name="T39" fmla="*/ 64 h 283"/>
                  <a:gd name="T40" fmla="*/ 106 w 114"/>
                  <a:gd name="T41" fmla="*/ 56 h 283"/>
                  <a:gd name="T42" fmla="*/ 49 w 114"/>
                  <a:gd name="T43" fmla="*/ 0 h 283"/>
                  <a:gd name="T44" fmla="*/ 43 w 114"/>
                  <a:gd name="T45" fmla="*/ 0 h 283"/>
                  <a:gd name="T46" fmla="*/ 43 w 114"/>
                  <a:gd name="T47" fmla="*/ 34 h 283"/>
                  <a:gd name="T48" fmla="*/ 51 w 114"/>
                  <a:gd name="T49" fmla="*/ 42 h 283"/>
                  <a:gd name="T50" fmla="*/ 57 w 114"/>
                  <a:gd name="T51" fmla="*/ 42 h 283"/>
                  <a:gd name="T52" fmla="*/ 57 w 114"/>
                  <a:gd name="T53" fmla="*/ 8 h 283"/>
                  <a:gd name="T54" fmla="*/ 49 w 114"/>
                  <a:gd name="T55" fmla="*/ 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4" h="283">
                    <a:moveTo>
                      <a:pt x="106" y="56"/>
                    </a:moveTo>
                    <a:cubicBezTo>
                      <a:pt x="100" y="56"/>
                      <a:pt x="100" y="56"/>
                      <a:pt x="100" y="56"/>
                    </a:cubicBezTo>
                    <a:cubicBezTo>
                      <a:pt x="100" y="90"/>
                      <a:pt x="100" y="90"/>
                      <a:pt x="100" y="90"/>
                    </a:cubicBezTo>
                    <a:cubicBezTo>
                      <a:pt x="100" y="95"/>
                      <a:pt x="96" y="98"/>
                      <a:pt x="92" y="98"/>
                    </a:cubicBezTo>
                    <a:cubicBezTo>
                      <a:pt x="51" y="98"/>
                      <a:pt x="51" y="98"/>
                      <a:pt x="51" y="98"/>
                    </a:cubicBezTo>
                    <a:cubicBezTo>
                      <a:pt x="47" y="98"/>
                      <a:pt x="43" y="102"/>
                      <a:pt x="43" y="106"/>
                    </a:cubicBezTo>
                    <a:cubicBezTo>
                      <a:pt x="43" y="260"/>
                      <a:pt x="43" y="260"/>
                      <a:pt x="43" y="260"/>
                    </a:cubicBezTo>
                    <a:cubicBezTo>
                      <a:pt x="43" y="265"/>
                      <a:pt x="39" y="268"/>
                      <a:pt x="35" y="268"/>
                    </a:cubicBezTo>
                    <a:cubicBezTo>
                      <a:pt x="0" y="268"/>
                      <a:pt x="0" y="268"/>
                      <a:pt x="0" y="268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0" y="279"/>
                      <a:pt x="4" y="283"/>
                      <a:pt x="8" y="283"/>
                    </a:cubicBezTo>
                    <a:cubicBezTo>
                      <a:pt x="49" y="283"/>
                      <a:pt x="49" y="283"/>
                      <a:pt x="49" y="283"/>
                    </a:cubicBezTo>
                    <a:cubicBezTo>
                      <a:pt x="53" y="283"/>
                      <a:pt x="57" y="279"/>
                      <a:pt x="57" y="275"/>
                    </a:cubicBezTo>
                    <a:cubicBezTo>
                      <a:pt x="57" y="121"/>
                      <a:pt x="57" y="121"/>
                      <a:pt x="57" y="121"/>
                    </a:cubicBezTo>
                    <a:cubicBezTo>
                      <a:pt x="57" y="117"/>
                      <a:pt x="61" y="113"/>
                      <a:pt x="65" y="113"/>
                    </a:cubicBezTo>
                    <a:cubicBezTo>
                      <a:pt x="100" y="113"/>
                      <a:pt x="100" y="113"/>
                      <a:pt x="100" y="113"/>
                    </a:cubicBezTo>
                    <a:cubicBezTo>
                      <a:pt x="100" y="106"/>
                      <a:pt x="100" y="106"/>
                      <a:pt x="100" y="106"/>
                    </a:cubicBezTo>
                    <a:cubicBezTo>
                      <a:pt x="100" y="102"/>
                      <a:pt x="103" y="98"/>
                      <a:pt x="108" y="98"/>
                    </a:cubicBezTo>
                    <a:cubicBezTo>
                      <a:pt x="114" y="98"/>
                      <a:pt x="114" y="98"/>
                      <a:pt x="114" y="98"/>
                    </a:cubicBezTo>
                    <a:cubicBezTo>
                      <a:pt x="114" y="64"/>
                      <a:pt x="114" y="64"/>
                      <a:pt x="114" y="64"/>
                    </a:cubicBezTo>
                    <a:cubicBezTo>
                      <a:pt x="114" y="60"/>
                      <a:pt x="110" y="56"/>
                      <a:pt x="106" y="56"/>
                    </a:cubicBezTo>
                    <a:moveTo>
                      <a:pt x="49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43" y="34"/>
                      <a:pt x="43" y="34"/>
                      <a:pt x="43" y="34"/>
                    </a:cubicBezTo>
                    <a:cubicBezTo>
                      <a:pt x="43" y="38"/>
                      <a:pt x="47" y="42"/>
                      <a:pt x="51" y="42"/>
                    </a:cubicBezTo>
                    <a:cubicBezTo>
                      <a:pt x="57" y="42"/>
                      <a:pt x="57" y="42"/>
                      <a:pt x="57" y="42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3"/>
                      <a:pt x="53" y="0"/>
                      <a:pt x="49" y="0"/>
                    </a:cubicBezTo>
                  </a:path>
                </a:pathLst>
              </a:custGeom>
              <a:solidFill>
                <a:srgbClr val="73F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2" name="Freeform 161">
                <a:extLst>
                  <a:ext uri="{FF2B5EF4-FFF2-40B4-BE49-F238E27FC236}">
                    <a16:creationId xmlns:a16="http://schemas.microsoft.com/office/drawing/2014/main" id="{806D14B4-6E2E-49F2-8F6D-0700CD566B4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782301" y="2276473"/>
                <a:ext cx="158750" cy="401637"/>
              </a:xfrm>
              <a:custGeom>
                <a:avLst/>
                <a:gdLst>
                  <a:gd name="T0" fmla="*/ 62 w 113"/>
                  <a:gd name="T1" fmla="*/ 185 h 283"/>
                  <a:gd name="T2" fmla="*/ 56 w 113"/>
                  <a:gd name="T3" fmla="*/ 185 h 283"/>
                  <a:gd name="T4" fmla="*/ 56 w 113"/>
                  <a:gd name="T5" fmla="*/ 275 h 283"/>
                  <a:gd name="T6" fmla="*/ 64 w 113"/>
                  <a:gd name="T7" fmla="*/ 283 h 283"/>
                  <a:gd name="T8" fmla="*/ 70 w 113"/>
                  <a:gd name="T9" fmla="*/ 283 h 283"/>
                  <a:gd name="T10" fmla="*/ 70 w 113"/>
                  <a:gd name="T11" fmla="*/ 193 h 283"/>
                  <a:gd name="T12" fmla="*/ 62 w 113"/>
                  <a:gd name="T13" fmla="*/ 185 h 283"/>
                  <a:gd name="T14" fmla="*/ 105 w 113"/>
                  <a:gd name="T15" fmla="*/ 0 h 283"/>
                  <a:gd name="T16" fmla="*/ 64 w 113"/>
                  <a:gd name="T17" fmla="*/ 0 h 283"/>
                  <a:gd name="T18" fmla="*/ 56 w 113"/>
                  <a:gd name="T19" fmla="*/ 8 h 283"/>
                  <a:gd name="T20" fmla="*/ 56 w 113"/>
                  <a:gd name="T21" fmla="*/ 105 h 283"/>
                  <a:gd name="T22" fmla="*/ 48 w 113"/>
                  <a:gd name="T23" fmla="*/ 113 h 283"/>
                  <a:gd name="T24" fmla="*/ 14 w 113"/>
                  <a:gd name="T25" fmla="*/ 113 h 283"/>
                  <a:gd name="T26" fmla="*/ 14 w 113"/>
                  <a:gd name="T27" fmla="*/ 120 h 283"/>
                  <a:gd name="T28" fmla="*/ 6 w 113"/>
                  <a:gd name="T29" fmla="*/ 128 h 283"/>
                  <a:gd name="T30" fmla="*/ 0 w 113"/>
                  <a:gd name="T31" fmla="*/ 128 h 283"/>
                  <a:gd name="T32" fmla="*/ 0 w 113"/>
                  <a:gd name="T33" fmla="*/ 162 h 283"/>
                  <a:gd name="T34" fmla="*/ 8 w 113"/>
                  <a:gd name="T35" fmla="*/ 170 h 283"/>
                  <a:gd name="T36" fmla="*/ 14 w 113"/>
                  <a:gd name="T37" fmla="*/ 170 h 283"/>
                  <a:gd name="T38" fmla="*/ 14 w 113"/>
                  <a:gd name="T39" fmla="*/ 136 h 283"/>
                  <a:gd name="T40" fmla="*/ 22 w 113"/>
                  <a:gd name="T41" fmla="*/ 128 h 283"/>
                  <a:gd name="T42" fmla="*/ 62 w 113"/>
                  <a:gd name="T43" fmla="*/ 128 h 283"/>
                  <a:gd name="T44" fmla="*/ 70 w 113"/>
                  <a:gd name="T45" fmla="*/ 120 h 283"/>
                  <a:gd name="T46" fmla="*/ 70 w 113"/>
                  <a:gd name="T47" fmla="*/ 23 h 283"/>
                  <a:gd name="T48" fmla="*/ 78 w 113"/>
                  <a:gd name="T49" fmla="*/ 15 h 283"/>
                  <a:gd name="T50" fmla="*/ 113 w 113"/>
                  <a:gd name="T51" fmla="*/ 15 h 283"/>
                  <a:gd name="T52" fmla="*/ 113 w 113"/>
                  <a:gd name="T53" fmla="*/ 8 h 283"/>
                  <a:gd name="T54" fmla="*/ 105 w 113"/>
                  <a:gd name="T55" fmla="*/ 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3" h="283">
                    <a:moveTo>
                      <a:pt x="62" y="185"/>
                    </a:moveTo>
                    <a:cubicBezTo>
                      <a:pt x="56" y="185"/>
                      <a:pt x="56" y="185"/>
                      <a:pt x="56" y="185"/>
                    </a:cubicBezTo>
                    <a:cubicBezTo>
                      <a:pt x="56" y="275"/>
                      <a:pt x="56" y="275"/>
                      <a:pt x="56" y="275"/>
                    </a:cubicBezTo>
                    <a:cubicBezTo>
                      <a:pt x="56" y="280"/>
                      <a:pt x="60" y="283"/>
                      <a:pt x="64" y="283"/>
                    </a:cubicBezTo>
                    <a:cubicBezTo>
                      <a:pt x="70" y="283"/>
                      <a:pt x="70" y="283"/>
                      <a:pt x="70" y="283"/>
                    </a:cubicBezTo>
                    <a:cubicBezTo>
                      <a:pt x="70" y="193"/>
                      <a:pt x="70" y="193"/>
                      <a:pt x="70" y="193"/>
                    </a:cubicBezTo>
                    <a:cubicBezTo>
                      <a:pt x="70" y="188"/>
                      <a:pt x="67" y="185"/>
                      <a:pt x="62" y="185"/>
                    </a:cubicBezTo>
                    <a:moveTo>
                      <a:pt x="105" y="0"/>
                    </a:moveTo>
                    <a:cubicBezTo>
                      <a:pt x="64" y="0"/>
                      <a:pt x="64" y="0"/>
                      <a:pt x="64" y="0"/>
                    </a:cubicBezTo>
                    <a:cubicBezTo>
                      <a:pt x="60" y="0"/>
                      <a:pt x="56" y="3"/>
                      <a:pt x="56" y="8"/>
                    </a:cubicBezTo>
                    <a:cubicBezTo>
                      <a:pt x="56" y="105"/>
                      <a:pt x="56" y="105"/>
                      <a:pt x="56" y="105"/>
                    </a:cubicBezTo>
                    <a:cubicBezTo>
                      <a:pt x="56" y="110"/>
                      <a:pt x="53" y="113"/>
                      <a:pt x="48" y="113"/>
                    </a:cubicBezTo>
                    <a:cubicBezTo>
                      <a:pt x="14" y="113"/>
                      <a:pt x="14" y="113"/>
                      <a:pt x="14" y="113"/>
                    </a:cubicBezTo>
                    <a:cubicBezTo>
                      <a:pt x="14" y="120"/>
                      <a:pt x="14" y="120"/>
                      <a:pt x="14" y="120"/>
                    </a:cubicBezTo>
                    <a:cubicBezTo>
                      <a:pt x="14" y="124"/>
                      <a:pt x="10" y="128"/>
                      <a:pt x="6" y="12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0" y="166"/>
                      <a:pt x="3" y="170"/>
                      <a:pt x="8" y="170"/>
                    </a:cubicBezTo>
                    <a:cubicBezTo>
                      <a:pt x="14" y="170"/>
                      <a:pt x="14" y="170"/>
                      <a:pt x="14" y="170"/>
                    </a:cubicBezTo>
                    <a:cubicBezTo>
                      <a:pt x="14" y="136"/>
                      <a:pt x="14" y="136"/>
                      <a:pt x="14" y="136"/>
                    </a:cubicBezTo>
                    <a:cubicBezTo>
                      <a:pt x="14" y="132"/>
                      <a:pt x="17" y="128"/>
                      <a:pt x="22" y="128"/>
                    </a:cubicBezTo>
                    <a:cubicBezTo>
                      <a:pt x="62" y="128"/>
                      <a:pt x="62" y="128"/>
                      <a:pt x="62" y="128"/>
                    </a:cubicBezTo>
                    <a:cubicBezTo>
                      <a:pt x="67" y="128"/>
                      <a:pt x="70" y="124"/>
                      <a:pt x="70" y="120"/>
                    </a:cubicBezTo>
                    <a:cubicBezTo>
                      <a:pt x="70" y="23"/>
                      <a:pt x="70" y="23"/>
                      <a:pt x="70" y="23"/>
                    </a:cubicBezTo>
                    <a:cubicBezTo>
                      <a:pt x="70" y="18"/>
                      <a:pt x="74" y="15"/>
                      <a:pt x="78" y="15"/>
                    </a:cubicBezTo>
                    <a:cubicBezTo>
                      <a:pt x="113" y="15"/>
                      <a:pt x="113" y="15"/>
                      <a:pt x="113" y="15"/>
                    </a:cubicBezTo>
                    <a:cubicBezTo>
                      <a:pt x="113" y="8"/>
                      <a:pt x="113" y="8"/>
                      <a:pt x="113" y="8"/>
                    </a:cubicBezTo>
                    <a:cubicBezTo>
                      <a:pt x="113" y="3"/>
                      <a:pt x="110" y="0"/>
                      <a:pt x="105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3" name="Freeform 162">
                <a:extLst>
                  <a:ext uri="{FF2B5EF4-FFF2-40B4-BE49-F238E27FC236}">
                    <a16:creationId xmlns:a16="http://schemas.microsoft.com/office/drawing/2014/main" id="{BB68A484-AD69-49FB-B9F7-7A897E5E98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02939" y="2298698"/>
                <a:ext cx="138113" cy="379412"/>
              </a:xfrm>
              <a:custGeom>
                <a:avLst/>
                <a:gdLst>
                  <a:gd name="T0" fmla="*/ 99 w 99"/>
                  <a:gd name="T1" fmla="*/ 0 h 268"/>
                  <a:gd name="T2" fmla="*/ 64 w 99"/>
                  <a:gd name="T3" fmla="*/ 0 h 268"/>
                  <a:gd name="T4" fmla="*/ 56 w 99"/>
                  <a:gd name="T5" fmla="*/ 8 h 268"/>
                  <a:gd name="T6" fmla="*/ 56 w 99"/>
                  <a:gd name="T7" fmla="*/ 105 h 268"/>
                  <a:gd name="T8" fmla="*/ 48 w 99"/>
                  <a:gd name="T9" fmla="*/ 113 h 268"/>
                  <a:gd name="T10" fmla="*/ 8 w 99"/>
                  <a:gd name="T11" fmla="*/ 113 h 268"/>
                  <a:gd name="T12" fmla="*/ 0 w 99"/>
                  <a:gd name="T13" fmla="*/ 121 h 268"/>
                  <a:gd name="T14" fmla="*/ 0 w 99"/>
                  <a:gd name="T15" fmla="*/ 155 h 268"/>
                  <a:gd name="T16" fmla="*/ 34 w 99"/>
                  <a:gd name="T17" fmla="*/ 155 h 268"/>
                  <a:gd name="T18" fmla="*/ 42 w 99"/>
                  <a:gd name="T19" fmla="*/ 163 h 268"/>
                  <a:gd name="T20" fmla="*/ 42 w 99"/>
                  <a:gd name="T21" fmla="*/ 170 h 268"/>
                  <a:gd name="T22" fmla="*/ 48 w 99"/>
                  <a:gd name="T23" fmla="*/ 170 h 268"/>
                  <a:gd name="T24" fmla="*/ 56 w 99"/>
                  <a:gd name="T25" fmla="*/ 178 h 268"/>
                  <a:gd name="T26" fmla="*/ 56 w 99"/>
                  <a:gd name="T27" fmla="*/ 268 h 268"/>
                  <a:gd name="T28" fmla="*/ 91 w 99"/>
                  <a:gd name="T29" fmla="*/ 268 h 268"/>
                  <a:gd name="T30" fmla="*/ 99 w 99"/>
                  <a:gd name="T31" fmla="*/ 260 h 268"/>
                  <a:gd name="T32" fmla="*/ 99 w 99"/>
                  <a:gd name="T33" fmla="*/ 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9" h="268">
                    <a:moveTo>
                      <a:pt x="99" y="0"/>
                    </a:moveTo>
                    <a:cubicBezTo>
                      <a:pt x="64" y="0"/>
                      <a:pt x="64" y="0"/>
                      <a:pt x="64" y="0"/>
                    </a:cubicBezTo>
                    <a:cubicBezTo>
                      <a:pt x="60" y="0"/>
                      <a:pt x="56" y="3"/>
                      <a:pt x="56" y="8"/>
                    </a:cubicBezTo>
                    <a:cubicBezTo>
                      <a:pt x="56" y="105"/>
                      <a:pt x="56" y="105"/>
                      <a:pt x="56" y="105"/>
                    </a:cubicBezTo>
                    <a:cubicBezTo>
                      <a:pt x="56" y="109"/>
                      <a:pt x="53" y="113"/>
                      <a:pt x="48" y="113"/>
                    </a:cubicBezTo>
                    <a:cubicBezTo>
                      <a:pt x="8" y="113"/>
                      <a:pt x="8" y="113"/>
                      <a:pt x="8" y="113"/>
                    </a:cubicBezTo>
                    <a:cubicBezTo>
                      <a:pt x="3" y="113"/>
                      <a:pt x="0" y="117"/>
                      <a:pt x="0" y="121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34" y="155"/>
                      <a:pt x="34" y="155"/>
                      <a:pt x="34" y="155"/>
                    </a:cubicBezTo>
                    <a:cubicBezTo>
                      <a:pt x="39" y="155"/>
                      <a:pt x="42" y="159"/>
                      <a:pt x="42" y="163"/>
                    </a:cubicBezTo>
                    <a:cubicBezTo>
                      <a:pt x="42" y="170"/>
                      <a:pt x="42" y="170"/>
                      <a:pt x="42" y="170"/>
                    </a:cubicBezTo>
                    <a:cubicBezTo>
                      <a:pt x="48" y="170"/>
                      <a:pt x="48" y="170"/>
                      <a:pt x="48" y="170"/>
                    </a:cubicBezTo>
                    <a:cubicBezTo>
                      <a:pt x="53" y="170"/>
                      <a:pt x="56" y="173"/>
                      <a:pt x="56" y="178"/>
                    </a:cubicBezTo>
                    <a:cubicBezTo>
                      <a:pt x="56" y="268"/>
                      <a:pt x="56" y="268"/>
                      <a:pt x="56" y="268"/>
                    </a:cubicBezTo>
                    <a:cubicBezTo>
                      <a:pt x="91" y="268"/>
                      <a:pt x="91" y="268"/>
                      <a:pt x="91" y="268"/>
                    </a:cubicBezTo>
                    <a:cubicBezTo>
                      <a:pt x="96" y="268"/>
                      <a:pt x="99" y="265"/>
                      <a:pt x="99" y="260"/>
                    </a:cubicBezTo>
                    <a:cubicBezTo>
                      <a:pt x="99" y="0"/>
                      <a:pt x="99" y="0"/>
                      <a:pt x="99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4" name="Freeform 163">
                <a:extLst>
                  <a:ext uri="{FF2B5EF4-FFF2-40B4-BE49-F238E27FC236}">
                    <a16:creationId xmlns:a16="http://schemas.microsoft.com/office/drawing/2014/main" id="{BB1CE5D2-C8B8-41D2-BA33-72DE685921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82301" y="2436810"/>
                <a:ext cx="20638" cy="20637"/>
              </a:xfrm>
              <a:custGeom>
                <a:avLst/>
                <a:gdLst>
                  <a:gd name="T0" fmla="*/ 14 w 14"/>
                  <a:gd name="T1" fmla="*/ 0 h 15"/>
                  <a:gd name="T2" fmla="*/ 8 w 14"/>
                  <a:gd name="T3" fmla="*/ 0 h 15"/>
                  <a:gd name="T4" fmla="*/ 0 w 14"/>
                  <a:gd name="T5" fmla="*/ 8 h 15"/>
                  <a:gd name="T6" fmla="*/ 0 w 14"/>
                  <a:gd name="T7" fmla="*/ 15 h 15"/>
                  <a:gd name="T8" fmla="*/ 6 w 14"/>
                  <a:gd name="T9" fmla="*/ 15 h 15"/>
                  <a:gd name="T10" fmla="*/ 14 w 14"/>
                  <a:gd name="T11" fmla="*/ 7 h 15"/>
                  <a:gd name="T12" fmla="*/ 14 w 14"/>
                  <a:gd name="T1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5">
                    <a:moveTo>
                      <a:pt x="14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10" y="15"/>
                      <a:pt x="14" y="11"/>
                      <a:pt x="14" y="7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5" name="Freeform 164">
                <a:extLst>
                  <a:ext uri="{FF2B5EF4-FFF2-40B4-BE49-F238E27FC236}">
                    <a16:creationId xmlns:a16="http://schemas.microsoft.com/office/drawing/2014/main" id="{9E842C56-14A3-4654-819B-0E2604864B2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623551" y="2276473"/>
                <a:ext cx="158750" cy="401637"/>
              </a:xfrm>
              <a:custGeom>
                <a:avLst/>
                <a:gdLst>
                  <a:gd name="T0" fmla="*/ 106 w 114"/>
                  <a:gd name="T1" fmla="*/ 57 h 283"/>
                  <a:gd name="T2" fmla="*/ 71 w 114"/>
                  <a:gd name="T3" fmla="*/ 57 h 283"/>
                  <a:gd name="T4" fmla="*/ 71 w 114"/>
                  <a:gd name="T5" fmla="*/ 63 h 283"/>
                  <a:gd name="T6" fmla="*/ 79 w 114"/>
                  <a:gd name="T7" fmla="*/ 71 h 283"/>
                  <a:gd name="T8" fmla="*/ 114 w 114"/>
                  <a:gd name="T9" fmla="*/ 71 h 283"/>
                  <a:gd name="T10" fmla="*/ 114 w 114"/>
                  <a:gd name="T11" fmla="*/ 65 h 283"/>
                  <a:gd name="T12" fmla="*/ 106 w 114"/>
                  <a:gd name="T13" fmla="*/ 57 h 283"/>
                  <a:gd name="T14" fmla="*/ 49 w 114"/>
                  <a:gd name="T15" fmla="*/ 0 h 283"/>
                  <a:gd name="T16" fmla="*/ 8 w 114"/>
                  <a:gd name="T17" fmla="*/ 0 h 283"/>
                  <a:gd name="T18" fmla="*/ 0 w 114"/>
                  <a:gd name="T19" fmla="*/ 8 h 283"/>
                  <a:gd name="T20" fmla="*/ 0 w 114"/>
                  <a:gd name="T21" fmla="*/ 275 h 283"/>
                  <a:gd name="T22" fmla="*/ 8 w 114"/>
                  <a:gd name="T23" fmla="*/ 283 h 283"/>
                  <a:gd name="T24" fmla="*/ 14 w 114"/>
                  <a:gd name="T25" fmla="*/ 283 h 283"/>
                  <a:gd name="T26" fmla="*/ 14 w 114"/>
                  <a:gd name="T27" fmla="*/ 23 h 283"/>
                  <a:gd name="T28" fmla="*/ 22 w 114"/>
                  <a:gd name="T29" fmla="*/ 15 h 283"/>
                  <a:gd name="T30" fmla="*/ 57 w 114"/>
                  <a:gd name="T31" fmla="*/ 15 h 283"/>
                  <a:gd name="T32" fmla="*/ 57 w 114"/>
                  <a:gd name="T33" fmla="*/ 8 h 283"/>
                  <a:gd name="T34" fmla="*/ 49 w 114"/>
                  <a:gd name="T35" fmla="*/ 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4" h="283">
                    <a:moveTo>
                      <a:pt x="106" y="57"/>
                    </a:moveTo>
                    <a:cubicBezTo>
                      <a:pt x="71" y="57"/>
                      <a:pt x="71" y="57"/>
                      <a:pt x="71" y="57"/>
                    </a:cubicBezTo>
                    <a:cubicBezTo>
                      <a:pt x="71" y="63"/>
                      <a:pt x="71" y="63"/>
                      <a:pt x="71" y="63"/>
                    </a:cubicBezTo>
                    <a:cubicBezTo>
                      <a:pt x="71" y="68"/>
                      <a:pt x="75" y="71"/>
                      <a:pt x="79" y="71"/>
                    </a:cubicBezTo>
                    <a:cubicBezTo>
                      <a:pt x="114" y="71"/>
                      <a:pt x="114" y="71"/>
                      <a:pt x="114" y="71"/>
                    </a:cubicBezTo>
                    <a:cubicBezTo>
                      <a:pt x="114" y="65"/>
                      <a:pt x="114" y="65"/>
                      <a:pt x="114" y="65"/>
                    </a:cubicBezTo>
                    <a:cubicBezTo>
                      <a:pt x="114" y="60"/>
                      <a:pt x="110" y="57"/>
                      <a:pt x="106" y="57"/>
                    </a:cubicBezTo>
                    <a:moveTo>
                      <a:pt x="49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0" y="280"/>
                      <a:pt x="4" y="283"/>
                      <a:pt x="8" y="283"/>
                    </a:cubicBezTo>
                    <a:cubicBezTo>
                      <a:pt x="14" y="283"/>
                      <a:pt x="14" y="283"/>
                      <a:pt x="14" y="28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18"/>
                      <a:pt x="18" y="15"/>
                      <a:pt x="22" y="15"/>
                    </a:cubicBezTo>
                    <a:cubicBezTo>
                      <a:pt x="57" y="15"/>
                      <a:pt x="57" y="15"/>
                      <a:pt x="57" y="15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3"/>
                      <a:pt x="53" y="0"/>
                      <a:pt x="49" y="0"/>
                    </a:cubicBezTo>
                  </a:path>
                </a:pathLst>
              </a:custGeom>
              <a:solidFill>
                <a:srgbClr val="FF5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6" name="Freeform 165">
                <a:extLst>
                  <a:ext uri="{FF2B5EF4-FFF2-40B4-BE49-F238E27FC236}">
                    <a16:creationId xmlns:a16="http://schemas.microsoft.com/office/drawing/2014/main" id="{1ACD33FB-4F42-44B7-A264-FF6F5D3FD9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42601" y="2298698"/>
                <a:ext cx="139700" cy="379412"/>
              </a:xfrm>
              <a:custGeom>
                <a:avLst/>
                <a:gdLst>
                  <a:gd name="T0" fmla="*/ 43 w 100"/>
                  <a:gd name="T1" fmla="*/ 0 h 268"/>
                  <a:gd name="T2" fmla="*/ 8 w 100"/>
                  <a:gd name="T3" fmla="*/ 0 h 268"/>
                  <a:gd name="T4" fmla="*/ 0 w 100"/>
                  <a:gd name="T5" fmla="*/ 8 h 268"/>
                  <a:gd name="T6" fmla="*/ 0 w 100"/>
                  <a:gd name="T7" fmla="*/ 268 h 268"/>
                  <a:gd name="T8" fmla="*/ 35 w 100"/>
                  <a:gd name="T9" fmla="*/ 268 h 268"/>
                  <a:gd name="T10" fmla="*/ 43 w 100"/>
                  <a:gd name="T11" fmla="*/ 260 h 268"/>
                  <a:gd name="T12" fmla="*/ 43 w 100"/>
                  <a:gd name="T13" fmla="*/ 106 h 268"/>
                  <a:gd name="T14" fmla="*/ 51 w 100"/>
                  <a:gd name="T15" fmla="*/ 98 h 268"/>
                  <a:gd name="T16" fmla="*/ 92 w 100"/>
                  <a:gd name="T17" fmla="*/ 98 h 268"/>
                  <a:gd name="T18" fmla="*/ 100 w 100"/>
                  <a:gd name="T19" fmla="*/ 90 h 268"/>
                  <a:gd name="T20" fmla="*/ 100 w 100"/>
                  <a:gd name="T21" fmla="*/ 56 h 268"/>
                  <a:gd name="T22" fmla="*/ 65 w 100"/>
                  <a:gd name="T23" fmla="*/ 56 h 268"/>
                  <a:gd name="T24" fmla="*/ 57 w 100"/>
                  <a:gd name="T25" fmla="*/ 48 h 268"/>
                  <a:gd name="T26" fmla="*/ 57 w 100"/>
                  <a:gd name="T27" fmla="*/ 42 h 268"/>
                  <a:gd name="T28" fmla="*/ 51 w 100"/>
                  <a:gd name="T29" fmla="*/ 42 h 268"/>
                  <a:gd name="T30" fmla="*/ 43 w 100"/>
                  <a:gd name="T31" fmla="*/ 34 h 268"/>
                  <a:gd name="T32" fmla="*/ 43 w 100"/>
                  <a:gd name="T33" fmla="*/ 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0" h="268">
                    <a:moveTo>
                      <a:pt x="43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268"/>
                      <a:pt x="0" y="268"/>
                      <a:pt x="0" y="268"/>
                    </a:cubicBezTo>
                    <a:cubicBezTo>
                      <a:pt x="35" y="268"/>
                      <a:pt x="35" y="268"/>
                      <a:pt x="35" y="268"/>
                    </a:cubicBezTo>
                    <a:cubicBezTo>
                      <a:pt x="39" y="268"/>
                      <a:pt x="43" y="265"/>
                      <a:pt x="43" y="260"/>
                    </a:cubicBezTo>
                    <a:cubicBezTo>
                      <a:pt x="43" y="106"/>
                      <a:pt x="43" y="106"/>
                      <a:pt x="43" y="106"/>
                    </a:cubicBezTo>
                    <a:cubicBezTo>
                      <a:pt x="43" y="102"/>
                      <a:pt x="47" y="98"/>
                      <a:pt x="51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6" y="98"/>
                      <a:pt x="100" y="95"/>
                      <a:pt x="100" y="90"/>
                    </a:cubicBezTo>
                    <a:cubicBezTo>
                      <a:pt x="100" y="56"/>
                      <a:pt x="100" y="56"/>
                      <a:pt x="100" y="56"/>
                    </a:cubicBezTo>
                    <a:cubicBezTo>
                      <a:pt x="65" y="56"/>
                      <a:pt x="65" y="56"/>
                      <a:pt x="65" y="56"/>
                    </a:cubicBezTo>
                    <a:cubicBezTo>
                      <a:pt x="61" y="56"/>
                      <a:pt x="57" y="53"/>
                      <a:pt x="57" y="48"/>
                    </a:cubicBezTo>
                    <a:cubicBezTo>
                      <a:pt x="57" y="42"/>
                      <a:pt x="57" y="42"/>
                      <a:pt x="57" y="4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47" y="42"/>
                      <a:pt x="43" y="38"/>
                      <a:pt x="43" y="34"/>
                    </a:cubicBezTo>
                    <a:cubicBezTo>
                      <a:pt x="43" y="0"/>
                      <a:pt x="43" y="0"/>
                      <a:pt x="43" y="0"/>
                    </a:cubicBezTo>
                  </a:path>
                </a:pathLst>
              </a:custGeom>
              <a:solidFill>
                <a:srgbClr val="735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767109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Tm="7207">
        <p159:morph option="byObject"/>
      </p:transition>
    </mc:Choice>
    <mc:Fallback xmlns="">
      <p:transition spd="slow" advTm="72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4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4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6" presetClass="emp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500" fill="hold"/>
                                        <p:tgtEl>
                                          <p:spTgt spid="87"/>
                                        </p:tgtEl>
                                      </p:cBhvr>
                                      <p:by x="1000" y="1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6" presetClass="emp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by x="1000" y="1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0.01065 L 0.38789 -0.04282 C 0.46849 -0.05023 0.58984 -0.05394 0.71731 -0.05394 C 0.86185 -0.05394 0.97786 -0.05023 1.05846 -0.04282 L 1.44674 -0.01065 " pathEditMode="relative" rAng="0" ptsTypes="AAAAA">
                                      <p:cBhvr>
                                        <p:cTn id="62" dur="4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331" y="-2176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768</TotalTime>
  <Words>5</Words>
  <Application>Microsoft Office PowerPoint</Application>
  <PresentationFormat>Widescreen</PresentationFormat>
  <Paragraphs>2</Paragraphs>
  <Slides>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00 Starmap Truetype</vt:lpstr>
      <vt:lpstr>Calibri Light</vt:lpstr>
      <vt:lpstr>Calibri</vt:lpstr>
      <vt:lpstr>Arial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 Edwards</dc:creator>
  <cp:lastModifiedBy>Jamie Garroch</cp:lastModifiedBy>
  <cp:revision>38</cp:revision>
  <dcterms:created xsi:type="dcterms:W3CDTF">2017-11-20T10:24:20Z</dcterms:created>
  <dcterms:modified xsi:type="dcterms:W3CDTF">2021-12-10T16:45:45Z</dcterms:modified>
</cp:coreProperties>
</file>