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32"/>
    <a:srgbClr val="8F5740"/>
    <a:srgbClr val="000066"/>
    <a:srgbClr val="008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609" autoAdjust="0"/>
  </p:normalViewPr>
  <p:slideViewPr>
    <p:cSldViewPr>
      <p:cViewPr>
        <p:scale>
          <a:sx n="56" d="100"/>
          <a:sy n="56" d="100"/>
        </p:scale>
        <p:origin x="-2266" y="-120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Kieran\Desktop\Picture1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82" t="34570" r="15204" b="7759"/>
          <a:stretch/>
        </p:blipFill>
        <p:spPr bwMode="auto">
          <a:xfrm flipH="1">
            <a:off x="-1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 userDrawn="1"/>
        </p:nvGrpSpPr>
        <p:grpSpPr>
          <a:xfrm>
            <a:off x="-2772816" y="4013907"/>
            <a:ext cx="21802088" cy="1233752"/>
            <a:chOff x="-2772816" y="4237638"/>
            <a:chExt cx="21802088" cy="1010021"/>
          </a:xfrm>
        </p:grpSpPr>
        <p:sp>
          <p:nvSpPr>
            <p:cNvPr id="9" name="Trapezoid 26"/>
            <p:cNvSpPr/>
            <p:nvPr/>
          </p:nvSpPr>
          <p:spPr>
            <a:xfrm>
              <a:off x="-2772816" y="4237638"/>
              <a:ext cx="21802088" cy="1010021"/>
            </a:xfrm>
            <a:custGeom>
              <a:avLst/>
              <a:gdLst>
                <a:gd name="connsiteX0" fmla="*/ 0 w 12897691"/>
                <a:gd name="connsiteY0" fmla="*/ 902876 h 902876"/>
                <a:gd name="connsiteX1" fmla="*/ 2365716 w 12897691"/>
                <a:gd name="connsiteY1" fmla="*/ 0 h 902876"/>
                <a:gd name="connsiteX2" fmla="*/ 10531975 w 12897691"/>
                <a:gd name="connsiteY2" fmla="*/ 0 h 902876"/>
                <a:gd name="connsiteX3" fmla="*/ 12897691 w 12897691"/>
                <a:gd name="connsiteY3" fmla="*/ 902876 h 902876"/>
                <a:gd name="connsiteX4" fmla="*/ 0 w 12897691"/>
                <a:gd name="connsiteY4" fmla="*/ 902876 h 902876"/>
                <a:gd name="connsiteX0" fmla="*/ 617752 w 13515443"/>
                <a:gd name="connsiteY0" fmla="*/ 902876 h 902876"/>
                <a:gd name="connsiteX1" fmla="*/ 2983468 w 13515443"/>
                <a:gd name="connsiteY1" fmla="*/ 0 h 902876"/>
                <a:gd name="connsiteX2" fmla="*/ 11149727 w 13515443"/>
                <a:gd name="connsiteY2" fmla="*/ 0 h 902876"/>
                <a:gd name="connsiteX3" fmla="*/ 13515443 w 13515443"/>
                <a:gd name="connsiteY3" fmla="*/ 902876 h 902876"/>
                <a:gd name="connsiteX4" fmla="*/ 617752 w 13515443"/>
                <a:gd name="connsiteY4" fmla="*/ 902876 h 902876"/>
                <a:gd name="connsiteX0" fmla="*/ 497581 w 13395272"/>
                <a:gd name="connsiteY0" fmla="*/ 984890 h 984890"/>
                <a:gd name="connsiteX1" fmla="*/ 2863297 w 13395272"/>
                <a:gd name="connsiteY1" fmla="*/ 82014 h 984890"/>
                <a:gd name="connsiteX2" fmla="*/ 11029556 w 13395272"/>
                <a:gd name="connsiteY2" fmla="*/ 82014 h 984890"/>
                <a:gd name="connsiteX3" fmla="*/ 13395272 w 13395272"/>
                <a:gd name="connsiteY3" fmla="*/ 984890 h 984890"/>
                <a:gd name="connsiteX4" fmla="*/ 497581 w 13395272"/>
                <a:gd name="connsiteY4" fmla="*/ 984890 h 984890"/>
                <a:gd name="connsiteX0" fmla="*/ 497581 w 13395272"/>
                <a:gd name="connsiteY0" fmla="*/ 1050747 h 1050747"/>
                <a:gd name="connsiteX1" fmla="*/ 2863297 w 13395272"/>
                <a:gd name="connsiteY1" fmla="*/ 147871 h 1050747"/>
                <a:gd name="connsiteX2" fmla="*/ 11029556 w 13395272"/>
                <a:gd name="connsiteY2" fmla="*/ 147871 h 1050747"/>
                <a:gd name="connsiteX3" fmla="*/ 13395272 w 13395272"/>
                <a:gd name="connsiteY3" fmla="*/ 1050747 h 1050747"/>
                <a:gd name="connsiteX4" fmla="*/ 497581 w 13395272"/>
                <a:gd name="connsiteY4" fmla="*/ 1050747 h 1050747"/>
                <a:gd name="connsiteX0" fmla="*/ 497581 w 13395272"/>
                <a:gd name="connsiteY0" fmla="*/ 974574 h 974574"/>
                <a:gd name="connsiteX1" fmla="*/ 2863297 w 13395272"/>
                <a:gd name="connsiteY1" fmla="*/ 71698 h 974574"/>
                <a:gd name="connsiteX2" fmla="*/ 11029556 w 13395272"/>
                <a:gd name="connsiteY2" fmla="*/ 71698 h 974574"/>
                <a:gd name="connsiteX3" fmla="*/ 13395272 w 13395272"/>
                <a:gd name="connsiteY3" fmla="*/ 974574 h 974574"/>
                <a:gd name="connsiteX4" fmla="*/ 497581 w 13395272"/>
                <a:gd name="connsiteY4" fmla="*/ 974574 h 974574"/>
                <a:gd name="connsiteX0" fmla="*/ 497581 w 13395272"/>
                <a:gd name="connsiteY0" fmla="*/ 936084 h 936084"/>
                <a:gd name="connsiteX1" fmla="*/ 2863297 w 13395272"/>
                <a:gd name="connsiteY1" fmla="*/ 33208 h 936084"/>
                <a:gd name="connsiteX2" fmla="*/ 11029556 w 13395272"/>
                <a:gd name="connsiteY2" fmla="*/ 33208 h 936084"/>
                <a:gd name="connsiteX3" fmla="*/ 13395272 w 13395272"/>
                <a:gd name="connsiteY3" fmla="*/ 936084 h 936084"/>
                <a:gd name="connsiteX4" fmla="*/ 497581 w 13395272"/>
                <a:gd name="connsiteY4" fmla="*/ 936084 h 936084"/>
                <a:gd name="connsiteX0" fmla="*/ 580614 w 13478305"/>
                <a:gd name="connsiteY0" fmla="*/ 1010021 h 1010021"/>
                <a:gd name="connsiteX1" fmla="*/ 2265885 w 13478305"/>
                <a:gd name="connsiteY1" fmla="*/ 56345 h 1010021"/>
                <a:gd name="connsiteX2" fmla="*/ 11112589 w 13478305"/>
                <a:gd name="connsiteY2" fmla="*/ 107145 h 1010021"/>
                <a:gd name="connsiteX3" fmla="*/ 13478305 w 13478305"/>
                <a:gd name="connsiteY3" fmla="*/ 1010021 h 1010021"/>
                <a:gd name="connsiteX4" fmla="*/ 580614 w 13478305"/>
                <a:gd name="connsiteY4" fmla="*/ 1010021 h 101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78305" h="1010021">
                  <a:moveTo>
                    <a:pt x="580614" y="1010021"/>
                  </a:moveTo>
                  <a:cubicBezTo>
                    <a:pt x="-1174715" y="859542"/>
                    <a:pt x="1541334" y="115384"/>
                    <a:pt x="2265885" y="56345"/>
                  </a:cubicBezTo>
                  <a:cubicBezTo>
                    <a:pt x="2990436" y="-2694"/>
                    <a:pt x="9243852" y="-51801"/>
                    <a:pt x="11112589" y="107145"/>
                  </a:cubicBezTo>
                  <a:cubicBezTo>
                    <a:pt x="12981326" y="266091"/>
                    <a:pt x="12689733" y="709062"/>
                    <a:pt x="13478305" y="1010021"/>
                  </a:cubicBezTo>
                  <a:lnTo>
                    <a:pt x="580614" y="101002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5740">
                    <a:shade val="30000"/>
                    <a:satMod val="115000"/>
                  </a:srgbClr>
                </a:gs>
                <a:gs pos="50000">
                  <a:srgbClr val="8F5740">
                    <a:shade val="67500"/>
                    <a:satMod val="115000"/>
                  </a:srgbClr>
                </a:gs>
                <a:gs pos="100000">
                  <a:srgbClr val="8F574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innerShdw blurRad="12700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26"/>
            <p:cNvSpPr/>
            <p:nvPr/>
          </p:nvSpPr>
          <p:spPr>
            <a:xfrm>
              <a:off x="-2772816" y="4237638"/>
              <a:ext cx="21802088" cy="1010021"/>
            </a:xfrm>
            <a:custGeom>
              <a:avLst/>
              <a:gdLst>
                <a:gd name="connsiteX0" fmla="*/ 0 w 12897691"/>
                <a:gd name="connsiteY0" fmla="*/ 902876 h 902876"/>
                <a:gd name="connsiteX1" fmla="*/ 2365716 w 12897691"/>
                <a:gd name="connsiteY1" fmla="*/ 0 h 902876"/>
                <a:gd name="connsiteX2" fmla="*/ 10531975 w 12897691"/>
                <a:gd name="connsiteY2" fmla="*/ 0 h 902876"/>
                <a:gd name="connsiteX3" fmla="*/ 12897691 w 12897691"/>
                <a:gd name="connsiteY3" fmla="*/ 902876 h 902876"/>
                <a:gd name="connsiteX4" fmla="*/ 0 w 12897691"/>
                <a:gd name="connsiteY4" fmla="*/ 902876 h 902876"/>
                <a:gd name="connsiteX0" fmla="*/ 617752 w 13515443"/>
                <a:gd name="connsiteY0" fmla="*/ 902876 h 902876"/>
                <a:gd name="connsiteX1" fmla="*/ 2983468 w 13515443"/>
                <a:gd name="connsiteY1" fmla="*/ 0 h 902876"/>
                <a:gd name="connsiteX2" fmla="*/ 11149727 w 13515443"/>
                <a:gd name="connsiteY2" fmla="*/ 0 h 902876"/>
                <a:gd name="connsiteX3" fmla="*/ 13515443 w 13515443"/>
                <a:gd name="connsiteY3" fmla="*/ 902876 h 902876"/>
                <a:gd name="connsiteX4" fmla="*/ 617752 w 13515443"/>
                <a:gd name="connsiteY4" fmla="*/ 902876 h 902876"/>
                <a:gd name="connsiteX0" fmla="*/ 497581 w 13395272"/>
                <a:gd name="connsiteY0" fmla="*/ 984890 h 984890"/>
                <a:gd name="connsiteX1" fmla="*/ 2863297 w 13395272"/>
                <a:gd name="connsiteY1" fmla="*/ 82014 h 984890"/>
                <a:gd name="connsiteX2" fmla="*/ 11029556 w 13395272"/>
                <a:gd name="connsiteY2" fmla="*/ 82014 h 984890"/>
                <a:gd name="connsiteX3" fmla="*/ 13395272 w 13395272"/>
                <a:gd name="connsiteY3" fmla="*/ 984890 h 984890"/>
                <a:gd name="connsiteX4" fmla="*/ 497581 w 13395272"/>
                <a:gd name="connsiteY4" fmla="*/ 984890 h 984890"/>
                <a:gd name="connsiteX0" fmla="*/ 497581 w 13395272"/>
                <a:gd name="connsiteY0" fmla="*/ 1050747 h 1050747"/>
                <a:gd name="connsiteX1" fmla="*/ 2863297 w 13395272"/>
                <a:gd name="connsiteY1" fmla="*/ 147871 h 1050747"/>
                <a:gd name="connsiteX2" fmla="*/ 11029556 w 13395272"/>
                <a:gd name="connsiteY2" fmla="*/ 147871 h 1050747"/>
                <a:gd name="connsiteX3" fmla="*/ 13395272 w 13395272"/>
                <a:gd name="connsiteY3" fmla="*/ 1050747 h 1050747"/>
                <a:gd name="connsiteX4" fmla="*/ 497581 w 13395272"/>
                <a:gd name="connsiteY4" fmla="*/ 1050747 h 1050747"/>
                <a:gd name="connsiteX0" fmla="*/ 497581 w 13395272"/>
                <a:gd name="connsiteY0" fmla="*/ 974574 h 974574"/>
                <a:gd name="connsiteX1" fmla="*/ 2863297 w 13395272"/>
                <a:gd name="connsiteY1" fmla="*/ 71698 h 974574"/>
                <a:gd name="connsiteX2" fmla="*/ 11029556 w 13395272"/>
                <a:gd name="connsiteY2" fmla="*/ 71698 h 974574"/>
                <a:gd name="connsiteX3" fmla="*/ 13395272 w 13395272"/>
                <a:gd name="connsiteY3" fmla="*/ 974574 h 974574"/>
                <a:gd name="connsiteX4" fmla="*/ 497581 w 13395272"/>
                <a:gd name="connsiteY4" fmla="*/ 974574 h 974574"/>
                <a:gd name="connsiteX0" fmla="*/ 497581 w 13395272"/>
                <a:gd name="connsiteY0" fmla="*/ 936084 h 936084"/>
                <a:gd name="connsiteX1" fmla="*/ 2863297 w 13395272"/>
                <a:gd name="connsiteY1" fmla="*/ 33208 h 936084"/>
                <a:gd name="connsiteX2" fmla="*/ 11029556 w 13395272"/>
                <a:gd name="connsiteY2" fmla="*/ 33208 h 936084"/>
                <a:gd name="connsiteX3" fmla="*/ 13395272 w 13395272"/>
                <a:gd name="connsiteY3" fmla="*/ 936084 h 936084"/>
                <a:gd name="connsiteX4" fmla="*/ 497581 w 13395272"/>
                <a:gd name="connsiteY4" fmla="*/ 936084 h 936084"/>
                <a:gd name="connsiteX0" fmla="*/ 580614 w 13478305"/>
                <a:gd name="connsiteY0" fmla="*/ 1010021 h 1010021"/>
                <a:gd name="connsiteX1" fmla="*/ 2265885 w 13478305"/>
                <a:gd name="connsiteY1" fmla="*/ 56345 h 1010021"/>
                <a:gd name="connsiteX2" fmla="*/ 11112589 w 13478305"/>
                <a:gd name="connsiteY2" fmla="*/ 107145 h 1010021"/>
                <a:gd name="connsiteX3" fmla="*/ 13478305 w 13478305"/>
                <a:gd name="connsiteY3" fmla="*/ 1010021 h 1010021"/>
                <a:gd name="connsiteX4" fmla="*/ 580614 w 13478305"/>
                <a:gd name="connsiteY4" fmla="*/ 1010021 h 101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78305" h="1010021">
                  <a:moveTo>
                    <a:pt x="580614" y="1010021"/>
                  </a:moveTo>
                  <a:cubicBezTo>
                    <a:pt x="-1174715" y="859542"/>
                    <a:pt x="1541334" y="115384"/>
                    <a:pt x="2265885" y="56345"/>
                  </a:cubicBezTo>
                  <a:cubicBezTo>
                    <a:pt x="2990436" y="-2694"/>
                    <a:pt x="9243852" y="-51801"/>
                    <a:pt x="11112589" y="107145"/>
                  </a:cubicBezTo>
                  <a:cubicBezTo>
                    <a:pt x="12981326" y="266091"/>
                    <a:pt x="12689733" y="709062"/>
                    <a:pt x="13478305" y="1010021"/>
                  </a:cubicBezTo>
                  <a:lnTo>
                    <a:pt x="580614" y="1010021"/>
                  </a:lnTo>
                  <a:close/>
                </a:path>
              </a:pathLst>
            </a:custGeom>
            <a:solidFill>
              <a:schemeClr val="tx1">
                <a:alpha val="3000"/>
              </a:schemeClr>
            </a:solidFill>
            <a:ln>
              <a:noFill/>
            </a:ln>
            <a:effectLst>
              <a:outerShdw blurRad="139700" sx="102000" sy="102000" algn="ctr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208181" y="1284591"/>
            <a:ext cx="3157393" cy="3458057"/>
            <a:chOff x="612125" y="1284591"/>
            <a:chExt cx="3157393" cy="3458057"/>
          </a:xfrm>
        </p:grpSpPr>
        <p:sp>
          <p:nvSpPr>
            <p:cNvPr id="12" name="Trapezoid 27"/>
            <p:cNvSpPr/>
            <p:nvPr/>
          </p:nvSpPr>
          <p:spPr>
            <a:xfrm>
              <a:off x="1081080" y="4090863"/>
              <a:ext cx="2219485" cy="651785"/>
            </a:xfrm>
            <a:custGeom>
              <a:avLst/>
              <a:gdLst>
                <a:gd name="connsiteX0" fmla="*/ 0 w 2935839"/>
                <a:gd name="connsiteY0" fmla="*/ 635330 h 635330"/>
                <a:gd name="connsiteX1" fmla="*/ 208712 w 2935839"/>
                <a:gd name="connsiteY1" fmla="*/ 0 h 635330"/>
                <a:gd name="connsiteX2" fmla="*/ 2727127 w 2935839"/>
                <a:gd name="connsiteY2" fmla="*/ 0 h 635330"/>
                <a:gd name="connsiteX3" fmla="*/ 2935839 w 2935839"/>
                <a:gd name="connsiteY3" fmla="*/ 635330 h 635330"/>
                <a:gd name="connsiteX4" fmla="*/ 0 w 2935839"/>
                <a:gd name="connsiteY4" fmla="*/ 635330 h 635330"/>
                <a:gd name="connsiteX0" fmla="*/ 0 w 2935839"/>
                <a:gd name="connsiteY0" fmla="*/ 635330 h 731388"/>
                <a:gd name="connsiteX1" fmla="*/ 208712 w 2935839"/>
                <a:gd name="connsiteY1" fmla="*/ 0 h 731388"/>
                <a:gd name="connsiteX2" fmla="*/ 2727127 w 2935839"/>
                <a:gd name="connsiteY2" fmla="*/ 0 h 731388"/>
                <a:gd name="connsiteX3" fmla="*/ 2935839 w 2935839"/>
                <a:gd name="connsiteY3" fmla="*/ 635330 h 731388"/>
                <a:gd name="connsiteX4" fmla="*/ 0 w 2935839"/>
                <a:gd name="connsiteY4" fmla="*/ 635330 h 731388"/>
                <a:gd name="connsiteX0" fmla="*/ 0 w 2935839"/>
                <a:gd name="connsiteY0" fmla="*/ 635330 h 782253"/>
                <a:gd name="connsiteX1" fmla="*/ 208712 w 2935839"/>
                <a:gd name="connsiteY1" fmla="*/ 0 h 782253"/>
                <a:gd name="connsiteX2" fmla="*/ 2727127 w 2935839"/>
                <a:gd name="connsiteY2" fmla="*/ 0 h 782253"/>
                <a:gd name="connsiteX3" fmla="*/ 2935839 w 2935839"/>
                <a:gd name="connsiteY3" fmla="*/ 635330 h 782253"/>
                <a:gd name="connsiteX4" fmla="*/ 0 w 2935839"/>
                <a:gd name="connsiteY4" fmla="*/ 635330 h 782253"/>
                <a:gd name="connsiteX0" fmla="*/ 0 w 2935839"/>
                <a:gd name="connsiteY0" fmla="*/ 635330 h 782253"/>
                <a:gd name="connsiteX1" fmla="*/ 208712 w 2935839"/>
                <a:gd name="connsiteY1" fmla="*/ 0 h 782253"/>
                <a:gd name="connsiteX2" fmla="*/ 2727127 w 2935839"/>
                <a:gd name="connsiteY2" fmla="*/ 0 h 782253"/>
                <a:gd name="connsiteX3" fmla="*/ 2935839 w 2935839"/>
                <a:gd name="connsiteY3" fmla="*/ 635330 h 782253"/>
                <a:gd name="connsiteX4" fmla="*/ 0 w 2935839"/>
                <a:gd name="connsiteY4" fmla="*/ 635330 h 78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5839" h="782253">
                  <a:moveTo>
                    <a:pt x="0" y="635330"/>
                  </a:moveTo>
                  <a:lnTo>
                    <a:pt x="208712" y="0"/>
                  </a:lnTo>
                  <a:lnTo>
                    <a:pt x="2727127" y="0"/>
                  </a:lnTo>
                  <a:lnTo>
                    <a:pt x="2935839" y="635330"/>
                  </a:lnTo>
                  <a:cubicBezTo>
                    <a:pt x="2206608" y="851461"/>
                    <a:pt x="587915" y="809897"/>
                    <a:pt x="0" y="63533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/>
                </a:gs>
              </a:gsLst>
              <a:lin ang="18900000" scaled="1"/>
              <a:tileRect/>
            </a:gradFill>
            <a:ln>
              <a:noFill/>
            </a:ln>
            <a:effectLst>
              <a:innerShdw blurRad="495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612125" y="1284591"/>
              <a:ext cx="3157393" cy="315739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612125" y="1284591"/>
              <a:ext cx="3157393" cy="315739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612125" y="1284591"/>
              <a:ext cx="3157393" cy="3157393"/>
            </a:xfrm>
            <a:prstGeom prst="ellipse">
              <a:avLst/>
            </a:prstGeom>
            <a:blipFill>
              <a:blip r:embed="rId4"/>
              <a:srcRect/>
              <a:stretch>
                <a:fillRect l="-23213" t="56570" r="-55439" b="-455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 flipH="1">
              <a:off x="612125" y="1284591"/>
              <a:ext cx="3157393" cy="3157393"/>
            </a:xfrm>
            <a:prstGeom prst="ellipse">
              <a:avLst/>
            </a:prstGeom>
            <a:blipFill>
              <a:blip r:embed="rId4"/>
              <a:srcRect/>
              <a:stretch>
                <a:fillRect l="-20419" t="68077" r="-38311" b="-400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967332" y="1481928"/>
              <a:ext cx="2446980" cy="122349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13000"/>
                  </a:schemeClr>
                </a:gs>
                <a:gs pos="6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>
            <a:off x="6886219" y="3700406"/>
            <a:ext cx="3322087" cy="611418"/>
            <a:chOff x="7730633" y="3340312"/>
            <a:chExt cx="3322087" cy="611418"/>
          </a:xfrm>
        </p:grpSpPr>
        <p:sp>
          <p:nvSpPr>
            <p:cNvPr id="19" name="Rounded Rectangle 35"/>
            <p:cNvSpPr/>
            <p:nvPr/>
          </p:nvSpPr>
          <p:spPr>
            <a:xfrm>
              <a:off x="7730633" y="3340312"/>
              <a:ext cx="694040" cy="604367"/>
            </a:xfrm>
            <a:custGeom>
              <a:avLst/>
              <a:gdLst>
                <a:gd name="connsiteX0" fmla="*/ 0 w 576064"/>
                <a:gd name="connsiteY0" fmla="*/ 169891 h 339782"/>
                <a:gd name="connsiteX1" fmla="*/ 169891 w 576064"/>
                <a:gd name="connsiteY1" fmla="*/ 0 h 339782"/>
                <a:gd name="connsiteX2" fmla="*/ 406173 w 576064"/>
                <a:gd name="connsiteY2" fmla="*/ 0 h 339782"/>
                <a:gd name="connsiteX3" fmla="*/ 576064 w 576064"/>
                <a:gd name="connsiteY3" fmla="*/ 169891 h 339782"/>
                <a:gd name="connsiteX4" fmla="*/ 576064 w 576064"/>
                <a:gd name="connsiteY4" fmla="*/ 169891 h 339782"/>
                <a:gd name="connsiteX5" fmla="*/ 406173 w 576064"/>
                <a:gd name="connsiteY5" fmla="*/ 339782 h 339782"/>
                <a:gd name="connsiteX6" fmla="*/ 169891 w 576064"/>
                <a:gd name="connsiteY6" fmla="*/ 339782 h 339782"/>
                <a:gd name="connsiteX7" fmla="*/ 0 w 576064"/>
                <a:gd name="connsiteY7" fmla="*/ 169891 h 339782"/>
                <a:gd name="connsiteX0" fmla="*/ 0 w 657739"/>
                <a:gd name="connsiteY0" fmla="*/ 291549 h 461440"/>
                <a:gd name="connsiteX1" fmla="*/ 169891 w 657739"/>
                <a:gd name="connsiteY1" fmla="*/ 121658 h 461440"/>
                <a:gd name="connsiteX2" fmla="*/ 625943 w 657739"/>
                <a:gd name="connsiteY2" fmla="*/ 0 h 461440"/>
                <a:gd name="connsiteX3" fmla="*/ 576064 w 657739"/>
                <a:gd name="connsiteY3" fmla="*/ 291549 h 461440"/>
                <a:gd name="connsiteX4" fmla="*/ 576064 w 657739"/>
                <a:gd name="connsiteY4" fmla="*/ 291549 h 461440"/>
                <a:gd name="connsiteX5" fmla="*/ 406173 w 657739"/>
                <a:gd name="connsiteY5" fmla="*/ 461440 h 461440"/>
                <a:gd name="connsiteX6" fmla="*/ 169891 w 657739"/>
                <a:gd name="connsiteY6" fmla="*/ 461440 h 461440"/>
                <a:gd name="connsiteX7" fmla="*/ 0 w 657739"/>
                <a:gd name="connsiteY7" fmla="*/ 291549 h 461440"/>
                <a:gd name="connsiteX0" fmla="*/ 0 w 657739"/>
                <a:gd name="connsiteY0" fmla="*/ 291549 h 610570"/>
                <a:gd name="connsiteX1" fmla="*/ 169891 w 657739"/>
                <a:gd name="connsiteY1" fmla="*/ 121658 h 610570"/>
                <a:gd name="connsiteX2" fmla="*/ 625943 w 657739"/>
                <a:gd name="connsiteY2" fmla="*/ 0 h 610570"/>
                <a:gd name="connsiteX3" fmla="*/ 576064 w 657739"/>
                <a:gd name="connsiteY3" fmla="*/ 291549 h 610570"/>
                <a:gd name="connsiteX4" fmla="*/ 576064 w 657739"/>
                <a:gd name="connsiteY4" fmla="*/ 291549 h 610570"/>
                <a:gd name="connsiteX5" fmla="*/ 571001 w 657739"/>
                <a:gd name="connsiteY5" fmla="*/ 610570 h 610570"/>
                <a:gd name="connsiteX6" fmla="*/ 169891 w 657739"/>
                <a:gd name="connsiteY6" fmla="*/ 461440 h 610570"/>
                <a:gd name="connsiteX7" fmla="*/ 0 w 657739"/>
                <a:gd name="connsiteY7" fmla="*/ 291549 h 610570"/>
                <a:gd name="connsiteX0" fmla="*/ 0 w 657739"/>
                <a:gd name="connsiteY0" fmla="*/ 291549 h 726025"/>
                <a:gd name="connsiteX1" fmla="*/ 169891 w 657739"/>
                <a:gd name="connsiteY1" fmla="*/ 121658 h 726025"/>
                <a:gd name="connsiteX2" fmla="*/ 625943 w 657739"/>
                <a:gd name="connsiteY2" fmla="*/ 0 h 726025"/>
                <a:gd name="connsiteX3" fmla="*/ 576064 w 657739"/>
                <a:gd name="connsiteY3" fmla="*/ 291549 h 726025"/>
                <a:gd name="connsiteX4" fmla="*/ 576064 w 657739"/>
                <a:gd name="connsiteY4" fmla="*/ 291549 h 726025"/>
                <a:gd name="connsiteX5" fmla="*/ 547910 w 657739"/>
                <a:gd name="connsiteY5" fmla="*/ 726025 h 726025"/>
                <a:gd name="connsiteX6" fmla="*/ 169891 w 657739"/>
                <a:gd name="connsiteY6" fmla="*/ 461440 h 726025"/>
                <a:gd name="connsiteX7" fmla="*/ 0 w 657739"/>
                <a:gd name="connsiteY7" fmla="*/ 291549 h 726025"/>
                <a:gd name="connsiteX0" fmla="*/ 0 w 681728"/>
                <a:gd name="connsiteY0" fmla="*/ 169891 h 604367"/>
                <a:gd name="connsiteX1" fmla="*/ 169891 w 681728"/>
                <a:gd name="connsiteY1" fmla="*/ 0 h 604367"/>
                <a:gd name="connsiteX2" fmla="*/ 653652 w 681728"/>
                <a:gd name="connsiteY2" fmla="*/ 12269 h 604367"/>
                <a:gd name="connsiteX3" fmla="*/ 576064 w 681728"/>
                <a:gd name="connsiteY3" fmla="*/ 169891 h 604367"/>
                <a:gd name="connsiteX4" fmla="*/ 576064 w 681728"/>
                <a:gd name="connsiteY4" fmla="*/ 169891 h 604367"/>
                <a:gd name="connsiteX5" fmla="*/ 547910 w 681728"/>
                <a:gd name="connsiteY5" fmla="*/ 604367 h 604367"/>
                <a:gd name="connsiteX6" fmla="*/ 169891 w 681728"/>
                <a:gd name="connsiteY6" fmla="*/ 339782 h 604367"/>
                <a:gd name="connsiteX7" fmla="*/ 0 w 681728"/>
                <a:gd name="connsiteY7" fmla="*/ 169891 h 604367"/>
                <a:gd name="connsiteX0" fmla="*/ 6 w 681734"/>
                <a:gd name="connsiteY0" fmla="*/ 169891 h 604367"/>
                <a:gd name="connsiteX1" fmla="*/ 169897 w 681734"/>
                <a:gd name="connsiteY1" fmla="*/ 0 h 604367"/>
                <a:gd name="connsiteX2" fmla="*/ 653658 w 681734"/>
                <a:gd name="connsiteY2" fmla="*/ 12269 h 604367"/>
                <a:gd name="connsiteX3" fmla="*/ 576070 w 681734"/>
                <a:gd name="connsiteY3" fmla="*/ 169891 h 604367"/>
                <a:gd name="connsiteX4" fmla="*/ 576070 w 681734"/>
                <a:gd name="connsiteY4" fmla="*/ 169891 h 604367"/>
                <a:gd name="connsiteX5" fmla="*/ 547916 w 681734"/>
                <a:gd name="connsiteY5" fmla="*/ 604367 h 604367"/>
                <a:gd name="connsiteX6" fmla="*/ 165278 w 681734"/>
                <a:gd name="connsiteY6" fmla="*/ 367491 h 604367"/>
                <a:gd name="connsiteX7" fmla="*/ 6 w 681734"/>
                <a:gd name="connsiteY7" fmla="*/ 169891 h 604367"/>
                <a:gd name="connsiteX0" fmla="*/ 11 w 681739"/>
                <a:gd name="connsiteY0" fmla="*/ 169891 h 604367"/>
                <a:gd name="connsiteX1" fmla="*/ 169902 w 681739"/>
                <a:gd name="connsiteY1" fmla="*/ 0 h 604367"/>
                <a:gd name="connsiteX2" fmla="*/ 653663 w 681739"/>
                <a:gd name="connsiteY2" fmla="*/ 12269 h 604367"/>
                <a:gd name="connsiteX3" fmla="*/ 576075 w 681739"/>
                <a:gd name="connsiteY3" fmla="*/ 169891 h 604367"/>
                <a:gd name="connsiteX4" fmla="*/ 576075 w 681739"/>
                <a:gd name="connsiteY4" fmla="*/ 169891 h 604367"/>
                <a:gd name="connsiteX5" fmla="*/ 547921 w 681739"/>
                <a:gd name="connsiteY5" fmla="*/ 604367 h 604367"/>
                <a:gd name="connsiteX6" fmla="*/ 165283 w 681739"/>
                <a:gd name="connsiteY6" fmla="*/ 367491 h 604367"/>
                <a:gd name="connsiteX7" fmla="*/ 11 w 681739"/>
                <a:gd name="connsiteY7" fmla="*/ 169891 h 604367"/>
                <a:gd name="connsiteX0" fmla="*/ 11 w 694040"/>
                <a:gd name="connsiteY0" fmla="*/ 169891 h 604367"/>
                <a:gd name="connsiteX1" fmla="*/ 169902 w 694040"/>
                <a:gd name="connsiteY1" fmla="*/ 0 h 604367"/>
                <a:gd name="connsiteX2" fmla="*/ 667518 w 694040"/>
                <a:gd name="connsiteY2" fmla="*/ 3032 h 604367"/>
                <a:gd name="connsiteX3" fmla="*/ 576075 w 694040"/>
                <a:gd name="connsiteY3" fmla="*/ 169891 h 604367"/>
                <a:gd name="connsiteX4" fmla="*/ 576075 w 694040"/>
                <a:gd name="connsiteY4" fmla="*/ 169891 h 604367"/>
                <a:gd name="connsiteX5" fmla="*/ 547921 w 694040"/>
                <a:gd name="connsiteY5" fmla="*/ 604367 h 604367"/>
                <a:gd name="connsiteX6" fmla="*/ 165283 w 694040"/>
                <a:gd name="connsiteY6" fmla="*/ 367491 h 604367"/>
                <a:gd name="connsiteX7" fmla="*/ 11 w 694040"/>
                <a:gd name="connsiteY7" fmla="*/ 169891 h 60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4040" h="604367">
                  <a:moveTo>
                    <a:pt x="11" y="169891"/>
                  </a:moveTo>
                  <a:cubicBezTo>
                    <a:pt x="781" y="108643"/>
                    <a:pt x="76074" y="0"/>
                    <a:pt x="169902" y="0"/>
                  </a:cubicBezTo>
                  <a:lnTo>
                    <a:pt x="667518" y="3032"/>
                  </a:lnTo>
                  <a:cubicBezTo>
                    <a:pt x="761346" y="3032"/>
                    <a:pt x="576075" y="76063"/>
                    <a:pt x="576075" y="169891"/>
                  </a:cubicBezTo>
                  <a:lnTo>
                    <a:pt x="576075" y="169891"/>
                  </a:lnTo>
                  <a:cubicBezTo>
                    <a:pt x="576075" y="263719"/>
                    <a:pt x="641749" y="604367"/>
                    <a:pt x="547921" y="604367"/>
                  </a:cubicBezTo>
                  <a:lnTo>
                    <a:pt x="165283" y="367491"/>
                  </a:lnTo>
                  <a:cubicBezTo>
                    <a:pt x="37737" y="288532"/>
                    <a:pt x="-759" y="231139"/>
                    <a:pt x="11" y="16989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36000">
                  <a:srgbClr val="FF0000">
                    <a:shade val="67500"/>
                    <a:satMod val="115000"/>
                  </a:srgbClr>
                </a:gs>
                <a:gs pos="52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ed Rectangle 33"/>
            <p:cNvSpPr/>
            <p:nvPr/>
          </p:nvSpPr>
          <p:spPr>
            <a:xfrm>
              <a:off x="8100392" y="3355896"/>
              <a:ext cx="2952328" cy="595834"/>
            </a:xfrm>
            <a:custGeom>
              <a:avLst/>
              <a:gdLst/>
              <a:ahLst/>
              <a:cxnLst/>
              <a:rect l="l" t="t" r="r" b="b"/>
              <a:pathLst>
                <a:path w="2952328" h="595834">
                  <a:moveTo>
                    <a:pt x="442848" y="0"/>
                  </a:moveTo>
                  <a:lnTo>
                    <a:pt x="2797512" y="0"/>
                  </a:lnTo>
                  <a:cubicBezTo>
                    <a:pt x="2883015" y="0"/>
                    <a:pt x="2952328" y="69313"/>
                    <a:pt x="2952328" y="154816"/>
                  </a:cubicBezTo>
                  <a:lnTo>
                    <a:pt x="2952328" y="441018"/>
                  </a:lnTo>
                  <a:cubicBezTo>
                    <a:pt x="2952328" y="526521"/>
                    <a:pt x="2883015" y="595834"/>
                    <a:pt x="2797512" y="595834"/>
                  </a:cubicBezTo>
                  <a:lnTo>
                    <a:pt x="442848" y="595834"/>
                  </a:lnTo>
                  <a:cubicBezTo>
                    <a:pt x="414980" y="595834"/>
                    <a:pt x="388831" y="588471"/>
                    <a:pt x="367451" y="573464"/>
                  </a:cubicBezTo>
                  <a:cubicBezTo>
                    <a:pt x="342485" y="582044"/>
                    <a:pt x="315715" y="585949"/>
                    <a:pt x="288032" y="585949"/>
                  </a:cubicBezTo>
                  <a:cubicBezTo>
                    <a:pt x="128956" y="585949"/>
                    <a:pt x="0" y="456993"/>
                    <a:pt x="0" y="297917"/>
                  </a:cubicBezTo>
                  <a:cubicBezTo>
                    <a:pt x="0" y="138841"/>
                    <a:pt x="128956" y="9885"/>
                    <a:pt x="288032" y="9885"/>
                  </a:cubicBezTo>
                  <a:cubicBezTo>
                    <a:pt x="315715" y="9885"/>
                    <a:pt x="342485" y="13790"/>
                    <a:pt x="367451" y="22371"/>
                  </a:cubicBezTo>
                  <a:cubicBezTo>
                    <a:pt x="388831" y="7363"/>
                    <a:pt x="414980" y="0"/>
                    <a:pt x="442848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49000">
                  <a:schemeClr val="bg1">
                    <a:lumMod val="7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 w="76200">
              <a:solidFill>
                <a:srgbClr val="FF0000"/>
              </a:solidFill>
            </a:ln>
            <a:effectLst>
              <a:innerShdw blurRad="190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7068966" y="2573767"/>
            <a:ext cx="3324219" cy="1128811"/>
            <a:chOff x="7728501" y="3355896"/>
            <a:chExt cx="3324219" cy="595834"/>
          </a:xfrm>
        </p:grpSpPr>
        <p:sp>
          <p:nvSpPr>
            <p:cNvPr id="22" name="Rounded Rectangle 35"/>
            <p:cNvSpPr/>
            <p:nvPr/>
          </p:nvSpPr>
          <p:spPr>
            <a:xfrm flipV="1">
              <a:off x="7728501" y="3368812"/>
              <a:ext cx="696172" cy="578652"/>
            </a:xfrm>
            <a:custGeom>
              <a:avLst/>
              <a:gdLst>
                <a:gd name="connsiteX0" fmla="*/ 0 w 576064"/>
                <a:gd name="connsiteY0" fmla="*/ 169891 h 339782"/>
                <a:gd name="connsiteX1" fmla="*/ 169891 w 576064"/>
                <a:gd name="connsiteY1" fmla="*/ 0 h 339782"/>
                <a:gd name="connsiteX2" fmla="*/ 406173 w 576064"/>
                <a:gd name="connsiteY2" fmla="*/ 0 h 339782"/>
                <a:gd name="connsiteX3" fmla="*/ 576064 w 576064"/>
                <a:gd name="connsiteY3" fmla="*/ 169891 h 339782"/>
                <a:gd name="connsiteX4" fmla="*/ 576064 w 576064"/>
                <a:gd name="connsiteY4" fmla="*/ 169891 h 339782"/>
                <a:gd name="connsiteX5" fmla="*/ 406173 w 576064"/>
                <a:gd name="connsiteY5" fmla="*/ 339782 h 339782"/>
                <a:gd name="connsiteX6" fmla="*/ 169891 w 576064"/>
                <a:gd name="connsiteY6" fmla="*/ 339782 h 339782"/>
                <a:gd name="connsiteX7" fmla="*/ 0 w 576064"/>
                <a:gd name="connsiteY7" fmla="*/ 169891 h 339782"/>
                <a:gd name="connsiteX0" fmla="*/ 0 w 657739"/>
                <a:gd name="connsiteY0" fmla="*/ 291549 h 461440"/>
                <a:gd name="connsiteX1" fmla="*/ 169891 w 657739"/>
                <a:gd name="connsiteY1" fmla="*/ 121658 h 461440"/>
                <a:gd name="connsiteX2" fmla="*/ 625943 w 657739"/>
                <a:gd name="connsiteY2" fmla="*/ 0 h 461440"/>
                <a:gd name="connsiteX3" fmla="*/ 576064 w 657739"/>
                <a:gd name="connsiteY3" fmla="*/ 291549 h 461440"/>
                <a:gd name="connsiteX4" fmla="*/ 576064 w 657739"/>
                <a:gd name="connsiteY4" fmla="*/ 291549 h 461440"/>
                <a:gd name="connsiteX5" fmla="*/ 406173 w 657739"/>
                <a:gd name="connsiteY5" fmla="*/ 461440 h 461440"/>
                <a:gd name="connsiteX6" fmla="*/ 169891 w 657739"/>
                <a:gd name="connsiteY6" fmla="*/ 461440 h 461440"/>
                <a:gd name="connsiteX7" fmla="*/ 0 w 657739"/>
                <a:gd name="connsiteY7" fmla="*/ 291549 h 461440"/>
                <a:gd name="connsiteX0" fmla="*/ 0 w 657739"/>
                <a:gd name="connsiteY0" fmla="*/ 291549 h 610570"/>
                <a:gd name="connsiteX1" fmla="*/ 169891 w 657739"/>
                <a:gd name="connsiteY1" fmla="*/ 121658 h 610570"/>
                <a:gd name="connsiteX2" fmla="*/ 625943 w 657739"/>
                <a:gd name="connsiteY2" fmla="*/ 0 h 610570"/>
                <a:gd name="connsiteX3" fmla="*/ 576064 w 657739"/>
                <a:gd name="connsiteY3" fmla="*/ 291549 h 610570"/>
                <a:gd name="connsiteX4" fmla="*/ 576064 w 657739"/>
                <a:gd name="connsiteY4" fmla="*/ 291549 h 610570"/>
                <a:gd name="connsiteX5" fmla="*/ 571001 w 657739"/>
                <a:gd name="connsiteY5" fmla="*/ 610570 h 610570"/>
                <a:gd name="connsiteX6" fmla="*/ 169891 w 657739"/>
                <a:gd name="connsiteY6" fmla="*/ 461440 h 610570"/>
                <a:gd name="connsiteX7" fmla="*/ 0 w 657739"/>
                <a:gd name="connsiteY7" fmla="*/ 291549 h 610570"/>
                <a:gd name="connsiteX0" fmla="*/ 0 w 657739"/>
                <a:gd name="connsiteY0" fmla="*/ 291549 h 726025"/>
                <a:gd name="connsiteX1" fmla="*/ 169891 w 657739"/>
                <a:gd name="connsiteY1" fmla="*/ 121658 h 726025"/>
                <a:gd name="connsiteX2" fmla="*/ 625943 w 657739"/>
                <a:gd name="connsiteY2" fmla="*/ 0 h 726025"/>
                <a:gd name="connsiteX3" fmla="*/ 576064 w 657739"/>
                <a:gd name="connsiteY3" fmla="*/ 291549 h 726025"/>
                <a:gd name="connsiteX4" fmla="*/ 576064 w 657739"/>
                <a:gd name="connsiteY4" fmla="*/ 291549 h 726025"/>
                <a:gd name="connsiteX5" fmla="*/ 547910 w 657739"/>
                <a:gd name="connsiteY5" fmla="*/ 726025 h 726025"/>
                <a:gd name="connsiteX6" fmla="*/ 169891 w 657739"/>
                <a:gd name="connsiteY6" fmla="*/ 461440 h 726025"/>
                <a:gd name="connsiteX7" fmla="*/ 0 w 657739"/>
                <a:gd name="connsiteY7" fmla="*/ 291549 h 726025"/>
                <a:gd name="connsiteX0" fmla="*/ 0 w 681728"/>
                <a:gd name="connsiteY0" fmla="*/ 169891 h 604367"/>
                <a:gd name="connsiteX1" fmla="*/ 169891 w 681728"/>
                <a:gd name="connsiteY1" fmla="*/ 0 h 604367"/>
                <a:gd name="connsiteX2" fmla="*/ 653652 w 681728"/>
                <a:gd name="connsiteY2" fmla="*/ 12269 h 604367"/>
                <a:gd name="connsiteX3" fmla="*/ 576064 w 681728"/>
                <a:gd name="connsiteY3" fmla="*/ 169891 h 604367"/>
                <a:gd name="connsiteX4" fmla="*/ 576064 w 681728"/>
                <a:gd name="connsiteY4" fmla="*/ 169891 h 604367"/>
                <a:gd name="connsiteX5" fmla="*/ 547910 w 681728"/>
                <a:gd name="connsiteY5" fmla="*/ 604367 h 604367"/>
                <a:gd name="connsiteX6" fmla="*/ 169891 w 681728"/>
                <a:gd name="connsiteY6" fmla="*/ 339782 h 604367"/>
                <a:gd name="connsiteX7" fmla="*/ 0 w 681728"/>
                <a:gd name="connsiteY7" fmla="*/ 169891 h 604367"/>
                <a:gd name="connsiteX0" fmla="*/ 6 w 681734"/>
                <a:gd name="connsiteY0" fmla="*/ 169891 h 604367"/>
                <a:gd name="connsiteX1" fmla="*/ 169897 w 681734"/>
                <a:gd name="connsiteY1" fmla="*/ 0 h 604367"/>
                <a:gd name="connsiteX2" fmla="*/ 653658 w 681734"/>
                <a:gd name="connsiteY2" fmla="*/ 12269 h 604367"/>
                <a:gd name="connsiteX3" fmla="*/ 576070 w 681734"/>
                <a:gd name="connsiteY3" fmla="*/ 169891 h 604367"/>
                <a:gd name="connsiteX4" fmla="*/ 576070 w 681734"/>
                <a:gd name="connsiteY4" fmla="*/ 169891 h 604367"/>
                <a:gd name="connsiteX5" fmla="*/ 547916 w 681734"/>
                <a:gd name="connsiteY5" fmla="*/ 604367 h 604367"/>
                <a:gd name="connsiteX6" fmla="*/ 165278 w 681734"/>
                <a:gd name="connsiteY6" fmla="*/ 367491 h 604367"/>
                <a:gd name="connsiteX7" fmla="*/ 6 w 681734"/>
                <a:gd name="connsiteY7" fmla="*/ 169891 h 604367"/>
                <a:gd name="connsiteX0" fmla="*/ 11 w 681739"/>
                <a:gd name="connsiteY0" fmla="*/ 169891 h 604367"/>
                <a:gd name="connsiteX1" fmla="*/ 169902 w 681739"/>
                <a:gd name="connsiteY1" fmla="*/ 0 h 604367"/>
                <a:gd name="connsiteX2" fmla="*/ 653663 w 681739"/>
                <a:gd name="connsiteY2" fmla="*/ 12269 h 604367"/>
                <a:gd name="connsiteX3" fmla="*/ 576075 w 681739"/>
                <a:gd name="connsiteY3" fmla="*/ 169891 h 604367"/>
                <a:gd name="connsiteX4" fmla="*/ 576075 w 681739"/>
                <a:gd name="connsiteY4" fmla="*/ 169891 h 604367"/>
                <a:gd name="connsiteX5" fmla="*/ 547921 w 681739"/>
                <a:gd name="connsiteY5" fmla="*/ 604367 h 604367"/>
                <a:gd name="connsiteX6" fmla="*/ 165283 w 681739"/>
                <a:gd name="connsiteY6" fmla="*/ 367491 h 604367"/>
                <a:gd name="connsiteX7" fmla="*/ 11 w 681739"/>
                <a:gd name="connsiteY7" fmla="*/ 169891 h 604367"/>
                <a:gd name="connsiteX0" fmla="*/ 11 w 694040"/>
                <a:gd name="connsiteY0" fmla="*/ 169891 h 604367"/>
                <a:gd name="connsiteX1" fmla="*/ 169902 w 694040"/>
                <a:gd name="connsiteY1" fmla="*/ 0 h 604367"/>
                <a:gd name="connsiteX2" fmla="*/ 667518 w 694040"/>
                <a:gd name="connsiteY2" fmla="*/ 3032 h 604367"/>
                <a:gd name="connsiteX3" fmla="*/ 576075 w 694040"/>
                <a:gd name="connsiteY3" fmla="*/ 169891 h 604367"/>
                <a:gd name="connsiteX4" fmla="*/ 576075 w 694040"/>
                <a:gd name="connsiteY4" fmla="*/ 169891 h 604367"/>
                <a:gd name="connsiteX5" fmla="*/ 547921 w 694040"/>
                <a:gd name="connsiteY5" fmla="*/ 604367 h 604367"/>
                <a:gd name="connsiteX6" fmla="*/ 165283 w 694040"/>
                <a:gd name="connsiteY6" fmla="*/ 367491 h 604367"/>
                <a:gd name="connsiteX7" fmla="*/ 11 w 694040"/>
                <a:gd name="connsiteY7" fmla="*/ 169891 h 604367"/>
                <a:gd name="connsiteX0" fmla="*/ 7 w 694036"/>
                <a:gd name="connsiteY0" fmla="*/ 169891 h 578652"/>
                <a:gd name="connsiteX1" fmla="*/ 169898 w 694036"/>
                <a:gd name="connsiteY1" fmla="*/ 0 h 578652"/>
                <a:gd name="connsiteX2" fmla="*/ 667514 w 694036"/>
                <a:gd name="connsiteY2" fmla="*/ 3032 h 578652"/>
                <a:gd name="connsiteX3" fmla="*/ 576071 w 694036"/>
                <a:gd name="connsiteY3" fmla="*/ 169891 h 578652"/>
                <a:gd name="connsiteX4" fmla="*/ 576071 w 694036"/>
                <a:gd name="connsiteY4" fmla="*/ 169891 h 578652"/>
                <a:gd name="connsiteX5" fmla="*/ 570402 w 694036"/>
                <a:gd name="connsiteY5" fmla="*/ 578652 h 578652"/>
                <a:gd name="connsiteX6" fmla="*/ 165279 w 694036"/>
                <a:gd name="connsiteY6" fmla="*/ 367491 h 578652"/>
                <a:gd name="connsiteX7" fmla="*/ 7 w 694036"/>
                <a:gd name="connsiteY7" fmla="*/ 169891 h 578652"/>
                <a:gd name="connsiteX0" fmla="*/ 2143 w 696172"/>
                <a:gd name="connsiteY0" fmla="*/ 169891 h 578652"/>
                <a:gd name="connsiteX1" fmla="*/ 172034 w 696172"/>
                <a:gd name="connsiteY1" fmla="*/ 0 h 578652"/>
                <a:gd name="connsiteX2" fmla="*/ 669650 w 696172"/>
                <a:gd name="connsiteY2" fmla="*/ 3032 h 578652"/>
                <a:gd name="connsiteX3" fmla="*/ 578207 w 696172"/>
                <a:gd name="connsiteY3" fmla="*/ 169891 h 578652"/>
                <a:gd name="connsiteX4" fmla="*/ 578207 w 696172"/>
                <a:gd name="connsiteY4" fmla="*/ 169891 h 578652"/>
                <a:gd name="connsiteX5" fmla="*/ 572538 w 696172"/>
                <a:gd name="connsiteY5" fmla="*/ 578652 h 578652"/>
                <a:gd name="connsiteX6" fmla="*/ 111202 w 696172"/>
                <a:gd name="connsiteY6" fmla="*/ 377382 h 578652"/>
                <a:gd name="connsiteX7" fmla="*/ 2143 w 696172"/>
                <a:gd name="connsiteY7" fmla="*/ 169891 h 57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6172" h="578652">
                  <a:moveTo>
                    <a:pt x="2143" y="169891"/>
                  </a:moveTo>
                  <a:cubicBezTo>
                    <a:pt x="12282" y="106994"/>
                    <a:pt x="78206" y="0"/>
                    <a:pt x="172034" y="0"/>
                  </a:cubicBezTo>
                  <a:lnTo>
                    <a:pt x="669650" y="3032"/>
                  </a:lnTo>
                  <a:cubicBezTo>
                    <a:pt x="763478" y="3032"/>
                    <a:pt x="578207" y="76063"/>
                    <a:pt x="578207" y="169891"/>
                  </a:cubicBezTo>
                  <a:lnTo>
                    <a:pt x="578207" y="169891"/>
                  </a:lnTo>
                  <a:cubicBezTo>
                    <a:pt x="578207" y="263719"/>
                    <a:pt x="666366" y="578652"/>
                    <a:pt x="572538" y="578652"/>
                  </a:cubicBezTo>
                  <a:cubicBezTo>
                    <a:pt x="437497" y="508265"/>
                    <a:pt x="206268" y="445509"/>
                    <a:pt x="111202" y="377382"/>
                  </a:cubicBezTo>
                  <a:cubicBezTo>
                    <a:pt x="16136" y="309255"/>
                    <a:pt x="-7996" y="232788"/>
                    <a:pt x="2143" y="16989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30000">
                  <a:schemeClr val="accent6">
                    <a:shade val="67500"/>
                    <a:satMod val="115000"/>
                  </a:schemeClr>
                </a:gs>
                <a:gs pos="48000">
                  <a:schemeClr val="accent6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ed Rectangle 33"/>
            <p:cNvSpPr/>
            <p:nvPr/>
          </p:nvSpPr>
          <p:spPr>
            <a:xfrm>
              <a:off x="8100392" y="3355896"/>
              <a:ext cx="2952328" cy="595834"/>
            </a:xfrm>
            <a:custGeom>
              <a:avLst/>
              <a:gdLst/>
              <a:ahLst/>
              <a:cxnLst/>
              <a:rect l="l" t="t" r="r" b="b"/>
              <a:pathLst>
                <a:path w="2952328" h="595834">
                  <a:moveTo>
                    <a:pt x="442848" y="0"/>
                  </a:moveTo>
                  <a:lnTo>
                    <a:pt x="2797512" y="0"/>
                  </a:lnTo>
                  <a:cubicBezTo>
                    <a:pt x="2883015" y="0"/>
                    <a:pt x="2952328" y="69313"/>
                    <a:pt x="2952328" y="154816"/>
                  </a:cubicBezTo>
                  <a:lnTo>
                    <a:pt x="2952328" y="441018"/>
                  </a:lnTo>
                  <a:cubicBezTo>
                    <a:pt x="2952328" y="526521"/>
                    <a:pt x="2883015" y="595834"/>
                    <a:pt x="2797512" y="595834"/>
                  </a:cubicBezTo>
                  <a:lnTo>
                    <a:pt x="442848" y="595834"/>
                  </a:lnTo>
                  <a:cubicBezTo>
                    <a:pt x="414980" y="595834"/>
                    <a:pt x="388831" y="588471"/>
                    <a:pt x="367451" y="573464"/>
                  </a:cubicBezTo>
                  <a:cubicBezTo>
                    <a:pt x="342485" y="582044"/>
                    <a:pt x="315715" y="585949"/>
                    <a:pt x="288032" y="585949"/>
                  </a:cubicBezTo>
                  <a:cubicBezTo>
                    <a:pt x="128956" y="585949"/>
                    <a:pt x="0" y="456993"/>
                    <a:pt x="0" y="297917"/>
                  </a:cubicBezTo>
                  <a:cubicBezTo>
                    <a:pt x="0" y="138841"/>
                    <a:pt x="128956" y="9885"/>
                    <a:pt x="288032" y="9885"/>
                  </a:cubicBezTo>
                  <a:cubicBezTo>
                    <a:pt x="315715" y="9885"/>
                    <a:pt x="342485" y="13790"/>
                    <a:pt x="367451" y="22371"/>
                  </a:cubicBezTo>
                  <a:cubicBezTo>
                    <a:pt x="388831" y="7363"/>
                    <a:pt x="414980" y="0"/>
                    <a:pt x="442848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49000">
                  <a:schemeClr val="bg1">
                    <a:lumMod val="7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 w="76200">
              <a:solidFill>
                <a:schemeClr val="accent6"/>
              </a:solidFill>
            </a:ln>
            <a:effectLst>
              <a:innerShdw blurRad="1905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/>
          <p:cNvGrpSpPr/>
          <p:nvPr userDrawn="1"/>
        </p:nvGrpSpPr>
        <p:grpSpPr>
          <a:xfrm>
            <a:off x="443846" y="2877078"/>
            <a:ext cx="1609400" cy="883149"/>
            <a:chOff x="-999961" y="2877078"/>
            <a:chExt cx="1609400" cy="883149"/>
          </a:xfrm>
        </p:grpSpPr>
        <p:sp>
          <p:nvSpPr>
            <p:cNvPr id="25" name="Isosceles Triangle 117"/>
            <p:cNvSpPr/>
            <p:nvPr/>
          </p:nvSpPr>
          <p:spPr>
            <a:xfrm rot="16200000" flipV="1">
              <a:off x="12968" y="2757003"/>
              <a:ext cx="286934" cy="906009"/>
            </a:xfrm>
            <a:custGeom>
              <a:avLst/>
              <a:gdLst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38492 w 1305719"/>
                <a:gd name="connsiteY5" fmla="*/ 2000767 h 4863285"/>
                <a:gd name="connsiteX6" fmla="*/ 467136 w 1305719"/>
                <a:gd name="connsiteY6" fmla="*/ 2000767 h 4863285"/>
                <a:gd name="connsiteX7" fmla="*/ 0 w 1305719"/>
                <a:gd name="connsiteY7" fmla="*/ 4826367 h 4863285"/>
                <a:gd name="connsiteX8" fmla="*/ 223305 w 1305719"/>
                <a:gd name="connsiteY8" fmla="*/ 4863285 h 4863285"/>
                <a:gd name="connsiteX9" fmla="*/ 530880 w 1305719"/>
                <a:gd name="connsiteY9" fmla="*/ 3456460 h 4863285"/>
                <a:gd name="connsiteX10" fmla="*/ 689608 w 1305719"/>
                <a:gd name="connsiteY10" fmla="*/ 2042723 h 4863285"/>
                <a:gd name="connsiteX11" fmla="*/ 782222 w 1305719"/>
                <a:gd name="connsiteY11" fmla="*/ 2074206 h 4863285"/>
                <a:gd name="connsiteX12" fmla="*/ 1305719 w 1305719"/>
                <a:gd name="connsiteY12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38492 w 1305719"/>
                <a:gd name="connsiteY5" fmla="*/ 2000767 h 4863285"/>
                <a:gd name="connsiteX6" fmla="*/ 467136 w 1305719"/>
                <a:gd name="connsiteY6" fmla="*/ 2000767 h 4863285"/>
                <a:gd name="connsiteX7" fmla="*/ 356495 w 1305719"/>
                <a:gd name="connsiteY7" fmla="*/ 3451222 h 4863285"/>
                <a:gd name="connsiteX8" fmla="*/ 0 w 1305719"/>
                <a:gd name="connsiteY8" fmla="*/ 4826367 h 4863285"/>
                <a:gd name="connsiteX9" fmla="*/ 223305 w 1305719"/>
                <a:gd name="connsiteY9" fmla="*/ 4863285 h 4863285"/>
                <a:gd name="connsiteX10" fmla="*/ 530880 w 1305719"/>
                <a:gd name="connsiteY10" fmla="*/ 3456460 h 4863285"/>
                <a:gd name="connsiteX11" fmla="*/ 689608 w 1305719"/>
                <a:gd name="connsiteY11" fmla="*/ 2042723 h 4863285"/>
                <a:gd name="connsiteX12" fmla="*/ 782222 w 1305719"/>
                <a:gd name="connsiteY12" fmla="*/ 2074206 h 4863285"/>
                <a:gd name="connsiteX13" fmla="*/ 1305719 w 1305719"/>
                <a:gd name="connsiteY13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38492 w 1305719"/>
                <a:gd name="connsiteY5" fmla="*/ 2000767 h 4863285"/>
                <a:gd name="connsiteX6" fmla="*/ 467136 w 1305719"/>
                <a:gd name="connsiteY6" fmla="*/ 2000767 h 4863285"/>
                <a:gd name="connsiteX7" fmla="*/ 356495 w 1305719"/>
                <a:gd name="connsiteY7" fmla="*/ 3451222 h 4863285"/>
                <a:gd name="connsiteX8" fmla="*/ 0 w 1305719"/>
                <a:gd name="connsiteY8" fmla="*/ 4826367 h 4863285"/>
                <a:gd name="connsiteX9" fmla="*/ 223305 w 1305719"/>
                <a:gd name="connsiteY9" fmla="*/ 4863285 h 4863285"/>
                <a:gd name="connsiteX10" fmla="*/ 530880 w 1305719"/>
                <a:gd name="connsiteY10" fmla="*/ 3456460 h 4863285"/>
                <a:gd name="connsiteX11" fmla="*/ 689608 w 1305719"/>
                <a:gd name="connsiteY11" fmla="*/ 2042723 h 4863285"/>
                <a:gd name="connsiteX12" fmla="*/ 1305719 w 1305719"/>
                <a:gd name="connsiteY12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815149 w 1305719"/>
                <a:gd name="connsiteY2" fmla="*/ 1283355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67136 w 1305719"/>
                <a:gd name="connsiteY5" fmla="*/ 2000767 h 4863285"/>
                <a:gd name="connsiteX6" fmla="*/ 356495 w 1305719"/>
                <a:gd name="connsiteY6" fmla="*/ 3451222 h 4863285"/>
                <a:gd name="connsiteX7" fmla="*/ 0 w 1305719"/>
                <a:gd name="connsiteY7" fmla="*/ 4826367 h 4863285"/>
                <a:gd name="connsiteX8" fmla="*/ 223305 w 1305719"/>
                <a:gd name="connsiteY8" fmla="*/ 4863285 h 4863285"/>
                <a:gd name="connsiteX9" fmla="*/ 530880 w 1305719"/>
                <a:gd name="connsiteY9" fmla="*/ 3456460 h 4863285"/>
                <a:gd name="connsiteX10" fmla="*/ 689608 w 1305719"/>
                <a:gd name="connsiteY10" fmla="*/ 2042723 h 4863285"/>
                <a:gd name="connsiteX11" fmla="*/ 1305719 w 1305719"/>
                <a:gd name="connsiteY11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645525 w 1305719"/>
                <a:gd name="connsiteY2" fmla="*/ 1255313 h 4863285"/>
                <a:gd name="connsiteX3" fmla="*/ 565708 w 1305719"/>
                <a:gd name="connsiteY3" fmla="*/ 0 h 4863285"/>
                <a:gd name="connsiteX4" fmla="*/ 467136 w 1305719"/>
                <a:gd name="connsiteY4" fmla="*/ 2000767 h 4863285"/>
                <a:gd name="connsiteX5" fmla="*/ 356495 w 1305719"/>
                <a:gd name="connsiteY5" fmla="*/ 3451222 h 4863285"/>
                <a:gd name="connsiteX6" fmla="*/ 0 w 1305719"/>
                <a:gd name="connsiteY6" fmla="*/ 4826367 h 4863285"/>
                <a:gd name="connsiteX7" fmla="*/ 223305 w 1305719"/>
                <a:gd name="connsiteY7" fmla="*/ 4863285 h 4863285"/>
                <a:gd name="connsiteX8" fmla="*/ 530880 w 1305719"/>
                <a:gd name="connsiteY8" fmla="*/ 3456460 h 4863285"/>
                <a:gd name="connsiteX9" fmla="*/ 689608 w 1305719"/>
                <a:gd name="connsiteY9" fmla="*/ 2042723 h 4863285"/>
                <a:gd name="connsiteX10" fmla="*/ 1305719 w 1305719"/>
                <a:gd name="connsiteY10" fmla="*/ 138953 h 4863285"/>
                <a:gd name="connsiteX0" fmla="*/ 1305719 w 1305719"/>
                <a:gd name="connsiteY0" fmla="*/ 138953 h 4863285"/>
                <a:gd name="connsiteX1" fmla="*/ 802719 w 1305719"/>
                <a:gd name="connsiteY1" fmla="*/ 1358542 h 4863285"/>
                <a:gd name="connsiteX2" fmla="*/ 679657 w 1305719"/>
                <a:gd name="connsiteY2" fmla="*/ 1435330 h 4863285"/>
                <a:gd name="connsiteX3" fmla="*/ 645525 w 1305719"/>
                <a:gd name="connsiteY3" fmla="*/ 1255313 h 4863285"/>
                <a:gd name="connsiteX4" fmla="*/ 565708 w 1305719"/>
                <a:gd name="connsiteY4" fmla="*/ 0 h 4863285"/>
                <a:gd name="connsiteX5" fmla="*/ 467136 w 1305719"/>
                <a:gd name="connsiteY5" fmla="*/ 2000767 h 4863285"/>
                <a:gd name="connsiteX6" fmla="*/ 356495 w 1305719"/>
                <a:gd name="connsiteY6" fmla="*/ 3451222 h 4863285"/>
                <a:gd name="connsiteX7" fmla="*/ 0 w 1305719"/>
                <a:gd name="connsiteY7" fmla="*/ 4826367 h 4863285"/>
                <a:gd name="connsiteX8" fmla="*/ 223305 w 1305719"/>
                <a:gd name="connsiteY8" fmla="*/ 4863285 h 4863285"/>
                <a:gd name="connsiteX9" fmla="*/ 530880 w 1305719"/>
                <a:gd name="connsiteY9" fmla="*/ 3456460 h 4863285"/>
                <a:gd name="connsiteX10" fmla="*/ 689608 w 1305719"/>
                <a:gd name="connsiteY10" fmla="*/ 2042723 h 4863285"/>
                <a:gd name="connsiteX11" fmla="*/ 1305719 w 1305719"/>
                <a:gd name="connsiteY11" fmla="*/ 138953 h 4863285"/>
                <a:gd name="connsiteX0" fmla="*/ 1441981 w 1441981"/>
                <a:gd name="connsiteY0" fmla="*/ 252477 h 4863285"/>
                <a:gd name="connsiteX1" fmla="*/ 802719 w 1441981"/>
                <a:gd name="connsiteY1" fmla="*/ 1358542 h 4863285"/>
                <a:gd name="connsiteX2" fmla="*/ 679657 w 1441981"/>
                <a:gd name="connsiteY2" fmla="*/ 1435330 h 4863285"/>
                <a:gd name="connsiteX3" fmla="*/ 645525 w 1441981"/>
                <a:gd name="connsiteY3" fmla="*/ 1255313 h 4863285"/>
                <a:gd name="connsiteX4" fmla="*/ 565708 w 1441981"/>
                <a:gd name="connsiteY4" fmla="*/ 0 h 4863285"/>
                <a:gd name="connsiteX5" fmla="*/ 467136 w 1441981"/>
                <a:gd name="connsiteY5" fmla="*/ 2000767 h 4863285"/>
                <a:gd name="connsiteX6" fmla="*/ 356495 w 1441981"/>
                <a:gd name="connsiteY6" fmla="*/ 3451222 h 4863285"/>
                <a:gd name="connsiteX7" fmla="*/ 0 w 1441981"/>
                <a:gd name="connsiteY7" fmla="*/ 4826367 h 4863285"/>
                <a:gd name="connsiteX8" fmla="*/ 223305 w 1441981"/>
                <a:gd name="connsiteY8" fmla="*/ 4863285 h 4863285"/>
                <a:gd name="connsiteX9" fmla="*/ 530880 w 1441981"/>
                <a:gd name="connsiteY9" fmla="*/ 3456460 h 4863285"/>
                <a:gd name="connsiteX10" fmla="*/ 689608 w 1441981"/>
                <a:gd name="connsiteY10" fmla="*/ 2042723 h 4863285"/>
                <a:gd name="connsiteX11" fmla="*/ 1441981 w 1441981"/>
                <a:gd name="connsiteY11" fmla="*/ 252477 h 4863285"/>
                <a:gd name="connsiteX0" fmla="*/ 1441981 w 1441981"/>
                <a:gd name="connsiteY0" fmla="*/ 252477 h 4863285"/>
                <a:gd name="connsiteX1" fmla="*/ 802719 w 1441981"/>
                <a:gd name="connsiteY1" fmla="*/ 1358542 h 4863285"/>
                <a:gd name="connsiteX2" fmla="*/ 679657 w 1441981"/>
                <a:gd name="connsiteY2" fmla="*/ 1435330 h 4863285"/>
                <a:gd name="connsiteX3" fmla="*/ 645525 w 1441981"/>
                <a:gd name="connsiteY3" fmla="*/ 1255313 h 4863285"/>
                <a:gd name="connsiteX4" fmla="*/ 565708 w 1441981"/>
                <a:gd name="connsiteY4" fmla="*/ 0 h 4863285"/>
                <a:gd name="connsiteX5" fmla="*/ 467136 w 1441981"/>
                <a:gd name="connsiteY5" fmla="*/ 2000767 h 4863285"/>
                <a:gd name="connsiteX6" fmla="*/ 356495 w 1441981"/>
                <a:gd name="connsiteY6" fmla="*/ 3451222 h 4863285"/>
                <a:gd name="connsiteX7" fmla="*/ 0 w 1441981"/>
                <a:gd name="connsiteY7" fmla="*/ 4826367 h 4863285"/>
                <a:gd name="connsiteX8" fmla="*/ 223305 w 1441981"/>
                <a:gd name="connsiteY8" fmla="*/ 4863285 h 4863285"/>
                <a:gd name="connsiteX9" fmla="*/ 530880 w 1441981"/>
                <a:gd name="connsiteY9" fmla="*/ 3456460 h 4863285"/>
                <a:gd name="connsiteX10" fmla="*/ 689608 w 1441981"/>
                <a:gd name="connsiteY10" fmla="*/ 2042723 h 4863285"/>
                <a:gd name="connsiteX11" fmla="*/ 1441981 w 1441981"/>
                <a:gd name="connsiteY11" fmla="*/ 252477 h 4863285"/>
                <a:gd name="connsiteX0" fmla="*/ 1441981 w 1441981"/>
                <a:gd name="connsiteY0" fmla="*/ 252477 h 4863285"/>
                <a:gd name="connsiteX1" fmla="*/ 802719 w 1441981"/>
                <a:gd name="connsiteY1" fmla="*/ 1358542 h 4863285"/>
                <a:gd name="connsiteX2" fmla="*/ 679657 w 1441981"/>
                <a:gd name="connsiteY2" fmla="*/ 1435330 h 4863285"/>
                <a:gd name="connsiteX3" fmla="*/ 645525 w 1441981"/>
                <a:gd name="connsiteY3" fmla="*/ 1255313 h 4863285"/>
                <a:gd name="connsiteX4" fmla="*/ 565708 w 1441981"/>
                <a:gd name="connsiteY4" fmla="*/ 0 h 4863285"/>
                <a:gd name="connsiteX5" fmla="*/ 467136 w 1441981"/>
                <a:gd name="connsiteY5" fmla="*/ 2000767 h 4863285"/>
                <a:gd name="connsiteX6" fmla="*/ 356495 w 1441981"/>
                <a:gd name="connsiteY6" fmla="*/ 3451222 h 4863285"/>
                <a:gd name="connsiteX7" fmla="*/ 0 w 1441981"/>
                <a:gd name="connsiteY7" fmla="*/ 4826367 h 4863285"/>
                <a:gd name="connsiteX8" fmla="*/ 223305 w 1441981"/>
                <a:gd name="connsiteY8" fmla="*/ 4863285 h 4863285"/>
                <a:gd name="connsiteX9" fmla="*/ 530880 w 1441981"/>
                <a:gd name="connsiteY9" fmla="*/ 3456460 h 4863285"/>
                <a:gd name="connsiteX10" fmla="*/ 689608 w 1441981"/>
                <a:gd name="connsiteY10" fmla="*/ 2042723 h 4863285"/>
                <a:gd name="connsiteX11" fmla="*/ 1441981 w 1441981"/>
                <a:gd name="connsiteY11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645525 w 1441981"/>
                <a:gd name="connsiteY2" fmla="*/ 1255313 h 4863285"/>
                <a:gd name="connsiteX3" fmla="*/ 565708 w 1441981"/>
                <a:gd name="connsiteY3" fmla="*/ 0 h 4863285"/>
                <a:gd name="connsiteX4" fmla="*/ 467136 w 1441981"/>
                <a:gd name="connsiteY4" fmla="*/ 2000767 h 4863285"/>
                <a:gd name="connsiteX5" fmla="*/ 356495 w 1441981"/>
                <a:gd name="connsiteY5" fmla="*/ 3451222 h 4863285"/>
                <a:gd name="connsiteX6" fmla="*/ 0 w 1441981"/>
                <a:gd name="connsiteY6" fmla="*/ 4826367 h 4863285"/>
                <a:gd name="connsiteX7" fmla="*/ 223305 w 1441981"/>
                <a:gd name="connsiteY7" fmla="*/ 4863285 h 4863285"/>
                <a:gd name="connsiteX8" fmla="*/ 530880 w 1441981"/>
                <a:gd name="connsiteY8" fmla="*/ 3456460 h 4863285"/>
                <a:gd name="connsiteX9" fmla="*/ 689608 w 1441981"/>
                <a:gd name="connsiteY9" fmla="*/ 2042723 h 4863285"/>
                <a:gd name="connsiteX10" fmla="*/ 1441981 w 1441981"/>
                <a:gd name="connsiteY10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645525 w 1441981"/>
                <a:gd name="connsiteY2" fmla="*/ 1255313 h 4863285"/>
                <a:gd name="connsiteX3" fmla="*/ 565708 w 1441981"/>
                <a:gd name="connsiteY3" fmla="*/ 0 h 4863285"/>
                <a:gd name="connsiteX4" fmla="*/ 467136 w 1441981"/>
                <a:gd name="connsiteY4" fmla="*/ 2000767 h 4863285"/>
                <a:gd name="connsiteX5" fmla="*/ 356495 w 1441981"/>
                <a:gd name="connsiteY5" fmla="*/ 3451222 h 4863285"/>
                <a:gd name="connsiteX6" fmla="*/ 0 w 1441981"/>
                <a:gd name="connsiteY6" fmla="*/ 4826367 h 4863285"/>
                <a:gd name="connsiteX7" fmla="*/ 223305 w 1441981"/>
                <a:gd name="connsiteY7" fmla="*/ 4863285 h 4863285"/>
                <a:gd name="connsiteX8" fmla="*/ 530880 w 1441981"/>
                <a:gd name="connsiteY8" fmla="*/ 3456460 h 4863285"/>
                <a:gd name="connsiteX9" fmla="*/ 689608 w 1441981"/>
                <a:gd name="connsiteY9" fmla="*/ 2042723 h 4863285"/>
                <a:gd name="connsiteX10" fmla="*/ 1441981 w 1441981"/>
                <a:gd name="connsiteY10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565708 w 1441981"/>
                <a:gd name="connsiteY2" fmla="*/ 0 h 4863285"/>
                <a:gd name="connsiteX3" fmla="*/ 467136 w 1441981"/>
                <a:gd name="connsiteY3" fmla="*/ 2000767 h 4863285"/>
                <a:gd name="connsiteX4" fmla="*/ 356495 w 1441981"/>
                <a:gd name="connsiteY4" fmla="*/ 3451222 h 4863285"/>
                <a:gd name="connsiteX5" fmla="*/ 0 w 1441981"/>
                <a:gd name="connsiteY5" fmla="*/ 4826367 h 4863285"/>
                <a:gd name="connsiteX6" fmla="*/ 223305 w 1441981"/>
                <a:gd name="connsiteY6" fmla="*/ 4863285 h 4863285"/>
                <a:gd name="connsiteX7" fmla="*/ 530880 w 1441981"/>
                <a:gd name="connsiteY7" fmla="*/ 3456460 h 4863285"/>
                <a:gd name="connsiteX8" fmla="*/ 689608 w 1441981"/>
                <a:gd name="connsiteY8" fmla="*/ 2042723 h 4863285"/>
                <a:gd name="connsiteX9" fmla="*/ 1441981 w 1441981"/>
                <a:gd name="connsiteY9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565708 w 1441981"/>
                <a:gd name="connsiteY2" fmla="*/ 0 h 4863285"/>
                <a:gd name="connsiteX3" fmla="*/ 467136 w 1441981"/>
                <a:gd name="connsiteY3" fmla="*/ 2000767 h 4863285"/>
                <a:gd name="connsiteX4" fmla="*/ 356495 w 1441981"/>
                <a:gd name="connsiteY4" fmla="*/ 3451222 h 4863285"/>
                <a:gd name="connsiteX5" fmla="*/ 0 w 1441981"/>
                <a:gd name="connsiteY5" fmla="*/ 4826367 h 4863285"/>
                <a:gd name="connsiteX6" fmla="*/ 223305 w 1441981"/>
                <a:gd name="connsiteY6" fmla="*/ 4863285 h 4863285"/>
                <a:gd name="connsiteX7" fmla="*/ 530880 w 1441981"/>
                <a:gd name="connsiteY7" fmla="*/ 3456460 h 4863285"/>
                <a:gd name="connsiteX8" fmla="*/ 689608 w 1441981"/>
                <a:gd name="connsiteY8" fmla="*/ 2042723 h 4863285"/>
                <a:gd name="connsiteX9" fmla="*/ 1441981 w 1441981"/>
                <a:gd name="connsiteY9" fmla="*/ 252477 h 4863285"/>
                <a:gd name="connsiteX0" fmla="*/ 1441981 w 1441981"/>
                <a:gd name="connsiteY0" fmla="*/ 252477 h 4863285"/>
                <a:gd name="connsiteX1" fmla="*/ 679657 w 1441981"/>
                <a:gd name="connsiteY1" fmla="*/ 1435330 h 4863285"/>
                <a:gd name="connsiteX2" fmla="*/ 565708 w 1441981"/>
                <a:gd name="connsiteY2" fmla="*/ 0 h 4863285"/>
                <a:gd name="connsiteX3" fmla="*/ 467136 w 1441981"/>
                <a:gd name="connsiteY3" fmla="*/ 2000767 h 4863285"/>
                <a:gd name="connsiteX4" fmla="*/ 356495 w 1441981"/>
                <a:gd name="connsiteY4" fmla="*/ 3451222 h 4863285"/>
                <a:gd name="connsiteX5" fmla="*/ 0 w 1441981"/>
                <a:gd name="connsiteY5" fmla="*/ 4826367 h 4863285"/>
                <a:gd name="connsiteX6" fmla="*/ 223305 w 1441981"/>
                <a:gd name="connsiteY6" fmla="*/ 4863285 h 4863285"/>
                <a:gd name="connsiteX7" fmla="*/ 530880 w 1441981"/>
                <a:gd name="connsiteY7" fmla="*/ 3456460 h 4863285"/>
                <a:gd name="connsiteX8" fmla="*/ 689608 w 1441981"/>
                <a:gd name="connsiteY8" fmla="*/ 2042723 h 4863285"/>
                <a:gd name="connsiteX9" fmla="*/ 1441981 w 1441981"/>
                <a:gd name="connsiteY9" fmla="*/ 252477 h 4863285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79657 w 1441981"/>
                <a:gd name="connsiteY1" fmla="*/ 1182853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711457 w 1441981"/>
                <a:gd name="connsiteY1" fmla="*/ 1255515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1981"/>
                <a:gd name="connsiteY0" fmla="*/ 0 h 4610808"/>
                <a:gd name="connsiteX1" fmla="*/ 648717 w 1441981"/>
                <a:gd name="connsiteY1" fmla="*/ 1349618 h 4610808"/>
                <a:gd name="connsiteX2" fmla="*/ 538894 w 1441981"/>
                <a:gd name="connsiteY2" fmla="*/ 562055 h 4610808"/>
                <a:gd name="connsiteX3" fmla="*/ 467136 w 1441981"/>
                <a:gd name="connsiteY3" fmla="*/ 1748290 h 4610808"/>
                <a:gd name="connsiteX4" fmla="*/ 356495 w 1441981"/>
                <a:gd name="connsiteY4" fmla="*/ 3198745 h 4610808"/>
                <a:gd name="connsiteX5" fmla="*/ 0 w 1441981"/>
                <a:gd name="connsiteY5" fmla="*/ 4573890 h 4610808"/>
                <a:gd name="connsiteX6" fmla="*/ 223305 w 1441981"/>
                <a:gd name="connsiteY6" fmla="*/ 4610808 h 4610808"/>
                <a:gd name="connsiteX7" fmla="*/ 530880 w 1441981"/>
                <a:gd name="connsiteY7" fmla="*/ 3203983 h 4610808"/>
                <a:gd name="connsiteX8" fmla="*/ 689608 w 1441981"/>
                <a:gd name="connsiteY8" fmla="*/ 1790246 h 4610808"/>
                <a:gd name="connsiteX9" fmla="*/ 1441981 w 1441981"/>
                <a:gd name="connsiteY9" fmla="*/ 0 h 4610808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48717 w 1442051"/>
                <a:gd name="connsiteY2" fmla="*/ 1354186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42051"/>
                <a:gd name="connsiteY0" fmla="*/ 4568 h 4615376"/>
                <a:gd name="connsiteX1" fmla="*/ 809874 w 1442051"/>
                <a:gd name="connsiteY1" fmla="*/ 1276354 h 4615376"/>
                <a:gd name="connsiteX2" fmla="*/ 618134 w 1442051"/>
                <a:gd name="connsiteY2" fmla="*/ 1376091 h 4615376"/>
                <a:gd name="connsiteX3" fmla="*/ 538894 w 1442051"/>
                <a:gd name="connsiteY3" fmla="*/ 566623 h 4615376"/>
                <a:gd name="connsiteX4" fmla="*/ 467136 w 1442051"/>
                <a:gd name="connsiteY4" fmla="*/ 1752858 h 4615376"/>
                <a:gd name="connsiteX5" fmla="*/ 356495 w 1442051"/>
                <a:gd name="connsiteY5" fmla="*/ 3203313 h 4615376"/>
                <a:gd name="connsiteX6" fmla="*/ 0 w 1442051"/>
                <a:gd name="connsiteY6" fmla="*/ 4578458 h 4615376"/>
                <a:gd name="connsiteX7" fmla="*/ 223305 w 1442051"/>
                <a:gd name="connsiteY7" fmla="*/ 4615376 h 4615376"/>
                <a:gd name="connsiteX8" fmla="*/ 530880 w 1442051"/>
                <a:gd name="connsiteY8" fmla="*/ 3208551 h 4615376"/>
                <a:gd name="connsiteX9" fmla="*/ 689608 w 1442051"/>
                <a:gd name="connsiteY9" fmla="*/ 1794814 h 4615376"/>
                <a:gd name="connsiteX10" fmla="*/ 1441981 w 1442051"/>
                <a:gd name="connsiteY10" fmla="*/ 4568 h 4615376"/>
                <a:gd name="connsiteX0" fmla="*/ 1441981 w 1456439"/>
                <a:gd name="connsiteY0" fmla="*/ 263 h 4611071"/>
                <a:gd name="connsiteX1" fmla="*/ 809874 w 1456439"/>
                <a:gd name="connsiteY1" fmla="*/ 1272049 h 4611071"/>
                <a:gd name="connsiteX2" fmla="*/ 618134 w 1456439"/>
                <a:gd name="connsiteY2" fmla="*/ 1371786 h 4611071"/>
                <a:gd name="connsiteX3" fmla="*/ 538894 w 1456439"/>
                <a:gd name="connsiteY3" fmla="*/ 562318 h 4611071"/>
                <a:gd name="connsiteX4" fmla="*/ 467136 w 1456439"/>
                <a:gd name="connsiteY4" fmla="*/ 1748553 h 4611071"/>
                <a:gd name="connsiteX5" fmla="*/ 356495 w 1456439"/>
                <a:gd name="connsiteY5" fmla="*/ 3199008 h 4611071"/>
                <a:gd name="connsiteX6" fmla="*/ 0 w 1456439"/>
                <a:gd name="connsiteY6" fmla="*/ 4574153 h 4611071"/>
                <a:gd name="connsiteX7" fmla="*/ 223305 w 1456439"/>
                <a:gd name="connsiteY7" fmla="*/ 4611071 h 4611071"/>
                <a:gd name="connsiteX8" fmla="*/ 530880 w 1456439"/>
                <a:gd name="connsiteY8" fmla="*/ 3204246 h 4611071"/>
                <a:gd name="connsiteX9" fmla="*/ 689608 w 1456439"/>
                <a:gd name="connsiteY9" fmla="*/ 1790509 h 4611071"/>
                <a:gd name="connsiteX10" fmla="*/ 1441981 w 1456439"/>
                <a:gd name="connsiteY10" fmla="*/ 263 h 4611071"/>
                <a:gd name="connsiteX0" fmla="*/ 1441981 w 1459283"/>
                <a:gd name="connsiteY0" fmla="*/ 263 h 4611071"/>
                <a:gd name="connsiteX1" fmla="*/ 809874 w 1459283"/>
                <a:gd name="connsiteY1" fmla="*/ 1272049 h 4611071"/>
                <a:gd name="connsiteX2" fmla="*/ 618134 w 1459283"/>
                <a:gd name="connsiteY2" fmla="*/ 1371786 h 4611071"/>
                <a:gd name="connsiteX3" fmla="*/ 538894 w 1459283"/>
                <a:gd name="connsiteY3" fmla="*/ 562318 h 4611071"/>
                <a:gd name="connsiteX4" fmla="*/ 467136 w 1459283"/>
                <a:gd name="connsiteY4" fmla="*/ 1748553 h 4611071"/>
                <a:gd name="connsiteX5" fmla="*/ 356495 w 1459283"/>
                <a:gd name="connsiteY5" fmla="*/ 3199008 h 4611071"/>
                <a:gd name="connsiteX6" fmla="*/ 0 w 1459283"/>
                <a:gd name="connsiteY6" fmla="*/ 4574153 h 4611071"/>
                <a:gd name="connsiteX7" fmla="*/ 223305 w 1459283"/>
                <a:gd name="connsiteY7" fmla="*/ 4611071 h 4611071"/>
                <a:gd name="connsiteX8" fmla="*/ 530880 w 1459283"/>
                <a:gd name="connsiteY8" fmla="*/ 3204246 h 4611071"/>
                <a:gd name="connsiteX9" fmla="*/ 689608 w 1459283"/>
                <a:gd name="connsiteY9" fmla="*/ 1790509 h 4611071"/>
                <a:gd name="connsiteX10" fmla="*/ 1441981 w 1459283"/>
                <a:gd name="connsiteY10" fmla="*/ 263 h 4611071"/>
                <a:gd name="connsiteX0" fmla="*/ 1441981 w 1464939"/>
                <a:gd name="connsiteY0" fmla="*/ 14812 h 4625620"/>
                <a:gd name="connsiteX1" fmla="*/ 809874 w 1464939"/>
                <a:gd name="connsiteY1" fmla="*/ 1286598 h 4625620"/>
                <a:gd name="connsiteX2" fmla="*/ 618134 w 1464939"/>
                <a:gd name="connsiteY2" fmla="*/ 1386335 h 4625620"/>
                <a:gd name="connsiteX3" fmla="*/ 538894 w 1464939"/>
                <a:gd name="connsiteY3" fmla="*/ 576867 h 4625620"/>
                <a:gd name="connsiteX4" fmla="*/ 467136 w 1464939"/>
                <a:gd name="connsiteY4" fmla="*/ 1763102 h 4625620"/>
                <a:gd name="connsiteX5" fmla="*/ 356495 w 1464939"/>
                <a:gd name="connsiteY5" fmla="*/ 3213557 h 4625620"/>
                <a:gd name="connsiteX6" fmla="*/ 0 w 1464939"/>
                <a:gd name="connsiteY6" fmla="*/ 4588702 h 4625620"/>
                <a:gd name="connsiteX7" fmla="*/ 223305 w 1464939"/>
                <a:gd name="connsiteY7" fmla="*/ 4625620 h 4625620"/>
                <a:gd name="connsiteX8" fmla="*/ 530880 w 1464939"/>
                <a:gd name="connsiteY8" fmla="*/ 3218795 h 4625620"/>
                <a:gd name="connsiteX9" fmla="*/ 689608 w 1464939"/>
                <a:gd name="connsiteY9" fmla="*/ 1805058 h 4625620"/>
                <a:gd name="connsiteX10" fmla="*/ 1441981 w 1464939"/>
                <a:gd name="connsiteY10" fmla="*/ 14812 h 462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939" h="4625620">
                  <a:moveTo>
                    <a:pt x="1441981" y="14812"/>
                  </a:moveTo>
                  <a:cubicBezTo>
                    <a:pt x="1293465" y="197115"/>
                    <a:pt x="942085" y="1061662"/>
                    <a:pt x="809874" y="1286598"/>
                  </a:cubicBezTo>
                  <a:cubicBezTo>
                    <a:pt x="677663" y="1511534"/>
                    <a:pt x="650179" y="1505825"/>
                    <a:pt x="618134" y="1386335"/>
                  </a:cubicBezTo>
                  <a:cubicBezTo>
                    <a:pt x="592124" y="1283966"/>
                    <a:pt x="598220" y="504111"/>
                    <a:pt x="538894" y="576867"/>
                  </a:cubicBezTo>
                  <a:cubicBezTo>
                    <a:pt x="479568" y="649623"/>
                    <a:pt x="399539" y="1194160"/>
                    <a:pt x="467136" y="1763102"/>
                  </a:cubicBezTo>
                  <a:cubicBezTo>
                    <a:pt x="389614" y="2240992"/>
                    <a:pt x="434017" y="2735667"/>
                    <a:pt x="356495" y="3213557"/>
                  </a:cubicBezTo>
                  <a:lnTo>
                    <a:pt x="0" y="4588702"/>
                  </a:lnTo>
                  <a:lnTo>
                    <a:pt x="223305" y="4625620"/>
                  </a:lnTo>
                  <a:cubicBezTo>
                    <a:pt x="302143" y="4157256"/>
                    <a:pt x="452042" y="3687159"/>
                    <a:pt x="530880" y="3218795"/>
                  </a:cubicBezTo>
                  <a:lnTo>
                    <a:pt x="689608" y="1805058"/>
                  </a:lnTo>
                  <a:cubicBezTo>
                    <a:pt x="981001" y="1385127"/>
                    <a:pt x="1590497" y="-167491"/>
                    <a:pt x="1441981" y="1481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-630772" y="2877078"/>
              <a:ext cx="794172" cy="883149"/>
              <a:chOff x="-3162032" y="2479260"/>
              <a:chExt cx="1451178" cy="1613764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-3162032" y="2641846"/>
                <a:ext cx="1451178" cy="1451178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ectangle 1023"/>
              <p:cNvSpPr/>
              <p:nvPr/>
            </p:nvSpPr>
            <p:spPr>
              <a:xfrm rot="663367">
                <a:off x="-2759381" y="3017288"/>
                <a:ext cx="212459" cy="605456"/>
              </a:xfrm>
              <a:custGeom>
                <a:avLst/>
                <a:gdLst>
                  <a:gd name="connsiteX0" fmla="*/ 0 w 212459"/>
                  <a:gd name="connsiteY0" fmla="*/ 0 h 605456"/>
                  <a:gd name="connsiteX1" fmla="*/ 212459 w 212459"/>
                  <a:gd name="connsiteY1" fmla="*/ 0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  <a:gd name="connsiteX0" fmla="*/ 0 w 212459"/>
                  <a:gd name="connsiteY0" fmla="*/ 0 h 605456"/>
                  <a:gd name="connsiteX1" fmla="*/ 171897 w 212459"/>
                  <a:gd name="connsiteY1" fmla="*/ 7926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59" h="605456">
                    <a:moveTo>
                      <a:pt x="0" y="0"/>
                    </a:moveTo>
                    <a:lnTo>
                      <a:pt x="171897" y="7926"/>
                    </a:lnTo>
                    <a:lnTo>
                      <a:pt x="212459" y="605456"/>
                    </a:lnTo>
                    <a:lnTo>
                      <a:pt x="0" y="605456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>
                <a:outerShdw blurRad="63500" sx="102000" sy="102000" algn="ctr" rotWithShape="0">
                  <a:prstClr val="black">
                    <a:alpha val="7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Rectangle 1023"/>
              <p:cNvSpPr/>
              <p:nvPr/>
            </p:nvSpPr>
            <p:spPr>
              <a:xfrm rot="20966486">
                <a:off x="-2542579" y="3047170"/>
                <a:ext cx="212459" cy="728506"/>
              </a:xfrm>
              <a:custGeom>
                <a:avLst/>
                <a:gdLst>
                  <a:gd name="connsiteX0" fmla="*/ 0 w 212459"/>
                  <a:gd name="connsiteY0" fmla="*/ 0 h 605456"/>
                  <a:gd name="connsiteX1" fmla="*/ 212459 w 212459"/>
                  <a:gd name="connsiteY1" fmla="*/ 0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  <a:gd name="connsiteX0" fmla="*/ 0 w 212459"/>
                  <a:gd name="connsiteY0" fmla="*/ 0 h 605456"/>
                  <a:gd name="connsiteX1" fmla="*/ 171897 w 212459"/>
                  <a:gd name="connsiteY1" fmla="*/ 7926 h 605456"/>
                  <a:gd name="connsiteX2" fmla="*/ 212459 w 212459"/>
                  <a:gd name="connsiteY2" fmla="*/ 605456 h 605456"/>
                  <a:gd name="connsiteX3" fmla="*/ 0 w 212459"/>
                  <a:gd name="connsiteY3" fmla="*/ 605456 h 605456"/>
                  <a:gd name="connsiteX4" fmla="*/ 0 w 212459"/>
                  <a:gd name="connsiteY4" fmla="*/ 0 h 605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59" h="605456">
                    <a:moveTo>
                      <a:pt x="0" y="0"/>
                    </a:moveTo>
                    <a:lnTo>
                      <a:pt x="171897" y="7926"/>
                    </a:lnTo>
                    <a:lnTo>
                      <a:pt x="212459" y="605456"/>
                    </a:lnTo>
                    <a:lnTo>
                      <a:pt x="0" y="605456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>
                <a:outerShdw blurRad="63500" sx="102000" sy="102000" algn="ctr" rotWithShape="0">
                  <a:prstClr val="black">
                    <a:alpha val="7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Block Arc 123"/>
              <p:cNvSpPr/>
              <p:nvPr/>
            </p:nvSpPr>
            <p:spPr>
              <a:xfrm rot="13064257">
                <a:off x="-2836760" y="2479260"/>
                <a:ext cx="784309" cy="695546"/>
              </a:xfrm>
              <a:custGeom>
                <a:avLst/>
                <a:gdLst>
                  <a:gd name="connsiteX0" fmla="*/ 0 w 2768367"/>
                  <a:gd name="connsiteY0" fmla="*/ 1384184 h 2768367"/>
                  <a:gd name="connsiteX1" fmla="*/ 894640 w 2768367"/>
                  <a:gd name="connsiteY1" fmla="*/ 89459 h 2768367"/>
                  <a:gd name="connsiteX2" fmla="*/ 965937 w 2768367"/>
                  <a:gd name="connsiteY2" fmla="*/ 278023 h 2768367"/>
                  <a:gd name="connsiteX3" fmla="*/ 201593 w 2768367"/>
                  <a:gd name="connsiteY3" fmla="*/ 1384183 h 2768367"/>
                  <a:gd name="connsiteX4" fmla="*/ 0 w 2768367"/>
                  <a:gd name="connsiteY4" fmla="*/ 1384184 h 2768367"/>
                  <a:gd name="connsiteX0" fmla="*/ 0 w 933971"/>
                  <a:gd name="connsiteY0" fmla="*/ 1294725 h 1294725"/>
                  <a:gd name="connsiteX1" fmla="*/ 894640 w 933971"/>
                  <a:gd name="connsiteY1" fmla="*/ 0 h 1294725"/>
                  <a:gd name="connsiteX2" fmla="*/ 933971 w 933971"/>
                  <a:gd name="connsiteY2" fmla="*/ 670583 h 1294725"/>
                  <a:gd name="connsiteX3" fmla="*/ 201593 w 933971"/>
                  <a:gd name="connsiteY3" fmla="*/ 1294724 h 1294725"/>
                  <a:gd name="connsiteX4" fmla="*/ 0 w 933971"/>
                  <a:gd name="connsiteY4" fmla="*/ 1294725 h 1294725"/>
                  <a:gd name="connsiteX0" fmla="*/ 0 w 933971"/>
                  <a:gd name="connsiteY0" fmla="*/ 1294725 h 1294725"/>
                  <a:gd name="connsiteX1" fmla="*/ 894640 w 933971"/>
                  <a:gd name="connsiteY1" fmla="*/ 0 h 1294725"/>
                  <a:gd name="connsiteX2" fmla="*/ 933971 w 933971"/>
                  <a:gd name="connsiteY2" fmla="*/ 670583 h 1294725"/>
                  <a:gd name="connsiteX3" fmla="*/ 201593 w 933971"/>
                  <a:gd name="connsiteY3" fmla="*/ 1294724 h 1294725"/>
                  <a:gd name="connsiteX4" fmla="*/ 0 w 933971"/>
                  <a:gd name="connsiteY4" fmla="*/ 1294725 h 1294725"/>
                  <a:gd name="connsiteX0" fmla="*/ 0 w 952551"/>
                  <a:gd name="connsiteY0" fmla="*/ 1294725 h 1294725"/>
                  <a:gd name="connsiteX1" fmla="*/ 894640 w 952551"/>
                  <a:gd name="connsiteY1" fmla="*/ 0 h 1294725"/>
                  <a:gd name="connsiteX2" fmla="*/ 952551 w 952551"/>
                  <a:gd name="connsiteY2" fmla="*/ 669268 h 1294725"/>
                  <a:gd name="connsiteX3" fmla="*/ 201593 w 952551"/>
                  <a:gd name="connsiteY3" fmla="*/ 1294724 h 1294725"/>
                  <a:gd name="connsiteX4" fmla="*/ 0 w 952551"/>
                  <a:gd name="connsiteY4" fmla="*/ 1294725 h 1294725"/>
                  <a:gd name="connsiteX0" fmla="*/ 0 w 952551"/>
                  <a:gd name="connsiteY0" fmla="*/ 809542 h 809542"/>
                  <a:gd name="connsiteX1" fmla="*/ 858589 w 952551"/>
                  <a:gd name="connsiteY1" fmla="*/ 0 h 809542"/>
                  <a:gd name="connsiteX2" fmla="*/ 952551 w 952551"/>
                  <a:gd name="connsiteY2" fmla="*/ 184085 h 809542"/>
                  <a:gd name="connsiteX3" fmla="*/ 201593 w 952551"/>
                  <a:gd name="connsiteY3" fmla="*/ 809541 h 809542"/>
                  <a:gd name="connsiteX4" fmla="*/ 0 w 952551"/>
                  <a:gd name="connsiteY4" fmla="*/ 809542 h 809542"/>
                  <a:gd name="connsiteX0" fmla="*/ 0 w 1004065"/>
                  <a:gd name="connsiteY0" fmla="*/ 809542 h 809542"/>
                  <a:gd name="connsiteX1" fmla="*/ 858589 w 1004065"/>
                  <a:gd name="connsiteY1" fmla="*/ 0 h 809542"/>
                  <a:gd name="connsiteX2" fmla="*/ 1004065 w 1004065"/>
                  <a:gd name="connsiteY2" fmla="*/ 242205 h 809542"/>
                  <a:gd name="connsiteX3" fmla="*/ 201593 w 1004065"/>
                  <a:gd name="connsiteY3" fmla="*/ 809541 h 809542"/>
                  <a:gd name="connsiteX4" fmla="*/ 0 w 1004065"/>
                  <a:gd name="connsiteY4" fmla="*/ 809542 h 809542"/>
                  <a:gd name="connsiteX0" fmla="*/ 0 w 1004065"/>
                  <a:gd name="connsiteY0" fmla="*/ 809542 h 809542"/>
                  <a:gd name="connsiteX1" fmla="*/ 858589 w 1004065"/>
                  <a:gd name="connsiteY1" fmla="*/ 0 h 809542"/>
                  <a:gd name="connsiteX2" fmla="*/ 1004065 w 1004065"/>
                  <a:gd name="connsiteY2" fmla="*/ 242205 h 809542"/>
                  <a:gd name="connsiteX3" fmla="*/ 201593 w 1004065"/>
                  <a:gd name="connsiteY3" fmla="*/ 809541 h 809542"/>
                  <a:gd name="connsiteX4" fmla="*/ 0 w 1004065"/>
                  <a:gd name="connsiteY4" fmla="*/ 809542 h 809542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01593 w 1004065"/>
                  <a:gd name="connsiteY3" fmla="*/ 782648 h 782649"/>
                  <a:gd name="connsiteX4" fmla="*/ 0 w 1004065"/>
                  <a:gd name="connsiteY4" fmla="*/ 782649 h 782649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01593 w 1004065"/>
                  <a:gd name="connsiteY3" fmla="*/ 782648 h 782649"/>
                  <a:gd name="connsiteX4" fmla="*/ 0 w 1004065"/>
                  <a:gd name="connsiteY4" fmla="*/ 782649 h 782649"/>
                  <a:gd name="connsiteX0" fmla="*/ 0 w 1004065"/>
                  <a:gd name="connsiteY0" fmla="*/ 782649 h 782649"/>
                  <a:gd name="connsiteX1" fmla="*/ 925130 w 1004065"/>
                  <a:gd name="connsiteY1" fmla="*/ 0 h 782649"/>
                  <a:gd name="connsiteX2" fmla="*/ 1004065 w 1004065"/>
                  <a:gd name="connsiteY2" fmla="*/ 215312 h 782649"/>
                  <a:gd name="connsiteX3" fmla="*/ 217934 w 1004065"/>
                  <a:gd name="connsiteY3" fmla="*/ 770001 h 782649"/>
                  <a:gd name="connsiteX4" fmla="*/ 0 w 1004065"/>
                  <a:gd name="connsiteY4" fmla="*/ 782649 h 782649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74471 h 770001"/>
                  <a:gd name="connsiteX1" fmla="*/ 878201 w 957136"/>
                  <a:gd name="connsiteY1" fmla="*/ 0 h 770001"/>
                  <a:gd name="connsiteX2" fmla="*/ 957136 w 957136"/>
                  <a:gd name="connsiteY2" fmla="*/ 215312 h 770001"/>
                  <a:gd name="connsiteX3" fmla="*/ 171005 w 957136"/>
                  <a:gd name="connsiteY3" fmla="*/ 770001 h 770001"/>
                  <a:gd name="connsiteX4" fmla="*/ 0 w 957136"/>
                  <a:gd name="connsiteY4" fmla="*/ 674471 h 770001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803 h 787333"/>
                  <a:gd name="connsiteX1" fmla="*/ 917208 w 957136"/>
                  <a:gd name="connsiteY1" fmla="*/ 207 h 787333"/>
                  <a:gd name="connsiteX2" fmla="*/ 957136 w 957136"/>
                  <a:gd name="connsiteY2" fmla="*/ 232644 h 787333"/>
                  <a:gd name="connsiteX3" fmla="*/ 171005 w 957136"/>
                  <a:gd name="connsiteY3" fmla="*/ 787333 h 787333"/>
                  <a:gd name="connsiteX4" fmla="*/ 0 w 957136"/>
                  <a:gd name="connsiteY4" fmla="*/ 691803 h 787333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7126"/>
                  <a:gd name="connsiteX1" fmla="*/ 917208 w 957136"/>
                  <a:gd name="connsiteY1" fmla="*/ 0 h 787126"/>
                  <a:gd name="connsiteX2" fmla="*/ 957136 w 957136"/>
                  <a:gd name="connsiteY2" fmla="*/ 232437 h 787126"/>
                  <a:gd name="connsiteX3" fmla="*/ 171005 w 957136"/>
                  <a:gd name="connsiteY3" fmla="*/ 787126 h 787126"/>
                  <a:gd name="connsiteX4" fmla="*/ 0 w 957136"/>
                  <a:gd name="connsiteY4" fmla="*/ 691596 h 787126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57136"/>
                  <a:gd name="connsiteY0" fmla="*/ 691596 h 782297"/>
                  <a:gd name="connsiteX1" fmla="*/ 917208 w 957136"/>
                  <a:gd name="connsiteY1" fmla="*/ 0 h 782297"/>
                  <a:gd name="connsiteX2" fmla="*/ 957136 w 957136"/>
                  <a:gd name="connsiteY2" fmla="*/ 232437 h 782297"/>
                  <a:gd name="connsiteX3" fmla="*/ 187915 w 957136"/>
                  <a:gd name="connsiteY3" fmla="*/ 782297 h 782297"/>
                  <a:gd name="connsiteX4" fmla="*/ 0 w 957136"/>
                  <a:gd name="connsiteY4" fmla="*/ 691596 h 782297"/>
                  <a:gd name="connsiteX0" fmla="*/ 0 w 933893"/>
                  <a:gd name="connsiteY0" fmla="*/ 691596 h 782297"/>
                  <a:gd name="connsiteX1" fmla="*/ 917208 w 933893"/>
                  <a:gd name="connsiteY1" fmla="*/ 0 h 782297"/>
                  <a:gd name="connsiteX2" fmla="*/ 933893 w 933893"/>
                  <a:gd name="connsiteY2" fmla="*/ 250426 h 782297"/>
                  <a:gd name="connsiteX3" fmla="*/ 187915 w 933893"/>
                  <a:gd name="connsiteY3" fmla="*/ 782297 h 782297"/>
                  <a:gd name="connsiteX4" fmla="*/ 0 w 93389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24953"/>
                  <a:gd name="connsiteY0" fmla="*/ 691596 h 782297"/>
                  <a:gd name="connsiteX1" fmla="*/ 917208 w 924953"/>
                  <a:gd name="connsiteY1" fmla="*/ 0 h 782297"/>
                  <a:gd name="connsiteX2" fmla="*/ 923972 w 924953"/>
                  <a:gd name="connsiteY2" fmla="*/ 247093 h 782297"/>
                  <a:gd name="connsiteX3" fmla="*/ 187915 w 924953"/>
                  <a:gd name="connsiteY3" fmla="*/ 782297 h 782297"/>
                  <a:gd name="connsiteX4" fmla="*/ 0 w 924953"/>
                  <a:gd name="connsiteY4" fmla="*/ 691596 h 782297"/>
                  <a:gd name="connsiteX0" fmla="*/ 0 w 960421"/>
                  <a:gd name="connsiteY0" fmla="*/ 677940 h 768641"/>
                  <a:gd name="connsiteX1" fmla="*/ 955933 w 960421"/>
                  <a:gd name="connsiteY1" fmla="*/ 0 h 768641"/>
                  <a:gd name="connsiteX2" fmla="*/ 923972 w 960421"/>
                  <a:gd name="connsiteY2" fmla="*/ 233437 h 768641"/>
                  <a:gd name="connsiteX3" fmla="*/ 187915 w 960421"/>
                  <a:gd name="connsiteY3" fmla="*/ 768641 h 768641"/>
                  <a:gd name="connsiteX4" fmla="*/ 0 w 960421"/>
                  <a:gd name="connsiteY4" fmla="*/ 677940 h 768641"/>
                  <a:gd name="connsiteX0" fmla="*/ 0 w 960421"/>
                  <a:gd name="connsiteY0" fmla="*/ 679687 h 770388"/>
                  <a:gd name="connsiteX1" fmla="*/ 955933 w 960421"/>
                  <a:gd name="connsiteY1" fmla="*/ 1747 h 770388"/>
                  <a:gd name="connsiteX2" fmla="*/ 923972 w 960421"/>
                  <a:gd name="connsiteY2" fmla="*/ 235184 h 770388"/>
                  <a:gd name="connsiteX3" fmla="*/ 187915 w 960421"/>
                  <a:gd name="connsiteY3" fmla="*/ 770388 h 770388"/>
                  <a:gd name="connsiteX4" fmla="*/ 0 w 960421"/>
                  <a:gd name="connsiteY4" fmla="*/ 679687 h 770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0421" h="770388">
                    <a:moveTo>
                      <a:pt x="0" y="679687"/>
                    </a:moveTo>
                    <a:cubicBezTo>
                      <a:pt x="14996" y="275382"/>
                      <a:pt x="377293" y="-25792"/>
                      <a:pt x="955933" y="1747"/>
                    </a:cubicBezTo>
                    <a:cubicBezTo>
                      <a:pt x="979699" y="64602"/>
                      <a:pt x="900206" y="172329"/>
                      <a:pt x="923972" y="235184"/>
                    </a:cubicBezTo>
                    <a:cubicBezTo>
                      <a:pt x="571332" y="75182"/>
                      <a:pt x="169931" y="291958"/>
                      <a:pt x="187915" y="770388"/>
                    </a:cubicBezTo>
                    <a:lnTo>
                      <a:pt x="0" y="679687"/>
                    </a:lnTo>
                    <a:close/>
                  </a:path>
                </a:pathLst>
              </a:custGeom>
              <a:pattFill prst="plaid">
                <a:fgClr>
                  <a:srgbClr val="FF0000"/>
                </a:fgClr>
                <a:bgClr>
                  <a:srgbClr val="00B050"/>
                </a:bgClr>
              </a:pattFill>
              <a:ln>
                <a:noFill/>
              </a:ln>
              <a:effectLst>
                <a:outerShdw blurRad="63500" sx="102000" sy="102000" algn="ctr" rotWithShape="0">
                  <a:prstClr val="black">
                    <a:alpha val="7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Isosceles Triangle 117"/>
            <p:cNvSpPr/>
            <p:nvPr/>
          </p:nvSpPr>
          <p:spPr>
            <a:xfrm rot="16673891" flipH="1">
              <a:off x="-829647" y="3051109"/>
              <a:ext cx="215519" cy="556147"/>
            </a:xfrm>
            <a:custGeom>
              <a:avLst/>
              <a:gdLst/>
              <a:ahLst/>
              <a:cxnLst/>
              <a:rect l="l" t="t" r="r" b="b"/>
              <a:pathLst>
                <a:path w="524889" h="1614938">
                  <a:moveTo>
                    <a:pt x="0" y="1614938"/>
                  </a:moveTo>
                  <a:lnTo>
                    <a:pt x="69959" y="1604785"/>
                  </a:lnTo>
                  <a:cubicBezTo>
                    <a:pt x="77728" y="1604322"/>
                    <a:pt x="85452" y="1603952"/>
                    <a:pt x="93189" y="1605370"/>
                  </a:cubicBezTo>
                  <a:cubicBezTo>
                    <a:pt x="119622" y="1519194"/>
                    <a:pt x="151421" y="1434537"/>
                    <a:pt x="187819" y="1349919"/>
                  </a:cubicBezTo>
                  <a:cubicBezTo>
                    <a:pt x="254197" y="1198590"/>
                    <a:pt x="391336" y="980901"/>
                    <a:pt x="376862" y="954895"/>
                  </a:cubicBezTo>
                  <a:cubicBezTo>
                    <a:pt x="362388" y="928889"/>
                    <a:pt x="213880" y="1225861"/>
                    <a:pt x="189667" y="1190908"/>
                  </a:cubicBezTo>
                  <a:cubicBezTo>
                    <a:pt x="165454" y="1155956"/>
                    <a:pt x="213613" y="898974"/>
                    <a:pt x="231587" y="745177"/>
                  </a:cubicBezTo>
                  <a:cubicBezTo>
                    <a:pt x="351738" y="572025"/>
                    <a:pt x="540345" y="34735"/>
                    <a:pt x="523879" y="1679"/>
                  </a:cubicBezTo>
                  <a:cubicBezTo>
                    <a:pt x="507413" y="-31376"/>
                    <a:pt x="317755" y="433332"/>
                    <a:pt x="263240" y="526081"/>
                  </a:cubicBezTo>
                  <a:cubicBezTo>
                    <a:pt x="208725" y="618829"/>
                    <a:pt x="197392" y="616475"/>
                    <a:pt x="184179" y="567206"/>
                  </a:cubicBezTo>
                  <a:cubicBezTo>
                    <a:pt x="173454" y="524995"/>
                    <a:pt x="176903" y="205615"/>
                    <a:pt x="151505" y="233434"/>
                  </a:cubicBezTo>
                  <a:cubicBezTo>
                    <a:pt x="126108" y="261253"/>
                    <a:pt x="109797" y="499388"/>
                    <a:pt x="137670" y="733983"/>
                  </a:cubicBezTo>
                  <a:cubicBezTo>
                    <a:pt x="105705" y="931033"/>
                    <a:pt x="108261" y="1123582"/>
                    <a:pt x="76296" y="13206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2" name="Picture 3" descr="C:\Users\Kieran\Desktop\Picture2.pn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68"/>
          <a:stretch/>
        </p:blipFill>
        <p:spPr bwMode="auto">
          <a:xfrm>
            <a:off x="2931860" y="305867"/>
            <a:ext cx="1416684" cy="510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/>
          <p:cNvGrpSpPr/>
          <p:nvPr userDrawn="1"/>
        </p:nvGrpSpPr>
        <p:grpSpPr>
          <a:xfrm>
            <a:off x="820251" y="2271276"/>
            <a:ext cx="696030" cy="860790"/>
            <a:chOff x="-623556" y="2271276"/>
            <a:chExt cx="696030" cy="860790"/>
          </a:xfrm>
        </p:grpSpPr>
        <p:grpSp>
          <p:nvGrpSpPr>
            <p:cNvPr id="34" name="Group 33"/>
            <p:cNvGrpSpPr/>
            <p:nvPr/>
          </p:nvGrpSpPr>
          <p:grpSpPr>
            <a:xfrm>
              <a:off x="-456364" y="2683411"/>
              <a:ext cx="528838" cy="448655"/>
              <a:chOff x="2085404" y="3033897"/>
              <a:chExt cx="1155501" cy="980303"/>
            </a:xfrm>
          </p:grpSpPr>
          <p:sp>
            <p:nvSpPr>
              <p:cNvPr id="44" name="Oval 43"/>
              <p:cNvSpPr/>
              <p:nvPr/>
            </p:nvSpPr>
            <p:spPr>
              <a:xfrm>
                <a:off x="2085404" y="3033897"/>
                <a:ext cx="980303" cy="980303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2356128" y="3263382"/>
                <a:ext cx="212092" cy="204949"/>
                <a:chOff x="2203728" y="3110982"/>
                <a:chExt cx="212092" cy="204949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0" name="Oval 114"/>
                <p:cNvSpPr/>
                <p:nvPr/>
              </p:nvSpPr>
              <p:spPr>
                <a:xfrm>
                  <a:off x="2203728" y="3110982"/>
                  <a:ext cx="212092" cy="20494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Oval 114"/>
                <p:cNvSpPr/>
                <p:nvPr/>
              </p:nvSpPr>
              <p:spPr>
                <a:xfrm>
                  <a:off x="2299744" y="3165073"/>
                  <a:ext cx="47313" cy="4571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6" name="Group 45"/>
              <p:cNvGrpSpPr/>
              <p:nvPr/>
            </p:nvGrpSpPr>
            <p:grpSpPr>
              <a:xfrm>
                <a:off x="2706119" y="3225520"/>
                <a:ext cx="209247" cy="191754"/>
                <a:chOff x="2553719" y="3073120"/>
                <a:chExt cx="209247" cy="191754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8" name="Oval 114"/>
                <p:cNvSpPr/>
                <p:nvPr/>
              </p:nvSpPr>
              <p:spPr>
                <a:xfrm rot="6076295">
                  <a:off x="2562466" y="3064373"/>
                  <a:ext cx="191754" cy="209247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Oval 114"/>
                <p:cNvSpPr/>
                <p:nvPr/>
              </p:nvSpPr>
              <p:spPr>
                <a:xfrm rot="6076295">
                  <a:off x="2662559" y="3116756"/>
                  <a:ext cx="45719" cy="4989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47" name="Isosceles Triangle 112"/>
              <p:cNvSpPr/>
              <p:nvPr/>
            </p:nvSpPr>
            <p:spPr>
              <a:xfrm rot="16200000" flipH="1" flipV="1">
                <a:off x="2870323" y="3275765"/>
                <a:ext cx="152645" cy="588518"/>
              </a:xfrm>
              <a:custGeom>
                <a:avLst/>
                <a:gdLst/>
                <a:ahLst/>
                <a:cxnLst/>
                <a:rect l="l" t="t" r="r" b="b"/>
                <a:pathLst>
                  <a:path w="897217" h="2879553">
                    <a:moveTo>
                      <a:pt x="0" y="2808243"/>
                    </a:moveTo>
                    <a:cubicBezTo>
                      <a:pt x="20895" y="2593032"/>
                      <a:pt x="42252" y="2279050"/>
                      <a:pt x="142109" y="2192611"/>
                    </a:cubicBezTo>
                    <a:cubicBezTo>
                      <a:pt x="166120" y="1963435"/>
                      <a:pt x="141285" y="1677317"/>
                      <a:pt x="228743" y="1611235"/>
                    </a:cubicBezTo>
                    <a:cubicBezTo>
                      <a:pt x="242487" y="1437863"/>
                      <a:pt x="195455" y="1232711"/>
                      <a:pt x="301135" y="1094022"/>
                    </a:cubicBezTo>
                    <a:cubicBezTo>
                      <a:pt x="321169" y="873208"/>
                      <a:pt x="248888" y="728287"/>
                      <a:pt x="320825" y="585002"/>
                    </a:cubicBezTo>
                    <a:cubicBezTo>
                      <a:pt x="352391" y="390001"/>
                      <a:pt x="356720" y="149567"/>
                      <a:pt x="415521" y="0"/>
                    </a:cubicBezTo>
                    <a:cubicBezTo>
                      <a:pt x="465977" y="333"/>
                      <a:pt x="539864" y="347063"/>
                      <a:pt x="570862" y="595190"/>
                    </a:cubicBezTo>
                    <a:cubicBezTo>
                      <a:pt x="624585" y="635851"/>
                      <a:pt x="625639" y="875367"/>
                      <a:pt x="638117" y="1046813"/>
                    </a:cubicBezTo>
                    <a:cubicBezTo>
                      <a:pt x="706848" y="1218751"/>
                      <a:pt x="649995" y="1375389"/>
                      <a:pt x="670356" y="1560669"/>
                    </a:cubicBezTo>
                    <a:cubicBezTo>
                      <a:pt x="810999" y="1720768"/>
                      <a:pt x="720714" y="1986766"/>
                      <a:pt x="757972" y="2197574"/>
                    </a:cubicBezTo>
                    <a:cubicBezTo>
                      <a:pt x="859494" y="2241934"/>
                      <a:pt x="861407" y="2568225"/>
                      <a:pt x="897217" y="2799566"/>
                    </a:cubicBezTo>
                    <a:cubicBezTo>
                      <a:pt x="774535" y="2846887"/>
                      <a:pt x="640757" y="2874359"/>
                      <a:pt x="502850" y="2879553"/>
                    </a:cubicBezTo>
                    <a:lnTo>
                      <a:pt x="375273" y="2879553"/>
                    </a:lnTo>
                    <a:lnTo>
                      <a:pt x="339403" y="2878488"/>
                    </a:lnTo>
                    <a:cubicBezTo>
                      <a:pt x="221676" y="2869747"/>
                      <a:pt x="107231" y="2845886"/>
                      <a:pt x="0" y="280824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 rot="20697379" flipH="1">
              <a:off x="-623556" y="2271276"/>
              <a:ext cx="584980" cy="509608"/>
              <a:chOff x="9550991" y="2825137"/>
              <a:chExt cx="1612698" cy="140491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Oval 103"/>
              <p:cNvSpPr/>
              <p:nvPr/>
            </p:nvSpPr>
            <p:spPr>
              <a:xfrm>
                <a:off x="9550991" y="2825137"/>
                <a:ext cx="1612698" cy="1404912"/>
              </a:xfrm>
              <a:custGeom>
                <a:avLst/>
                <a:gdLst/>
                <a:ahLst/>
                <a:cxnLst/>
                <a:rect l="l" t="t" r="r" b="b"/>
                <a:pathLst>
                  <a:path w="1612698" h="1404912">
                    <a:moveTo>
                      <a:pt x="806349" y="0"/>
                    </a:moveTo>
                    <a:cubicBezTo>
                      <a:pt x="1055535" y="0"/>
                      <a:pt x="1259239" y="47046"/>
                      <a:pt x="1271787" y="106816"/>
                    </a:cubicBezTo>
                    <a:lnTo>
                      <a:pt x="1274401" y="106816"/>
                    </a:lnTo>
                    <a:lnTo>
                      <a:pt x="1274401" y="113081"/>
                    </a:lnTo>
                    <a:cubicBezTo>
                      <a:pt x="1273696" y="298576"/>
                      <a:pt x="1192476" y="662349"/>
                      <a:pt x="1191771" y="847844"/>
                    </a:cubicBezTo>
                    <a:lnTo>
                      <a:pt x="1256665" y="1219087"/>
                    </a:lnTo>
                    <a:cubicBezTo>
                      <a:pt x="1471448" y="1237325"/>
                      <a:pt x="1612698" y="1268257"/>
                      <a:pt x="1612698" y="1303344"/>
                    </a:cubicBezTo>
                    <a:cubicBezTo>
                      <a:pt x="1612698" y="1359438"/>
                      <a:pt x="1251683" y="1404912"/>
                      <a:pt x="806349" y="1404912"/>
                    </a:cubicBezTo>
                    <a:cubicBezTo>
                      <a:pt x="361015" y="1404912"/>
                      <a:pt x="0" y="1359438"/>
                      <a:pt x="0" y="1303344"/>
                    </a:cubicBezTo>
                    <a:cubicBezTo>
                      <a:pt x="0" y="1268931"/>
                      <a:pt x="135879" y="1238514"/>
                      <a:pt x="343764" y="1220343"/>
                    </a:cubicBezTo>
                    <a:cubicBezTo>
                      <a:pt x="364126" y="989835"/>
                      <a:pt x="437726" y="653256"/>
                      <a:pt x="438398" y="462531"/>
                    </a:cubicBezTo>
                    <a:lnTo>
                      <a:pt x="338297" y="113081"/>
                    </a:lnTo>
                    <a:lnTo>
                      <a:pt x="338297" y="106816"/>
                    </a:lnTo>
                    <a:lnTo>
                      <a:pt x="340911" y="106816"/>
                    </a:lnTo>
                    <a:cubicBezTo>
                      <a:pt x="353459" y="47046"/>
                      <a:pt x="557163" y="0"/>
                      <a:pt x="80634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Rectangle 105"/>
              <p:cNvSpPr/>
              <p:nvPr/>
            </p:nvSpPr>
            <p:spPr>
              <a:xfrm>
                <a:off x="9958391" y="2930197"/>
                <a:ext cx="192025" cy="1062523"/>
              </a:xfrm>
              <a:custGeom>
                <a:avLst/>
                <a:gdLst>
                  <a:gd name="connsiteX0" fmla="*/ 0 w 101182"/>
                  <a:gd name="connsiteY0" fmla="*/ 0 h 941753"/>
                  <a:gd name="connsiteX1" fmla="*/ 101182 w 101182"/>
                  <a:gd name="connsiteY1" fmla="*/ 0 h 941753"/>
                  <a:gd name="connsiteX2" fmla="*/ 101182 w 101182"/>
                  <a:gd name="connsiteY2" fmla="*/ 941753 h 941753"/>
                  <a:gd name="connsiteX3" fmla="*/ 0 w 101182"/>
                  <a:gd name="connsiteY3" fmla="*/ 941753 h 941753"/>
                  <a:gd name="connsiteX4" fmla="*/ 0 w 101182"/>
                  <a:gd name="connsiteY4" fmla="*/ 0 h 941753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184030 w 285212"/>
                  <a:gd name="connsiteY3" fmla="*/ 1033768 h 1033768"/>
                  <a:gd name="connsiteX4" fmla="*/ 0 w 285212"/>
                  <a:gd name="connsiteY4" fmla="*/ 0 h 1033768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184030 w 285212"/>
                  <a:gd name="connsiteY3" fmla="*/ 1033768 h 1033768"/>
                  <a:gd name="connsiteX4" fmla="*/ 134515 w 285212"/>
                  <a:gd name="connsiteY4" fmla="*/ 353592 h 1033768"/>
                  <a:gd name="connsiteX5" fmla="*/ 0 w 285212"/>
                  <a:gd name="connsiteY5" fmla="*/ 0 h 1033768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28755 w 285212"/>
                  <a:gd name="connsiteY3" fmla="*/ 1022266 h 1033768"/>
                  <a:gd name="connsiteX4" fmla="*/ 134515 w 285212"/>
                  <a:gd name="connsiteY4" fmla="*/ 353592 h 1033768"/>
                  <a:gd name="connsiteX5" fmla="*/ 0 w 285212"/>
                  <a:gd name="connsiteY5" fmla="*/ 0 h 1033768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28755 w 285212"/>
                  <a:gd name="connsiteY3" fmla="*/ 1022266 h 1033768"/>
                  <a:gd name="connsiteX4" fmla="*/ 134515 w 285212"/>
                  <a:gd name="connsiteY4" fmla="*/ 353592 h 1033768"/>
                  <a:gd name="connsiteX5" fmla="*/ 0 w 285212"/>
                  <a:gd name="connsiteY5" fmla="*/ 0 h 1033768"/>
                  <a:gd name="connsiteX0" fmla="*/ 0 w 285212"/>
                  <a:gd name="connsiteY0" fmla="*/ 34506 h 1068274"/>
                  <a:gd name="connsiteX1" fmla="*/ 95431 w 285212"/>
                  <a:gd name="connsiteY1" fmla="*/ 0 h 1068274"/>
                  <a:gd name="connsiteX2" fmla="*/ 285212 w 285212"/>
                  <a:gd name="connsiteY2" fmla="*/ 1068274 h 1068274"/>
                  <a:gd name="connsiteX3" fmla="*/ 28755 w 285212"/>
                  <a:gd name="connsiteY3" fmla="*/ 1056772 h 1068274"/>
                  <a:gd name="connsiteX4" fmla="*/ 134515 w 285212"/>
                  <a:gd name="connsiteY4" fmla="*/ 388098 h 1068274"/>
                  <a:gd name="connsiteX5" fmla="*/ 0 w 285212"/>
                  <a:gd name="connsiteY5" fmla="*/ 34506 h 1068274"/>
                  <a:gd name="connsiteX0" fmla="*/ 0 w 285212"/>
                  <a:gd name="connsiteY0" fmla="*/ 34506 h 1068274"/>
                  <a:gd name="connsiteX1" fmla="*/ 95431 w 285212"/>
                  <a:gd name="connsiteY1" fmla="*/ 0 h 1068274"/>
                  <a:gd name="connsiteX2" fmla="*/ 192024 w 285212"/>
                  <a:gd name="connsiteY2" fmla="*/ 439857 h 1068274"/>
                  <a:gd name="connsiteX3" fmla="*/ 285212 w 285212"/>
                  <a:gd name="connsiteY3" fmla="*/ 1068274 h 1068274"/>
                  <a:gd name="connsiteX4" fmla="*/ 28755 w 285212"/>
                  <a:gd name="connsiteY4" fmla="*/ 1056772 h 1068274"/>
                  <a:gd name="connsiteX5" fmla="*/ 134515 w 285212"/>
                  <a:gd name="connsiteY5" fmla="*/ 388098 h 1068274"/>
                  <a:gd name="connsiteX6" fmla="*/ 0 w 285212"/>
                  <a:gd name="connsiteY6" fmla="*/ 34506 h 1068274"/>
                  <a:gd name="connsiteX0" fmla="*/ 0 w 285212"/>
                  <a:gd name="connsiteY0" fmla="*/ 34506 h 1068274"/>
                  <a:gd name="connsiteX1" fmla="*/ 112684 w 285212"/>
                  <a:gd name="connsiteY1" fmla="*/ 0 h 1068274"/>
                  <a:gd name="connsiteX2" fmla="*/ 192024 w 285212"/>
                  <a:gd name="connsiteY2" fmla="*/ 439857 h 1068274"/>
                  <a:gd name="connsiteX3" fmla="*/ 285212 w 285212"/>
                  <a:gd name="connsiteY3" fmla="*/ 1068274 h 1068274"/>
                  <a:gd name="connsiteX4" fmla="*/ 28755 w 285212"/>
                  <a:gd name="connsiteY4" fmla="*/ 1056772 h 1068274"/>
                  <a:gd name="connsiteX5" fmla="*/ 134515 w 285212"/>
                  <a:gd name="connsiteY5" fmla="*/ 388098 h 1068274"/>
                  <a:gd name="connsiteX6" fmla="*/ 0 w 285212"/>
                  <a:gd name="connsiteY6" fmla="*/ 34506 h 1068274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01182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23013 w 192024"/>
                  <a:gd name="connsiteY5" fmla="*/ 411102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23013 w 192024"/>
                  <a:gd name="connsiteY5" fmla="*/ 411102 h 1062523"/>
                  <a:gd name="connsiteX6" fmla="*/ 0 w 192024"/>
                  <a:gd name="connsiteY6" fmla="*/ 34506 h 1062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24" h="1062523">
                    <a:moveTo>
                      <a:pt x="0" y="34506"/>
                    </a:moveTo>
                    <a:lnTo>
                      <a:pt x="112684" y="0"/>
                    </a:lnTo>
                    <a:cubicBezTo>
                      <a:pt x="165968" y="129366"/>
                      <a:pt x="167494" y="293238"/>
                      <a:pt x="192024" y="439857"/>
                    </a:cubicBezTo>
                    <a:cubicBezTo>
                      <a:pt x="173245" y="647412"/>
                      <a:pt x="108460" y="849217"/>
                      <a:pt x="135688" y="1062523"/>
                    </a:cubicBezTo>
                    <a:lnTo>
                      <a:pt x="28755" y="1056772"/>
                    </a:lnTo>
                    <a:cubicBezTo>
                      <a:pt x="11307" y="875357"/>
                      <a:pt x="127806" y="581480"/>
                      <a:pt x="123013" y="411102"/>
                    </a:cubicBezTo>
                    <a:cubicBezTo>
                      <a:pt x="118220" y="240724"/>
                      <a:pt x="3638" y="99189"/>
                      <a:pt x="0" y="3450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-332462" y="2788440"/>
              <a:ext cx="97068" cy="93799"/>
              <a:chOff x="2203728" y="3110982"/>
              <a:chExt cx="212092" cy="20494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Oval 114"/>
              <p:cNvSpPr/>
              <p:nvPr/>
            </p:nvSpPr>
            <p:spPr>
              <a:xfrm>
                <a:off x="2203728" y="3110982"/>
                <a:ext cx="212092" cy="20494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Oval 114"/>
              <p:cNvSpPr/>
              <p:nvPr/>
            </p:nvSpPr>
            <p:spPr>
              <a:xfrm>
                <a:off x="2299744" y="3165073"/>
                <a:ext cx="47313" cy="4571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-172282" y="2771113"/>
              <a:ext cx="95766" cy="87760"/>
              <a:chOff x="2553719" y="3073120"/>
              <a:chExt cx="209247" cy="19175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Oval 114"/>
              <p:cNvSpPr/>
              <p:nvPr/>
            </p:nvSpPr>
            <p:spPr>
              <a:xfrm rot="6076295">
                <a:off x="2562466" y="3064373"/>
                <a:ext cx="191754" cy="209247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Oval 114"/>
              <p:cNvSpPr/>
              <p:nvPr/>
            </p:nvSpPr>
            <p:spPr>
              <a:xfrm rot="6076295">
                <a:off x="2662559" y="3116756"/>
                <a:ext cx="45719" cy="4989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2" name="Group 51"/>
          <p:cNvGrpSpPr/>
          <p:nvPr userDrawn="1"/>
        </p:nvGrpSpPr>
        <p:grpSpPr>
          <a:xfrm flipH="1">
            <a:off x="904212" y="2275023"/>
            <a:ext cx="696030" cy="860790"/>
            <a:chOff x="-623556" y="2271276"/>
            <a:chExt cx="696030" cy="860790"/>
          </a:xfrm>
        </p:grpSpPr>
        <p:grpSp>
          <p:nvGrpSpPr>
            <p:cNvPr id="53" name="Group 52"/>
            <p:cNvGrpSpPr/>
            <p:nvPr/>
          </p:nvGrpSpPr>
          <p:grpSpPr>
            <a:xfrm>
              <a:off x="-456364" y="2683411"/>
              <a:ext cx="528838" cy="448655"/>
              <a:chOff x="2085404" y="3033897"/>
              <a:chExt cx="1155501" cy="980303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2085404" y="3033897"/>
                <a:ext cx="980303" cy="980303"/>
              </a:xfrm>
              <a:prstGeom prst="ellipse">
                <a:avLst/>
              </a:prstGeom>
              <a:gradFill flip="none" rotWithShape="1">
                <a:gsLst>
                  <a:gs pos="88000">
                    <a:schemeClr val="bg1">
                      <a:shade val="67500"/>
                      <a:satMod val="115000"/>
                    </a:schemeClr>
                  </a:gs>
                  <a:gs pos="39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4" name="Group 63"/>
              <p:cNvGrpSpPr/>
              <p:nvPr/>
            </p:nvGrpSpPr>
            <p:grpSpPr>
              <a:xfrm>
                <a:off x="2356128" y="3263382"/>
                <a:ext cx="212092" cy="204949"/>
                <a:chOff x="2203728" y="3110982"/>
                <a:chExt cx="212092" cy="204949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9" name="Oval 114"/>
                <p:cNvSpPr/>
                <p:nvPr/>
              </p:nvSpPr>
              <p:spPr>
                <a:xfrm>
                  <a:off x="2203728" y="3110982"/>
                  <a:ext cx="212092" cy="20494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Oval 114"/>
                <p:cNvSpPr/>
                <p:nvPr/>
              </p:nvSpPr>
              <p:spPr>
                <a:xfrm>
                  <a:off x="2299744" y="3165073"/>
                  <a:ext cx="47313" cy="45719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8981" h="230932">
                      <a:moveTo>
                        <a:pt x="1249" y="111833"/>
                      </a:moveTo>
                      <a:cubicBezTo>
                        <a:pt x="7904" y="83516"/>
                        <a:pt x="45424" y="24958"/>
                        <a:pt x="75491" y="10829"/>
                      </a:cubicBezTo>
                      <a:cubicBezTo>
                        <a:pt x="105558" y="-3300"/>
                        <a:pt x="139465" y="-8732"/>
                        <a:pt x="181653" y="27062"/>
                      </a:cubicBezTo>
                      <a:cubicBezTo>
                        <a:pt x="201461" y="46870"/>
                        <a:pt x="237454" y="91018"/>
                        <a:pt x="238941" y="111833"/>
                      </a:cubicBezTo>
                      <a:cubicBezTo>
                        <a:pt x="240428" y="132648"/>
                        <a:pt x="200866" y="139883"/>
                        <a:pt x="181058" y="159691"/>
                      </a:cubicBezTo>
                      <a:cubicBezTo>
                        <a:pt x="161250" y="179499"/>
                        <a:pt x="144344" y="227173"/>
                        <a:pt x="120095" y="230679"/>
                      </a:cubicBezTo>
                      <a:cubicBezTo>
                        <a:pt x="95846" y="234185"/>
                        <a:pt x="55370" y="200538"/>
                        <a:pt x="35562" y="180730"/>
                      </a:cubicBezTo>
                      <a:cubicBezTo>
                        <a:pt x="15754" y="160922"/>
                        <a:pt x="-5406" y="140150"/>
                        <a:pt x="1249" y="1118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2706119" y="3225520"/>
                <a:ext cx="209247" cy="191754"/>
                <a:chOff x="2553719" y="3073120"/>
                <a:chExt cx="209247" cy="191754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7" name="Oval 114"/>
                <p:cNvSpPr/>
                <p:nvPr/>
              </p:nvSpPr>
              <p:spPr>
                <a:xfrm rot="6076295">
                  <a:off x="2562466" y="3064373"/>
                  <a:ext cx="191754" cy="209247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Oval 114"/>
                <p:cNvSpPr/>
                <p:nvPr/>
              </p:nvSpPr>
              <p:spPr>
                <a:xfrm rot="6076295">
                  <a:off x="2662559" y="3116756"/>
                  <a:ext cx="45719" cy="49890"/>
                </a:xfrm>
                <a:custGeom>
                  <a:avLst/>
                  <a:gdLst>
                    <a:gd name="connsiteX0" fmla="*/ 0 w 237691"/>
                    <a:gd name="connsiteY0" fmla="*/ 118846 h 237691"/>
                    <a:gd name="connsiteX1" fmla="*/ 118846 w 237691"/>
                    <a:gd name="connsiteY1" fmla="*/ 0 h 237691"/>
                    <a:gd name="connsiteX2" fmla="*/ 237692 w 237691"/>
                    <a:gd name="connsiteY2" fmla="*/ 118846 h 237691"/>
                    <a:gd name="connsiteX3" fmla="*/ 118846 w 237691"/>
                    <a:gd name="connsiteY3" fmla="*/ 237692 h 237691"/>
                    <a:gd name="connsiteX4" fmla="*/ 0 w 237691"/>
                    <a:gd name="connsiteY4" fmla="*/ 118846 h 237691"/>
                    <a:gd name="connsiteX0" fmla="*/ 0 w 239230"/>
                    <a:gd name="connsiteY0" fmla="*/ 120327 h 239173"/>
                    <a:gd name="connsiteX1" fmla="*/ 118846 w 239230"/>
                    <a:gd name="connsiteY1" fmla="*/ 1481 h 239173"/>
                    <a:gd name="connsiteX2" fmla="*/ 174009 w 239230"/>
                    <a:gd name="connsiteY2" fmla="*/ 57937 h 239173"/>
                    <a:gd name="connsiteX3" fmla="*/ 237692 w 239230"/>
                    <a:gd name="connsiteY3" fmla="*/ 120327 h 239173"/>
                    <a:gd name="connsiteX4" fmla="*/ 118846 w 239230"/>
                    <a:gd name="connsiteY4" fmla="*/ 239173 h 239173"/>
                    <a:gd name="connsiteX5" fmla="*/ 0 w 239230"/>
                    <a:gd name="connsiteY5" fmla="*/ 120327 h 239173"/>
                    <a:gd name="connsiteX0" fmla="*/ 710 w 239940"/>
                    <a:gd name="connsiteY0" fmla="*/ 103179 h 222025"/>
                    <a:gd name="connsiteX1" fmla="*/ 74952 w 239940"/>
                    <a:gd name="connsiteY1" fmla="*/ 2175 h 222025"/>
                    <a:gd name="connsiteX2" fmla="*/ 174719 w 239940"/>
                    <a:gd name="connsiteY2" fmla="*/ 40789 h 222025"/>
                    <a:gd name="connsiteX3" fmla="*/ 238402 w 239940"/>
                    <a:gd name="connsiteY3" fmla="*/ 103179 h 222025"/>
                    <a:gd name="connsiteX4" fmla="*/ 119556 w 239940"/>
                    <a:gd name="connsiteY4" fmla="*/ 222025 h 222025"/>
                    <a:gd name="connsiteX5" fmla="*/ 710 w 239940"/>
                    <a:gd name="connsiteY5" fmla="*/ 103179 h 222025"/>
                    <a:gd name="connsiteX0" fmla="*/ 2 w 239232"/>
                    <a:gd name="connsiteY0" fmla="*/ 103179 h 223514"/>
                    <a:gd name="connsiteX1" fmla="*/ 74244 w 239232"/>
                    <a:gd name="connsiteY1" fmla="*/ 2175 h 223514"/>
                    <a:gd name="connsiteX2" fmla="*/ 174011 w 239232"/>
                    <a:gd name="connsiteY2" fmla="*/ 40789 h 223514"/>
                    <a:gd name="connsiteX3" fmla="*/ 237694 w 239232"/>
                    <a:gd name="connsiteY3" fmla="*/ 103179 h 223514"/>
                    <a:gd name="connsiteX4" fmla="*/ 118848 w 239232"/>
                    <a:gd name="connsiteY4" fmla="*/ 222025 h 223514"/>
                    <a:gd name="connsiteX5" fmla="*/ 75879 w 239232"/>
                    <a:gd name="connsiteY5" fmla="*/ 165682 h 223514"/>
                    <a:gd name="connsiteX6" fmla="*/ 2 w 239232"/>
                    <a:gd name="connsiteY6" fmla="*/ 103179 h 223514"/>
                    <a:gd name="connsiteX0" fmla="*/ 2 w 237721"/>
                    <a:gd name="connsiteY0" fmla="*/ 103179 h 222183"/>
                    <a:gd name="connsiteX1" fmla="*/ 74244 w 237721"/>
                    <a:gd name="connsiteY1" fmla="*/ 2175 h 222183"/>
                    <a:gd name="connsiteX2" fmla="*/ 174011 w 237721"/>
                    <a:gd name="connsiteY2" fmla="*/ 40789 h 222183"/>
                    <a:gd name="connsiteX3" fmla="*/ 237694 w 237721"/>
                    <a:gd name="connsiteY3" fmla="*/ 103179 h 222183"/>
                    <a:gd name="connsiteX4" fmla="*/ 160628 w 237721"/>
                    <a:gd name="connsiteY4" fmla="*/ 147840 h 222183"/>
                    <a:gd name="connsiteX5" fmla="*/ 118848 w 237721"/>
                    <a:gd name="connsiteY5" fmla="*/ 222025 h 222183"/>
                    <a:gd name="connsiteX6" fmla="*/ 75879 w 237721"/>
                    <a:gd name="connsiteY6" fmla="*/ 165682 h 222183"/>
                    <a:gd name="connsiteX7" fmla="*/ 2 w 237721"/>
                    <a:gd name="connsiteY7" fmla="*/ 103179 h 222183"/>
                    <a:gd name="connsiteX0" fmla="*/ 2 w 237734"/>
                    <a:gd name="connsiteY0" fmla="*/ 103179 h 222134"/>
                    <a:gd name="connsiteX1" fmla="*/ 74244 w 237734"/>
                    <a:gd name="connsiteY1" fmla="*/ 2175 h 222134"/>
                    <a:gd name="connsiteX2" fmla="*/ 174011 w 237734"/>
                    <a:gd name="connsiteY2" fmla="*/ 40789 h 222134"/>
                    <a:gd name="connsiteX3" fmla="*/ 237694 w 237734"/>
                    <a:gd name="connsiteY3" fmla="*/ 103179 h 222134"/>
                    <a:gd name="connsiteX4" fmla="*/ 179811 w 237734"/>
                    <a:gd name="connsiteY4" fmla="*/ 151037 h 222134"/>
                    <a:gd name="connsiteX5" fmla="*/ 118848 w 237734"/>
                    <a:gd name="connsiteY5" fmla="*/ 222025 h 222134"/>
                    <a:gd name="connsiteX6" fmla="*/ 75879 w 237734"/>
                    <a:gd name="connsiteY6" fmla="*/ 165682 h 222134"/>
                    <a:gd name="connsiteX7" fmla="*/ 2 w 237734"/>
                    <a:gd name="connsiteY7" fmla="*/ 103179 h 222134"/>
                    <a:gd name="connsiteX0" fmla="*/ 1249 w 238981"/>
                    <a:gd name="connsiteY0" fmla="*/ 103179 h 222278"/>
                    <a:gd name="connsiteX1" fmla="*/ 75491 w 238981"/>
                    <a:gd name="connsiteY1" fmla="*/ 2175 h 222278"/>
                    <a:gd name="connsiteX2" fmla="*/ 175258 w 238981"/>
                    <a:gd name="connsiteY2" fmla="*/ 40789 h 222278"/>
                    <a:gd name="connsiteX3" fmla="*/ 238941 w 238981"/>
                    <a:gd name="connsiteY3" fmla="*/ 103179 h 222278"/>
                    <a:gd name="connsiteX4" fmla="*/ 181058 w 238981"/>
                    <a:gd name="connsiteY4" fmla="*/ 151037 h 222278"/>
                    <a:gd name="connsiteX5" fmla="*/ 120095 w 238981"/>
                    <a:gd name="connsiteY5" fmla="*/ 222025 h 222278"/>
                    <a:gd name="connsiteX6" fmla="*/ 35562 w 238981"/>
                    <a:gd name="connsiteY6" fmla="*/ 172076 h 222278"/>
                    <a:gd name="connsiteX7" fmla="*/ 1249 w 238981"/>
                    <a:gd name="connsiteY7" fmla="*/ 103179 h 222278"/>
                    <a:gd name="connsiteX0" fmla="*/ 1249 w 238981"/>
                    <a:gd name="connsiteY0" fmla="*/ 107491 h 226590"/>
                    <a:gd name="connsiteX1" fmla="*/ 75491 w 238981"/>
                    <a:gd name="connsiteY1" fmla="*/ 6487 h 226590"/>
                    <a:gd name="connsiteX2" fmla="*/ 181653 w 238981"/>
                    <a:gd name="connsiteY2" fmla="*/ 22720 h 226590"/>
                    <a:gd name="connsiteX3" fmla="*/ 238941 w 238981"/>
                    <a:gd name="connsiteY3" fmla="*/ 107491 h 226590"/>
                    <a:gd name="connsiteX4" fmla="*/ 181058 w 238981"/>
                    <a:gd name="connsiteY4" fmla="*/ 155349 h 226590"/>
                    <a:gd name="connsiteX5" fmla="*/ 120095 w 238981"/>
                    <a:gd name="connsiteY5" fmla="*/ 226337 h 226590"/>
                    <a:gd name="connsiteX6" fmla="*/ 35562 w 238981"/>
                    <a:gd name="connsiteY6" fmla="*/ 176388 h 226590"/>
                    <a:gd name="connsiteX7" fmla="*/ 1249 w 238981"/>
                    <a:gd name="connsiteY7" fmla="*/ 107491 h 226590"/>
                    <a:gd name="connsiteX0" fmla="*/ 1249 w 238981"/>
                    <a:gd name="connsiteY0" fmla="*/ 111833 h 230932"/>
                    <a:gd name="connsiteX1" fmla="*/ 75491 w 238981"/>
                    <a:gd name="connsiteY1" fmla="*/ 10829 h 230932"/>
                    <a:gd name="connsiteX2" fmla="*/ 181653 w 238981"/>
                    <a:gd name="connsiteY2" fmla="*/ 27062 h 230932"/>
                    <a:gd name="connsiteX3" fmla="*/ 238941 w 238981"/>
                    <a:gd name="connsiteY3" fmla="*/ 111833 h 230932"/>
                    <a:gd name="connsiteX4" fmla="*/ 181058 w 238981"/>
                    <a:gd name="connsiteY4" fmla="*/ 159691 h 230932"/>
                    <a:gd name="connsiteX5" fmla="*/ 120095 w 238981"/>
                    <a:gd name="connsiteY5" fmla="*/ 230679 h 230932"/>
                    <a:gd name="connsiteX6" fmla="*/ 35562 w 238981"/>
                    <a:gd name="connsiteY6" fmla="*/ 180730 h 230932"/>
                    <a:gd name="connsiteX7" fmla="*/ 1249 w 238981"/>
                    <a:gd name="connsiteY7" fmla="*/ 111833 h 230932"/>
                    <a:gd name="connsiteX0" fmla="*/ 1737 w 239469"/>
                    <a:gd name="connsiteY0" fmla="*/ 101403 h 220502"/>
                    <a:gd name="connsiteX1" fmla="*/ 85570 w 239469"/>
                    <a:gd name="connsiteY1" fmla="*/ 25977 h 220502"/>
                    <a:gd name="connsiteX2" fmla="*/ 182141 w 239469"/>
                    <a:gd name="connsiteY2" fmla="*/ 16632 h 220502"/>
                    <a:gd name="connsiteX3" fmla="*/ 239429 w 239469"/>
                    <a:gd name="connsiteY3" fmla="*/ 101403 h 220502"/>
                    <a:gd name="connsiteX4" fmla="*/ 181546 w 239469"/>
                    <a:gd name="connsiteY4" fmla="*/ 149261 h 220502"/>
                    <a:gd name="connsiteX5" fmla="*/ 120583 w 239469"/>
                    <a:gd name="connsiteY5" fmla="*/ 220249 h 220502"/>
                    <a:gd name="connsiteX6" fmla="*/ 36050 w 239469"/>
                    <a:gd name="connsiteY6" fmla="*/ 170300 h 220502"/>
                    <a:gd name="connsiteX7" fmla="*/ 1737 w 239469"/>
                    <a:gd name="connsiteY7" fmla="*/ 101403 h 220502"/>
                    <a:gd name="connsiteX0" fmla="*/ 1737 w 192993"/>
                    <a:gd name="connsiteY0" fmla="*/ 101403 h 220502"/>
                    <a:gd name="connsiteX1" fmla="*/ 85570 w 192993"/>
                    <a:gd name="connsiteY1" fmla="*/ 25977 h 220502"/>
                    <a:gd name="connsiteX2" fmla="*/ 182141 w 192993"/>
                    <a:gd name="connsiteY2" fmla="*/ 16632 h 220502"/>
                    <a:gd name="connsiteX3" fmla="*/ 188274 w 192993"/>
                    <a:gd name="connsiteY3" fmla="*/ 88614 h 220502"/>
                    <a:gd name="connsiteX4" fmla="*/ 181546 w 192993"/>
                    <a:gd name="connsiteY4" fmla="*/ 149261 h 220502"/>
                    <a:gd name="connsiteX5" fmla="*/ 120583 w 192993"/>
                    <a:gd name="connsiteY5" fmla="*/ 220249 h 220502"/>
                    <a:gd name="connsiteX6" fmla="*/ 36050 w 192993"/>
                    <a:gd name="connsiteY6" fmla="*/ 170300 h 220502"/>
                    <a:gd name="connsiteX7" fmla="*/ 1737 w 192993"/>
                    <a:gd name="connsiteY7" fmla="*/ 101403 h 220502"/>
                    <a:gd name="connsiteX0" fmla="*/ 1150 w 192406"/>
                    <a:gd name="connsiteY0" fmla="*/ 101403 h 220312"/>
                    <a:gd name="connsiteX1" fmla="*/ 84983 w 192406"/>
                    <a:gd name="connsiteY1" fmla="*/ 25977 h 220312"/>
                    <a:gd name="connsiteX2" fmla="*/ 181554 w 192406"/>
                    <a:gd name="connsiteY2" fmla="*/ 16632 h 220312"/>
                    <a:gd name="connsiteX3" fmla="*/ 187687 w 192406"/>
                    <a:gd name="connsiteY3" fmla="*/ 88614 h 220312"/>
                    <a:gd name="connsiteX4" fmla="*/ 180959 w 192406"/>
                    <a:gd name="connsiteY4" fmla="*/ 149261 h 220312"/>
                    <a:gd name="connsiteX5" fmla="*/ 119996 w 192406"/>
                    <a:gd name="connsiteY5" fmla="*/ 220249 h 220312"/>
                    <a:gd name="connsiteX6" fmla="*/ 41857 w 192406"/>
                    <a:gd name="connsiteY6" fmla="*/ 160708 h 220312"/>
                    <a:gd name="connsiteX7" fmla="*/ 1150 w 192406"/>
                    <a:gd name="connsiteY7" fmla="*/ 101403 h 220312"/>
                    <a:gd name="connsiteX0" fmla="*/ 1150 w 192406"/>
                    <a:gd name="connsiteY0" fmla="*/ 101403 h 223183"/>
                    <a:gd name="connsiteX1" fmla="*/ 84983 w 192406"/>
                    <a:gd name="connsiteY1" fmla="*/ 25977 h 223183"/>
                    <a:gd name="connsiteX2" fmla="*/ 181554 w 192406"/>
                    <a:gd name="connsiteY2" fmla="*/ 16632 h 223183"/>
                    <a:gd name="connsiteX3" fmla="*/ 187687 w 192406"/>
                    <a:gd name="connsiteY3" fmla="*/ 88614 h 223183"/>
                    <a:gd name="connsiteX4" fmla="*/ 180959 w 192406"/>
                    <a:gd name="connsiteY4" fmla="*/ 149261 h 223183"/>
                    <a:gd name="connsiteX5" fmla="*/ 119996 w 192406"/>
                    <a:gd name="connsiteY5" fmla="*/ 220249 h 223183"/>
                    <a:gd name="connsiteX6" fmla="*/ 41857 w 192406"/>
                    <a:gd name="connsiteY6" fmla="*/ 160708 h 223183"/>
                    <a:gd name="connsiteX7" fmla="*/ 1150 w 192406"/>
                    <a:gd name="connsiteY7" fmla="*/ 101403 h 223183"/>
                    <a:gd name="connsiteX0" fmla="*/ 1150 w 192406"/>
                    <a:gd name="connsiteY0" fmla="*/ 101403 h 208361"/>
                    <a:gd name="connsiteX1" fmla="*/ 84983 w 192406"/>
                    <a:gd name="connsiteY1" fmla="*/ 25977 h 208361"/>
                    <a:gd name="connsiteX2" fmla="*/ 181554 w 192406"/>
                    <a:gd name="connsiteY2" fmla="*/ 16632 h 208361"/>
                    <a:gd name="connsiteX3" fmla="*/ 187687 w 192406"/>
                    <a:gd name="connsiteY3" fmla="*/ 88614 h 208361"/>
                    <a:gd name="connsiteX4" fmla="*/ 180959 w 192406"/>
                    <a:gd name="connsiteY4" fmla="*/ 149261 h 208361"/>
                    <a:gd name="connsiteX5" fmla="*/ 116871 w 192406"/>
                    <a:gd name="connsiteY5" fmla="*/ 204571 h 208361"/>
                    <a:gd name="connsiteX6" fmla="*/ 41857 w 192406"/>
                    <a:gd name="connsiteY6" fmla="*/ 160708 h 208361"/>
                    <a:gd name="connsiteX7" fmla="*/ 1150 w 192406"/>
                    <a:gd name="connsiteY7" fmla="*/ 101403 h 208361"/>
                    <a:gd name="connsiteX0" fmla="*/ 498 w 191754"/>
                    <a:gd name="connsiteY0" fmla="*/ 102289 h 209247"/>
                    <a:gd name="connsiteX1" fmla="*/ 67403 w 191754"/>
                    <a:gd name="connsiteY1" fmla="*/ 23717 h 209247"/>
                    <a:gd name="connsiteX2" fmla="*/ 180902 w 191754"/>
                    <a:gd name="connsiteY2" fmla="*/ 17518 h 209247"/>
                    <a:gd name="connsiteX3" fmla="*/ 187035 w 191754"/>
                    <a:gd name="connsiteY3" fmla="*/ 89500 h 209247"/>
                    <a:gd name="connsiteX4" fmla="*/ 180307 w 191754"/>
                    <a:gd name="connsiteY4" fmla="*/ 150147 h 209247"/>
                    <a:gd name="connsiteX5" fmla="*/ 116219 w 191754"/>
                    <a:gd name="connsiteY5" fmla="*/ 205457 h 209247"/>
                    <a:gd name="connsiteX6" fmla="*/ 41205 w 191754"/>
                    <a:gd name="connsiteY6" fmla="*/ 161594 h 209247"/>
                    <a:gd name="connsiteX7" fmla="*/ 498 w 191754"/>
                    <a:gd name="connsiteY7" fmla="*/ 102289 h 20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754" h="209247">
                      <a:moveTo>
                        <a:pt x="498" y="102289"/>
                      </a:moveTo>
                      <a:cubicBezTo>
                        <a:pt x="4864" y="79310"/>
                        <a:pt x="37336" y="37846"/>
                        <a:pt x="67403" y="23717"/>
                      </a:cubicBezTo>
                      <a:cubicBezTo>
                        <a:pt x="97470" y="9588"/>
                        <a:pt x="138714" y="-18276"/>
                        <a:pt x="180902" y="17518"/>
                      </a:cubicBezTo>
                      <a:cubicBezTo>
                        <a:pt x="200710" y="37326"/>
                        <a:pt x="185548" y="68685"/>
                        <a:pt x="187035" y="89500"/>
                      </a:cubicBezTo>
                      <a:cubicBezTo>
                        <a:pt x="188522" y="110315"/>
                        <a:pt x="200115" y="130339"/>
                        <a:pt x="180307" y="150147"/>
                      </a:cubicBezTo>
                      <a:cubicBezTo>
                        <a:pt x="160499" y="169955"/>
                        <a:pt x="178916" y="189155"/>
                        <a:pt x="116219" y="205457"/>
                      </a:cubicBezTo>
                      <a:cubicBezTo>
                        <a:pt x="53522" y="221759"/>
                        <a:pt x="61013" y="181402"/>
                        <a:pt x="41205" y="161594"/>
                      </a:cubicBezTo>
                      <a:cubicBezTo>
                        <a:pt x="21397" y="141786"/>
                        <a:pt x="-3868" y="125268"/>
                        <a:pt x="498" y="10228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66" name="Isosceles Triangle 112"/>
              <p:cNvSpPr/>
              <p:nvPr/>
            </p:nvSpPr>
            <p:spPr>
              <a:xfrm rot="16200000" flipH="1" flipV="1">
                <a:off x="2870323" y="3275765"/>
                <a:ext cx="152646" cy="588518"/>
              </a:xfrm>
              <a:custGeom>
                <a:avLst/>
                <a:gdLst/>
                <a:ahLst/>
                <a:cxnLst/>
                <a:rect l="l" t="t" r="r" b="b"/>
                <a:pathLst>
                  <a:path w="897217" h="2879553">
                    <a:moveTo>
                      <a:pt x="0" y="2808243"/>
                    </a:moveTo>
                    <a:cubicBezTo>
                      <a:pt x="20895" y="2593032"/>
                      <a:pt x="42252" y="2279050"/>
                      <a:pt x="142109" y="2192611"/>
                    </a:cubicBezTo>
                    <a:cubicBezTo>
                      <a:pt x="166120" y="1963435"/>
                      <a:pt x="141285" y="1677317"/>
                      <a:pt x="228743" y="1611235"/>
                    </a:cubicBezTo>
                    <a:cubicBezTo>
                      <a:pt x="242487" y="1437863"/>
                      <a:pt x="195455" y="1232711"/>
                      <a:pt x="301135" y="1094022"/>
                    </a:cubicBezTo>
                    <a:cubicBezTo>
                      <a:pt x="321169" y="873208"/>
                      <a:pt x="248888" y="728287"/>
                      <a:pt x="320825" y="585002"/>
                    </a:cubicBezTo>
                    <a:cubicBezTo>
                      <a:pt x="352391" y="390001"/>
                      <a:pt x="356720" y="149567"/>
                      <a:pt x="415521" y="0"/>
                    </a:cubicBezTo>
                    <a:cubicBezTo>
                      <a:pt x="465977" y="333"/>
                      <a:pt x="539864" y="347063"/>
                      <a:pt x="570862" y="595190"/>
                    </a:cubicBezTo>
                    <a:cubicBezTo>
                      <a:pt x="624585" y="635851"/>
                      <a:pt x="625639" y="875367"/>
                      <a:pt x="638117" y="1046813"/>
                    </a:cubicBezTo>
                    <a:cubicBezTo>
                      <a:pt x="706848" y="1218751"/>
                      <a:pt x="649995" y="1375389"/>
                      <a:pt x="670356" y="1560669"/>
                    </a:cubicBezTo>
                    <a:cubicBezTo>
                      <a:pt x="810999" y="1720768"/>
                      <a:pt x="720714" y="1986766"/>
                      <a:pt x="757972" y="2197574"/>
                    </a:cubicBezTo>
                    <a:cubicBezTo>
                      <a:pt x="859494" y="2241934"/>
                      <a:pt x="861407" y="2568225"/>
                      <a:pt x="897217" y="2799566"/>
                    </a:cubicBezTo>
                    <a:cubicBezTo>
                      <a:pt x="774535" y="2846887"/>
                      <a:pt x="640757" y="2874359"/>
                      <a:pt x="502850" y="2879553"/>
                    </a:cubicBezTo>
                    <a:lnTo>
                      <a:pt x="375273" y="2879553"/>
                    </a:lnTo>
                    <a:lnTo>
                      <a:pt x="339403" y="2878488"/>
                    </a:lnTo>
                    <a:cubicBezTo>
                      <a:pt x="221676" y="2869747"/>
                      <a:pt x="107231" y="2845886"/>
                      <a:pt x="0" y="280824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 rot="20697379" flipH="1">
              <a:off x="-623556" y="2271276"/>
              <a:ext cx="584980" cy="509608"/>
              <a:chOff x="9550991" y="2825138"/>
              <a:chExt cx="1612698" cy="140491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Oval 103"/>
              <p:cNvSpPr/>
              <p:nvPr/>
            </p:nvSpPr>
            <p:spPr>
              <a:xfrm>
                <a:off x="9550991" y="2825138"/>
                <a:ext cx="1612698" cy="1404912"/>
              </a:xfrm>
              <a:custGeom>
                <a:avLst/>
                <a:gdLst/>
                <a:ahLst/>
                <a:cxnLst/>
                <a:rect l="l" t="t" r="r" b="b"/>
                <a:pathLst>
                  <a:path w="1612698" h="1404912">
                    <a:moveTo>
                      <a:pt x="806349" y="0"/>
                    </a:moveTo>
                    <a:cubicBezTo>
                      <a:pt x="1055535" y="0"/>
                      <a:pt x="1259239" y="47046"/>
                      <a:pt x="1271787" y="106816"/>
                    </a:cubicBezTo>
                    <a:lnTo>
                      <a:pt x="1274401" y="106816"/>
                    </a:lnTo>
                    <a:lnTo>
                      <a:pt x="1274401" y="113081"/>
                    </a:lnTo>
                    <a:cubicBezTo>
                      <a:pt x="1273696" y="298576"/>
                      <a:pt x="1192476" y="662349"/>
                      <a:pt x="1191771" y="847844"/>
                    </a:cubicBezTo>
                    <a:lnTo>
                      <a:pt x="1256665" y="1219087"/>
                    </a:lnTo>
                    <a:cubicBezTo>
                      <a:pt x="1471448" y="1237325"/>
                      <a:pt x="1612698" y="1268257"/>
                      <a:pt x="1612698" y="1303344"/>
                    </a:cubicBezTo>
                    <a:cubicBezTo>
                      <a:pt x="1612698" y="1359438"/>
                      <a:pt x="1251683" y="1404912"/>
                      <a:pt x="806349" y="1404912"/>
                    </a:cubicBezTo>
                    <a:cubicBezTo>
                      <a:pt x="361015" y="1404912"/>
                      <a:pt x="0" y="1359438"/>
                      <a:pt x="0" y="1303344"/>
                    </a:cubicBezTo>
                    <a:cubicBezTo>
                      <a:pt x="0" y="1268931"/>
                      <a:pt x="135879" y="1238514"/>
                      <a:pt x="343764" y="1220343"/>
                    </a:cubicBezTo>
                    <a:cubicBezTo>
                      <a:pt x="364126" y="989835"/>
                      <a:pt x="437726" y="653256"/>
                      <a:pt x="438398" y="462531"/>
                    </a:cubicBezTo>
                    <a:lnTo>
                      <a:pt x="338297" y="113081"/>
                    </a:lnTo>
                    <a:lnTo>
                      <a:pt x="338297" y="106816"/>
                    </a:lnTo>
                    <a:lnTo>
                      <a:pt x="340911" y="106816"/>
                    </a:lnTo>
                    <a:cubicBezTo>
                      <a:pt x="353459" y="47046"/>
                      <a:pt x="557163" y="0"/>
                      <a:pt x="80634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angle 105"/>
              <p:cNvSpPr/>
              <p:nvPr/>
            </p:nvSpPr>
            <p:spPr>
              <a:xfrm>
                <a:off x="9958391" y="2930195"/>
                <a:ext cx="192024" cy="1062523"/>
              </a:xfrm>
              <a:custGeom>
                <a:avLst/>
                <a:gdLst>
                  <a:gd name="connsiteX0" fmla="*/ 0 w 101182"/>
                  <a:gd name="connsiteY0" fmla="*/ 0 h 941753"/>
                  <a:gd name="connsiteX1" fmla="*/ 101182 w 101182"/>
                  <a:gd name="connsiteY1" fmla="*/ 0 h 941753"/>
                  <a:gd name="connsiteX2" fmla="*/ 101182 w 101182"/>
                  <a:gd name="connsiteY2" fmla="*/ 941753 h 941753"/>
                  <a:gd name="connsiteX3" fmla="*/ 0 w 101182"/>
                  <a:gd name="connsiteY3" fmla="*/ 941753 h 941753"/>
                  <a:gd name="connsiteX4" fmla="*/ 0 w 101182"/>
                  <a:gd name="connsiteY4" fmla="*/ 0 h 941753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184030 w 285212"/>
                  <a:gd name="connsiteY3" fmla="*/ 1033768 h 1033768"/>
                  <a:gd name="connsiteX4" fmla="*/ 0 w 285212"/>
                  <a:gd name="connsiteY4" fmla="*/ 0 h 1033768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184030 w 285212"/>
                  <a:gd name="connsiteY3" fmla="*/ 1033768 h 1033768"/>
                  <a:gd name="connsiteX4" fmla="*/ 134515 w 285212"/>
                  <a:gd name="connsiteY4" fmla="*/ 353592 h 1033768"/>
                  <a:gd name="connsiteX5" fmla="*/ 0 w 285212"/>
                  <a:gd name="connsiteY5" fmla="*/ 0 h 1033768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28755 w 285212"/>
                  <a:gd name="connsiteY3" fmla="*/ 1022266 h 1033768"/>
                  <a:gd name="connsiteX4" fmla="*/ 134515 w 285212"/>
                  <a:gd name="connsiteY4" fmla="*/ 353592 h 1033768"/>
                  <a:gd name="connsiteX5" fmla="*/ 0 w 285212"/>
                  <a:gd name="connsiteY5" fmla="*/ 0 h 1033768"/>
                  <a:gd name="connsiteX0" fmla="*/ 0 w 285212"/>
                  <a:gd name="connsiteY0" fmla="*/ 0 h 1033768"/>
                  <a:gd name="connsiteX1" fmla="*/ 285212 w 285212"/>
                  <a:gd name="connsiteY1" fmla="*/ 92015 h 1033768"/>
                  <a:gd name="connsiteX2" fmla="*/ 285212 w 285212"/>
                  <a:gd name="connsiteY2" fmla="*/ 1033768 h 1033768"/>
                  <a:gd name="connsiteX3" fmla="*/ 28755 w 285212"/>
                  <a:gd name="connsiteY3" fmla="*/ 1022266 h 1033768"/>
                  <a:gd name="connsiteX4" fmla="*/ 134515 w 285212"/>
                  <a:gd name="connsiteY4" fmla="*/ 353592 h 1033768"/>
                  <a:gd name="connsiteX5" fmla="*/ 0 w 285212"/>
                  <a:gd name="connsiteY5" fmla="*/ 0 h 1033768"/>
                  <a:gd name="connsiteX0" fmla="*/ 0 w 285212"/>
                  <a:gd name="connsiteY0" fmla="*/ 34506 h 1068274"/>
                  <a:gd name="connsiteX1" fmla="*/ 95431 w 285212"/>
                  <a:gd name="connsiteY1" fmla="*/ 0 h 1068274"/>
                  <a:gd name="connsiteX2" fmla="*/ 285212 w 285212"/>
                  <a:gd name="connsiteY2" fmla="*/ 1068274 h 1068274"/>
                  <a:gd name="connsiteX3" fmla="*/ 28755 w 285212"/>
                  <a:gd name="connsiteY3" fmla="*/ 1056772 h 1068274"/>
                  <a:gd name="connsiteX4" fmla="*/ 134515 w 285212"/>
                  <a:gd name="connsiteY4" fmla="*/ 388098 h 1068274"/>
                  <a:gd name="connsiteX5" fmla="*/ 0 w 285212"/>
                  <a:gd name="connsiteY5" fmla="*/ 34506 h 1068274"/>
                  <a:gd name="connsiteX0" fmla="*/ 0 w 285212"/>
                  <a:gd name="connsiteY0" fmla="*/ 34506 h 1068274"/>
                  <a:gd name="connsiteX1" fmla="*/ 95431 w 285212"/>
                  <a:gd name="connsiteY1" fmla="*/ 0 h 1068274"/>
                  <a:gd name="connsiteX2" fmla="*/ 192024 w 285212"/>
                  <a:gd name="connsiteY2" fmla="*/ 439857 h 1068274"/>
                  <a:gd name="connsiteX3" fmla="*/ 285212 w 285212"/>
                  <a:gd name="connsiteY3" fmla="*/ 1068274 h 1068274"/>
                  <a:gd name="connsiteX4" fmla="*/ 28755 w 285212"/>
                  <a:gd name="connsiteY4" fmla="*/ 1056772 h 1068274"/>
                  <a:gd name="connsiteX5" fmla="*/ 134515 w 285212"/>
                  <a:gd name="connsiteY5" fmla="*/ 388098 h 1068274"/>
                  <a:gd name="connsiteX6" fmla="*/ 0 w 285212"/>
                  <a:gd name="connsiteY6" fmla="*/ 34506 h 1068274"/>
                  <a:gd name="connsiteX0" fmla="*/ 0 w 285212"/>
                  <a:gd name="connsiteY0" fmla="*/ 34506 h 1068274"/>
                  <a:gd name="connsiteX1" fmla="*/ 112684 w 285212"/>
                  <a:gd name="connsiteY1" fmla="*/ 0 h 1068274"/>
                  <a:gd name="connsiteX2" fmla="*/ 192024 w 285212"/>
                  <a:gd name="connsiteY2" fmla="*/ 439857 h 1068274"/>
                  <a:gd name="connsiteX3" fmla="*/ 285212 w 285212"/>
                  <a:gd name="connsiteY3" fmla="*/ 1068274 h 1068274"/>
                  <a:gd name="connsiteX4" fmla="*/ 28755 w 285212"/>
                  <a:gd name="connsiteY4" fmla="*/ 1056772 h 1068274"/>
                  <a:gd name="connsiteX5" fmla="*/ 134515 w 285212"/>
                  <a:gd name="connsiteY5" fmla="*/ 388098 h 1068274"/>
                  <a:gd name="connsiteX6" fmla="*/ 0 w 285212"/>
                  <a:gd name="connsiteY6" fmla="*/ 34506 h 1068274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01182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34515 w 192024"/>
                  <a:gd name="connsiteY5" fmla="*/ 388098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23013 w 192024"/>
                  <a:gd name="connsiteY5" fmla="*/ 411102 h 1062523"/>
                  <a:gd name="connsiteX6" fmla="*/ 0 w 192024"/>
                  <a:gd name="connsiteY6" fmla="*/ 34506 h 1062523"/>
                  <a:gd name="connsiteX0" fmla="*/ 0 w 192024"/>
                  <a:gd name="connsiteY0" fmla="*/ 34506 h 1062523"/>
                  <a:gd name="connsiteX1" fmla="*/ 112684 w 192024"/>
                  <a:gd name="connsiteY1" fmla="*/ 0 h 1062523"/>
                  <a:gd name="connsiteX2" fmla="*/ 192024 w 192024"/>
                  <a:gd name="connsiteY2" fmla="*/ 439857 h 1062523"/>
                  <a:gd name="connsiteX3" fmla="*/ 135688 w 192024"/>
                  <a:gd name="connsiteY3" fmla="*/ 1062523 h 1062523"/>
                  <a:gd name="connsiteX4" fmla="*/ 28755 w 192024"/>
                  <a:gd name="connsiteY4" fmla="*/ 1056772 h 1062523"/>
                  <a:gd name="connsiteX5" fmla="*/ 123013 w 192024"/>
                  <a:gd name="connsiteY5" fmla="*/ 411102 h 1062523"/>
                  <a:gd name="connsiteX6" fmla="*/ 0 w 192024"/>
                  <a:gd name="connsiteY6" fmla="*/ 34506 h 1062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24" h="1062523">
                    <a:moveTo>
                      <a:pt x="0" y="34506"/>
                    </a:moveTo>
                    <a:lnTo>
                      <a:pt x="112684" y="0"/>
                    </a:lnTo>
                    <a:cubicBezTo>
                      <a:pt x="165968" y="129366"/>
                      <a:pt x="167494" y="293238"/>
                      <a:pt x="192024" y="439857"/>
                    </a:cubicBezTo>
                    <a:cubicBezTo>
                      <a:pt x="173245" y="647412"/>
                      <a:pt x="108460" y="849217"/>
                      <a:pt x="135688" y="1062523"/>
                    </a:cubicBezTo>
                    <a:lnTo>
                      <a:pt x="28755" y="1056772"/>
                    </a:lnTo>
                    <a:cubicBezTo>
                      <a:pt x="11307" y="875357"/>
                      <a:pt x="127806" y="581480"/>
                      <a:pt x="123013" y="411102"/>
                    </a:cubicBezTo>
                    <a:cubicBezTo>
                      <a:pt x="118220" y="240724"/>
                      <a:pt x="3638" y="99189"/>
                      <a:pt x="0" y="3450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-332462" y="2788440"/>
              <a:ext cx="97068" cy="93799"/>
              <a:chOff x="2203728" y="3110982"/>
              <a:chExt cx="212092" cy="20494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Oval 114"/>
              <p:cNvSpPr/>
              <p:nvPr/>
            </p:nvSpPr>
            <p:spPr>
              <a:xfrm>
                <a:off x="2203728" y="3110982"/>
                <a:ext cx="212092" cy="20494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114"/>
              <p:cNvSpPr/>
              <p:nvPr/>
            </p:nvSpPr>
            <p:spPr>
              <a:xfrm>
                <a:off x="2299744" y="3165073"/>
                <a:ext cx="47313" cy="45719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981" h="230932">
                    <a:moveTo>
                      <a:pt x="1249" y="111833"/>
                    </a:moveTo>
                    <a:cubicBezTo>
                      <a:pt x="7904" y="83516"/>
                      <a:pt x="45424" y="24958"/>
                      <a:pt x="75491" y="10829"/>
                    </a:cubicBezTo>
                    <a:cubicBezTo>
                      <a:pt x="105558" y="-3300"/>
                      <a:pt x="139465" y="-8732"/>
                      <a:pt x="181653" y="27062"/>
                    </a:cubicBezTo>
                    <a:cubicBezTo>
                      <a:pt x="201461" y="46870"/>
                      <a:pt x="237454" y="91018"/>
                      <a:pt x="238941" y="111833"/>
                    </a:cubicBezTo>
                    <a:cubicBezTo>
                      <a:pt x="240428" y="132648"/>
                      <a:pt x="200866" y="139883"/>
                      <a:pt x="181058" y="159691"/>
                    </a:cubicBezTo>
                    <a:cubicBezTo>
                      <a:pt x="161250" y="179499"/>
                      <a:pt x="144344" y="227173"/>
                      <a:pt x="120095" y="230679"/>
                    </a:cubicBezTo>
                    <a:cubicBezTo>
                      <a:pt x="95846" y="234185"/>
                      <a:pt x="55370" y="200538"/>
                      <a:pt x="35562" y="180730"/>
                    </a:cubicBezTo>
                    <a:cubicBezTo>
                      <a:pt x="15754" y="160922"/>
                      <a:pt x="-5406" y="140150"/>
                      <a:pt x="1249" y="1118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-172282" y="2771113"/>
              <a:ext cx="95766" cy="87760"/>
              <a:chOff x="2553719" y="3073120"/>
              <a:chExt cx="209247" cy="19175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Oval 114"/>
              <p:cNvSpPr/>
              <p:nvPr/>
            </p:nvSpPr>
            <p:spPr>
              <a:xfrm rot="6076295">
                <a:off x="2562466" y="3064373"/>
                <a:ext cx="191754" cy="209247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Oval 114"/>
              <p:cNvSpPr/>
              <p:nvPr/>
            </p:nvSpPr>
            <p:spPr>
              <a:xfrm rot="6076295">
                <a:off x="2662559" y="3116756"/>
                <a:ext cx="45719" cy="49890"/>
              </a:xfrm>
              <a:custGeom>
                <a:avLst/>
                <a:gdLst>
                  <a:gd name="connsiteX0" fmla="*/ 0 w 237691"/>
                  <a:gd name="connsiteY0" fmla="*/ 118846 h 237691"/>
                  <a:gd name="connsiteX1" fmla="*/ 118846 w 237691"/>
                  <a:gd name="connsiteY1" fmla="*/ 0 h 237691"/>
                  <a:gd name="connsiteX2" fmla="*/ 237692 w 237691"/>
                  <a:gd name="connsiteY2" fmla="*/ 118846 h 237691"/>
                  <a:gd name="connsiteX3" fmla="*/ 118846 w 237691"/>
                  <a:gd name="connsiteY3" fmla="*/ 237692 h 237691"/>
                  <a:gd name="connsiteX4" fmla="*/ 0 w 237691"/>
                  <a:gd name="connsiteY4" fmla="*/ 118846 h 237691"/>
                  <a:gd name="connsiteX0" fmla="*/ 0 w 239230"/>
                  <a:gd name="connsiteY0" fmla="*/ 120327 h 239173"/>
                  <a:gd name="connsiteX1" fmla="*/ 118846 w 239230"/>
                  <a:gd name="connsiteY1" fmla="*/ 1481 h 239173"/>
                  <a:gd name="connsiteX2" fmla="*/ 174009 w 239230"/>
                  <a:gd name="connsiteY2" fmla="*/ 57937 h 239173"/>
                  <a:gd name="connsiteX3" fmla="*/ 237692 w 239230"/>
                  <a:gd name="connsiteY3" fmla="*/ 120327 h 239173"/>
                  <a:gd name="connsiteX4" fmla="*/ 118846 w 239230"/>
                  <a:gd name="connsiteY4" fmla="*/ 239173 h 239173"/>
                  <a:gd name="connsiteX5" fmla="*/ 0 w 239230"/>
                  <a:gd name="connsiteY5" fmla="*/ 120327 h 239173"/>
                  <a:gd name="connsiteX0" fmla="*/ 710 w 239940"/>
                  <a:gd name="connsiteY0" fmla="*/ 103179 h 222025"/>
                  <a:gd name="connsiteX1" fmla="*/ 74952 w 239940"/>
                  <a:gd name="connsiteY1" fmla="*/ 2175 h 222025"/>
                  <a:gd name="connsiteX2" fmla="*/ 174719 w 239940"/>
                  <a:gd name="connsiteY2" fmla="*/ 40789 h 222025"/>
                  <a:gd name="connsiteX3" fmla="*/ 238402 w 239940"/>
                  <a:gd name="connsiteY3" fmla="*/ 103179 h 222025"/>
                  <a:gd name="connsiteX4" fmla="*/ 119556 w 239940"/>
                  <a:gd name="connsiteY4" fmla="*/ 222025 h 222025"/>
                  <a:gd name="connsiteX5" fmla="*/ 710 w 239940"/>
                  <a:gd name="connsiteY5" fmla="*/ 103179 h 222025"/>
                  <a:gd name="connsiteX0" fmla="*/ 2 w 239232"/>
                  <a:gd name="connsiteY0" fmla="*/ 103179 h 223514"/>
                  <a:gd name="connsiteX1" fmla="*/ 74244 w 239232"/>
                  <a:gd name="connsiteY1" fmla="*/ 2175 h 223514"/>
                  <a:gd name="connsiteX2" fmla="*/ 174011 w 239232"/>
                  <a:gd name="connsiteY2" fmla="*/ 40789 h 223514"/>
                  <a:gd name="connsiteX3" fmla="*/ 237694 w 239232"/>
                  <a:gd name="connsiteY3" fmla="*/ 103179 h 223514"/>
                  <a:gd name="connsiteX4" fmla="*/ 118848 w 239232"/>
                  <a:gd name="connsiteY4" fmla="*/ 222025 h 223514"/>
                  <a:gd name="connsiteX5" fmla="*/ 75879 w 239232"/>
                  <a:gd name="connsiteY5" fmla="*/ 165682 h 223514"/>
                  <a:gd name="connsiteX6" fmla="*/ 2 w 239232"/>
                  <a:gd name="connsiteY6" fmla="*/ 103179 h 223514"/>
                  <a:gd name="connsiteX0" fmla="*/ 2 w 237721"/>
                  <a:gd name="connsiteY0" fmla="*/ 103179 h 222183"/>
                  <a:gd name="connsiteX1" fmla="*/ 74244 w 237721"/>
                  <a:gd name="connsiteY1" fmla="*/ 2175 h 222183"/>
                  <a:gd name="connsiteX2" fmla="*/ 174011 w 237721"/>
                  <a:gd name="connsiteY2" fmla="*/ 40789 h 222183"/>
                  <a:gd name="connsiteX3" fmla="*/ 237694 w 237721"/>
                  <a:gd name="connsiteY3" fmla="*/ 103179 h 222183"/>
                  <a:gd name="connsiteX4" fmla="*/ 160628 w 237721"/>
                  <a:gd name="connsiteY4" fmla="*/ 147840 h 222183"/>
                  <a:gd name="connsiteX5" fmla="*/ 118848 w 237721"/>
                  <a:gd name="connsiteY5" fmla="*/ 222025 h 222183"/>
                  <a:gd name="connsiteX6" fmla="*/ 75879 w 237721"/>
                  <a:gd name="connsiteY6" fmla="*/ 165682 h 222183"/>
                  <a:gd name="connsiteX7" fmla="*/ 2 w 237721"/>
                  <a:gd name="connsiteY7" fmla="*/ 103179 h 222183"/>
                  <a:gd name="connsiteX0" fmla="*/ 2 w 237734"/>
                  <a:gd name="connsiteY0" fmla="*/ 103179 h 222134"/>
                  <a:gd name="connsiteX1" fmla="*/ 74244 w 237734"/>
                  <a:gd name="connsiteY1" fmla="*/ 2175 h 222134"/>
                  <a:gd name="connsiteX2" fmla="*/ 174011 w 237734"/>
                  <a:gd name="connsiteY2" fmla="*/ 40789 h 222134"/>
                  <a:gd name="connsiteX3" fmla="*/ 237694 w 237734"/>
                  <a:gd name="connsiteY3" fmla="*/ 103179 h 222134"/>
                  <a:gd name="connsiteX4" fmla="*/ 179811 w 237734"/>
                  <a:gd name="connsiteY4" fmla="*/ 151037 h 222134"/>
                  <a:gd name="connsiteX5" fmla="*/ 118848 w 237734"/>
                  <a:gd name="connsiteY5" fmla="*/ 222025 h 222134"/>
                  <a:gd name="connsiteX6" fmla="*/ 75879 w 237734"/>
                  <a:gd name="connsiteY6" fmla="*/ 165682 h 222134"/>
                  <a:gd name="connsiteX7" fmla="*/ 2 w 237734"/>
                  <a:gd name="connsiteY7" fmla="*/ 103179 h 222134"/>
                  <a:gd name="connsiteX0" fmla="*/ 1249 w 238981"/>
                  <a:gd name="connsiteY0" fmla="*/ 103179 h 222278"/>
                  <a:gd name="connsiteX1" fmla="*/ 75491 w 238981"/>
                  <a:gd name="connsiteY1" fmla="*/ 2175 h 222278"/>
                  <a:gd name="connsiteX2" fmla="*/ 175258 w 238981"/>
                  <a:gd name="connsiteY2" fmla="*/ 40789 h 222278"/>
                  <a:gd name="connsiteX3" fmla="*/ 238941 w 238981"/>
                  <a:gd name="connsiteY3" fmla="*/ 103179 h 222278"/>
                  <a:gd name="connsiteX4" fmla="*/ 181058 w 238981"/>
                  <a:gd name="connsiteY4" fmla="*/ 151037 h 222278"/>
                  <a:gd name="connsiteX5" fmla="*/ 120095 w 238981"/>
                  <a:gd name="connsiteY5" fmla="*/ 222025 h 222278"/>
                  <a:gd name="connsiteX6" fmla="*/ 35562 w 238981"/>
                  <a:gd name="connsiteY6" fmla="*/ 172076 h 222278"/>
                  <a:gd name="connsiteX7" fmla="*/ 1249 w 238981"/>
                  <a:gd name="connsiteY7" fmla="*/ 103179 h 222278"/>
                  <a:gd name="connsiteX0" fmla="*/ 1249 w 238981"/>
                  <a:gd name="connsiteY0" fmla="*/ 107491 h 226590"/>
                  <a:gd name="connsiteX1" fmla="*/ 75491 w 238981"/>
                  <a:gd name="connsiteY1" fmla="*/ 6487 h 226590"/>
                  <a:gd name="connsiteX2" fmla="*/ 181653 w 238981"/>
                  <a:gd name="connsiteY2" fmla="*/ 22720 h 226590"/>
                  <a:gd name="connsiteX3" fmla="*/ 238941 w 238981"/>
                  <a:gd name="connsiteY3" fmla="*/ 107491 h 226590"/>
                  <a:gd name="connsiteX4" fmla="*/ 181058 w 238981"/>
                  <a:gd name="connsiteY4" fmla="*/ 155349 h 226590"/>
                  <a:gd name="connsiteX5" fmla="*/ 120095 w 238981"/>
                  <a:gd name="connsiteY5" fmla="*/ 226337 h 226590"/>
                  <a:gd name="connsiteX6" fmla="*/ 35562 w 238981"/>
                  <a:gd name="connsiteY6" fmla="*/ 176388 h 226590"/>
                  <a:gd name="connsiteX7" fmla="*/ 1249 w 238981"/>
                  <a:gd name="connsiteY7" fmla="*/ 107491 h 226590"/>
                  <a:gd name="connsiteX0" fmla="*/ 1249 w 238981"/>
                  <a:gd name="connsiteY0" fmla="*/ 111833 h 230932"/>
                  <a:gd name="connsiteX1" fmla="*/ 75491 w 238981"/>
                  <a:gd name="connsiteY1" fmla="*/ 10829 h 230932"/>
                  <a:gd name="connsiteX2" fmla="*/ 181653 w 238981"/>
                  <a:gd name="connsiteY2" fmla="*/ 27062 h 230932"/>
                  <a:gd name="connsiteX3" fmla="*/ 238941 w 238981"/>
                  <a:gd name="connsiteY3" fmla="*/ 111833 h 230932"/>
                  <a:gd name="connsiteX4" fmla="*/ 181058 w 238981"/>
                  <a:gd name="connsiteY4" fmla="*/ 159691 h 230932"/>
                  <a:gd name="connsiteX5" fmla="*/ 120095 w 238981"/>
                  <a:gd name="connsiteY5" fmla="*/ 230679 h 230932"/>
                  <a:gd name="connsiteX6" fmla="*/ 35562 w 238981"/>
                  <a:gd name="connsiteY6" fmla="*/ 180730 h 230932"/>
                  <a:gd name="connsiteX7" fmla="*/ 1249 w 238981"/>
                  <a:gd name="connsiteY7" fmla="*/ 111833 h 230932"/>
                  <a:gd name="connsiteX0" fmla="*/ 1737 w 239469"/>
                  <a:gd name="connsiteY0" fmla="*/ 101403 h 220502"/>
                  <a:gd name="connsiteX1" fmla="*/ 85570 w 239469"/>
                  <a:gd name="connsiteY1" fmla="*/ 25977 h 220502"/>
                  <a:gd name="connsiteX2" fmla="*/ 182141 w 239469"/>
                  <a:gd name="connsiteY2" fmla="*/ 16632 h 220502"/>
                  <a:gd name="connsiteX3" fmla="*/ 239429 w 239469"/>
                  <a:gd name="connsiteY3" fmla="*/ 101403 h 220502"/>
                  <a:gd name="connsiteX4" fmla="*/ 181546 w 239469"/>
                  <a:gd name="connsiteY4" fmla="*/ 149261 h 220502"/>
                  <a:gd name="connsiteX5" fmla="*/ 120583 w 239469"/>
                  <a:gd name="connsiteY5" fmla="*/ 220249 h 220502"/>
                  <a:gd name="connsiteX6" fmla="*/ 36050 w 239469"/>
                  <a:gd name="connsiteY6" fmla="*/ 170300 h 220502"/>
                  <a:gd name="connsiteX7" fmla="*/ 1737 w 239469"/>
                  <a:gd name="connsiteY7" fmla="*/ 101403 h 220502"/>
                  <a:gd name="connsiteX0" fmla="*/ 1737 w 192993"/>
                  <a:gd name="connsiteY0" fmla="*/ 101403 h 220502"/>
                  <a:gd name="connsiteX1" fmla="*/ 85570 w 192993"/>
                  <a:gd name="connsiteY1" fmla="*/ 25977 h 220502"/>
                  <a:gd name="connsiteX2" fmla="*/ 182141 w 192993"/>
                  <a:gd name="connsiteY2" fmla="*/ 16632 h 220502"/>
                  <a:gd name="connsiteX3" fmla="*/ 188274 w 192993"/>
                  <a:gd name="connsiteY3" fmla="*/ 88614 h 220502"/>
                  <a:gd name="connsiteX4" fmla="*/ 181546 w 192993"/>
                  <a:gd name="connsiteY4" fmla="*/ 149261 h 220502"/>
                  <a:gd name="connsiteX5" fmla="*/ 120583 w 192993"/>
                  <a:gd name="connsiteY5" fmla="*/ 220249 h 220502"/>
                  <a:gd name="connsiteX6" fmla="*/ 36050 w 192993"/>
                  <a:gd name="connsiteY6" fmla="*/ 170300 h 220502"/>
                  <a:gd name="connsiteX7" fmla="*/ 1737 w 192993"/>
                  <a:gd name="connsiteY7" fmla="*/ 101403 h 220502"/>
                  <a:gd name="connsiteX0" fmla="*/ 1150 w 192406"/>
                  <a:gd name="connsiteY0" fmla="*/ 101403 h 220312"/>
                  <a:gd name="connsiteX1" fmla="*/ 84983 w 192406"/>
                  <a:gd name="connsiteY1" fmla="*/ 25977 h 220312"/>
                  <a:gd name="connsiteX2" fmla="*/ 181554 w 192406"/>
                  <a:gd name="connsiteY2" fmla="*/ 16632 h 220312"/>
                  <a:gd name="connsiteX3" fmla="*/ 187687 w 192406"/>
                  <a:gd name="connsiteY3" fmla="*/ 88614 h 220312"/>
                  <a:gd name="connsiteX4" fmla="*/ 180959 w 192406"/>
                  <a:gd name="connsiteY4" fmla="*/ 149261 h 220312"/>
                  <a:gd name="connsiteX5" fmla="*/ 119996 w 192406"/>
                  <a:gd name="connsiteY5" fmla="*/ 220249 h 220312"/>
                  <a:gd name="connsiteX6" fmla="*/ 41857 w 192406"/>
                  <a:gd name="connsiteY6" fmla="*/ 160708 h 220312"/>
                  <a:gd name="connsiteX7" fmla="*/ 1150 w 192406"/>
                  <a:gd name="connsiteY7" fmla="*/ 101403 h 220312"/>
                  <a:gd name="connsiteX0" fmla="*/ 1150 w 192406"/>
                  <a:gd name="connsiteY0" fmla="*/ 101403 h 223183"/>
                  <a:gd name="connsiteX1" fmla="*/ 84983 w 192406"/>
                  <a:gd name="connsiteY1" fmla="*/ 25977 h 223183"/>
                  <a:gd name="connsiteX2" fmla="*/ 181554 w 192406"/>
                  <a:gd name="connsiteY2" fmla="*/ 16632 h 223183"/>
                  <a:gd name="connsiteX3" fmla="*/ 187687 w 192406"/>
                  <a:gd name="connsiteY3" fmla="*/ 88614 h 223183"/>
                  <a:gd name="connsiteX4" fmla="*/ 180959 w 192406"/>
                  <a:gd name="connsiteY4" fmla="*/ 149261 h 223183"/>
                  <a:gd name="connsiteX5" fmla="*/ 119996 w 192406"/>
                  <a:gd name="connsiteY5" fmla="*/ 220249 h 223183"/>
                  <a:gd name="connsiteX6" fmla="*/ 41857 w 192406"/>
                  <a:gd name="connsiteY6" fmla="*/ 160708 h 223183"/>
                  <a:gd name="connsiteX7" fmla="*/ 1150 w 192406"/>
                  <a:gd name="connsiteY7" fmla="*/ 101403 h 223183"/>
                  <a:gd name="connsiteX0" fmla="*/ 1150 w 192406"/>
                  <a:gd name="connsiteY0" fmla="*/ 101403 h 208361"/>
                  <a:gd name="connsiteX1" fmla="*/ 84983 w 192406"/>
                  <a:gd name="connsiteY1" fmla="*/ 25977 h 208361"/>
                  <a:gd name="connsiteX2" fmla="*/ 181554 w 192406"/>
                  <a:gd name="connsiteY2" fmla="*/ 16632 h 208361"/>
                  <a:gd name="connsiteX3" fmla="*/ 187687 w 192406"/>
                  <a:gd name="connsiteY3" fmla="*/ 88614 h 208361"/>
                  <a:gd name="connsiteX4" fmla="*/ 180959 w 192406"/>
                  <a:gd name="connsiteY4" fmla="*/ 149261 h 208361"/>
                  <a:gd name="connsiteX5" fmla="*/ 116871 w 192406"/>
                  <a:gd name="connsiteY5" fmla="*/ 204571 h 208361"/>
                  <a:gd name="connsiteX6" fmla="*/ 41857 w 192406"/>
                  <a:gd name="connsiteY6" fmla="*/ 160708 h 208361"/>
                  <a:gd name="connsiteX7" fmla="*/ 1150 w 192406"/>
                  <a:gd name="connsiteY7" fmla="*/ 101403 h 208361"/>
                  <a:gd name="connsiteX0" fmla="*/ 498 w 191754"/>
                  <a:gd name="connsiteY0" fmla="*/ 102289 h 209247"/>
                  <a:gd name="connsiteX1" fmla="*/ 67403 w 191754"/>
                  <a:gd name="connsiteY1" fmla="*/ 23717 h 209247"/>
                  <a:gd name="connsiteX2" fmla="*/ 180902 w 191754"/>
                  <a:gd name="connsiteY2" fmla="*/ 17518 h 209247"/>
                  <a:gd name="connsiteX3" fmla="*/ 187035 w 191754"/>
                  <a:gd name="connsiteY3" fmla="*/ 89500 h 209247"/>
                  <a:gd name="connsiteX4" fmla="*/ 180307 w 191754"/>
                  <a:gd name="connsiteY4" fmla="*/ 150147 h 209247"/>
                  <a:gd name="connsiteX5" fmla="*/ 116219 w 191754"/>
                  <a:gd name="connsiteY5" fmla="*/ 205457 h 209247"/>
                  <a:gd name="connsiteX6" fmla="*/ 41205 w 191754"/>
                  <a:gd name="connsiteY6" fmla="*/ 161594 h 209247"/>
                  <a:gd name="connsiteX7" fmla="*/ 498 w 191754"/>
                  <a:gd name="connsiteY7" fmla="*/ 102289 h 20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54" h="209247">
                    <a:moveTo>
                      <a:pt x="498" y="102289"/>
                    </a:moveTo>
                    <a:cubicBezTo>
                      <a:pt x="4864" y="79310"/>
                      <a:pt x="37336" y="37846"/>
                      <a:pt x="67403" y="23717"/>
                    </a:cubicBezTo>
                    <a:cubicBezTo>
                      <a:pt x="97470" y="9588"/>
                      <a:pt x="138714" y="-18276"/>
                      <a:pt x="180902" y="17518"/>
                    </a:cubicBezTo>
                    <a:cubicBezTo>
                      <a:pt x="200710" y="37326"/>
                      <a:pt x="185548" y="68685"/>
                      <a:pt x="187035" y="89500"/>
                    </a:cubicBezTo>
                    <a:cubicBezTo>
                      <a:pt x="188522" y="110315"/>
                      <a:pt x="200115" y="130339"/>
                      <a:pt x="180307" y="150147"/>
                    </a:cubicBezTo>
                    <a:cubicBezTo>
                      <a:pt x="160499" y="169955"/>
                      <a:pt x="178916" y="189155"/>
                      <a:pt x="116219" y="205457"/>
                    </a:cubicBezTo>
                    <a:cubicBezTo>
                      <a:pt x="53522" y="221759"/>
                      <a:pt x="61013" y="181402"/>
                      <a:pt x="41205" y="161594"/>
                    </a:cubicBezTo>
                    <a:cubicBezTo>
                      <a:pt x="21397" y="141786"/>
                      <a:pt x="-3868" y="125268"/>
                      <a:pt x="498" y="1022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71" name="Group 70"/>
          <p:cNvGrpSpPr/>
          <p:nvPr userDrawn="1"/>
        </p:nvGrpSpPr>
        <p:grpSpPr>
          <a:xfrm>
            <a:off x="434387" y="2271276"/>
            <a:ext cx="1621570" cy="2958464"/>
            <a:chOff x="584076" y="2423676"/>
            <a:chExt cx="1621570" cy="2958464"/>
          </a:xfrm>
        </p:grpSpPr>
        <p:grpSp>
          <p:nvGrpSpPr>
            <p:cNvPr id="72" name="Group 71"/>
            <p:cNvGrpSpPr/>
            <p:nvPr/>
          </p:nvGrpSpPr>
          <p:grpSpPr>
            <a:xfrm>
              <a:off x="596246" y="2423676"/>
              <a:ext cx="1609400" cy="1476601"/>
              <a:chOff x="596246" y="2423676"/>
              <a:chExt cx="1609400" cy="1476601"/>
            </a:xfrm>
          </p:grpSpPr>
          <p:grpSp>
            <p:nvGrpSpPr>
              <p:cNvPr id="101" name="Group 100"/>
              <p:cNvGrpSpPr/>
              <p:nvPr/>
            </p:nvGrpSpPr>
            <p:grpSpPr>
              <a:xfrm>
                <a:off x="596246" y="3017128"/>
                <a:ext cx="1609400" cy="883149"/>
                <a:chOff x="-999961" y="2864728"/>
                <a:chExt cx="1609400" cy="883149"/>
              </a:xfrm>
            </p:grpSpPr>
            <p:sp>
              <p:nvSpPr>
                <p:cNvPr id="121" name="Isosceles Triangle 117"/>
                <p:cNvSpPr/>
                <p:nvPr/>
              </p:nvSpPr>
              <p:spPr>
                <a:xfrm rot="16200000" flipV="1">
                  <a:off x="12968" y="2744676"/>
                  <a:ext cx="286934" cy="906009"/>
                </a:xfrm>
                <a:custGeom>
                  <a:avLst/>
                  <a:gdLst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782222 w 1305719"/>
                    <a:gd name="connsiteY11" fmla="*/ 2074206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782222 w 1305719"/>
                    <a:gd name="connsiteY12" fmla="*/ 2074206 h 4863285"/>
                    <a:gd name="connsiteX13" fmla="*/ 1305719 w 1305719"/>
                    <a:gd name="connsiteY13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45525 w 1305719"/>
                    <a:gd name="connsiteY2" fmla="*/ 1255313 h 4863285"/>
                    <a:gd name="connsiteX3" fmla="*/ 565708 w 1305719"/>
                    <a:gd name="connsiteY3" fmla="*/ 0 h 4863285"/>
                    <a:gd name="connsiteX4" fmla="*/ 467136 w 1305719"/>
                    <a:gd name="connsiteY4" fmla="*/ 2000767 h 4863285"/>
                    <a:gd name="connsiteX5" fmla="*/ 356495 w 1305719"/>
                    <a:gd name="connsiteY5" fmla="*/ 3451222 h 4863285"/>
                    <a:gd name="connsiteX6" fmla="*/ 0 w 1305719"/>
                    <a:gd name="connsiteY6" fmla="*/ 4826367 h 4863285"/>
                    <a:gd name="connsiteX7" fmla="*/ 223305 w 1305719"/>
                    <a:gd name="connsiteY7" fmla="*/ 4863285 h 4863285"/>
                    <a:gd name="connsiteX8" fmla="*/ 530880 w 1305719"/>
                    <a:gd name="connsiteY8" fmla="*/ 3456460 h 4863285"/>
                    <a:gd name="connsiteX9" fmla="*/ 689608 w 1305719"/>
                    <a:gd name="connsiteY9" fmla="*/ 2042723 h 4863285"/>
                    <a:gd name="connsiteX10" fmla="*/ 1305719 w 1305719"/>
                    <a:gd name="connsiteY10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79657 w 1305719"/>
                    <a:gd name="connsiteY2" fmla="*/ 1435330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48717 w 1441981"/>
                    <a:gd name="connsiteY1" fmla="*/ 1349618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48717 w 1442051"/>
                    <a:gd name="connsiteY2" fmla="*/ 1354186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56439"/>
                    <a:gd name="connsiteY0" fmla="*/ 263 h 4611071"/>
                    <a:gd name="connsiteX1" fmla="*/ 809874 w 1456439"/>
                    <a:gd name="connsiteY1" fmla="*/ 1272049 h 4611071"/>
                    <a:gd name="connsiteX2" fmla="*/ 618134 w 1456439"/>
                    <a:gd name="connsiteY2" fmla="*/ 1371786 h 4611071"/>
                    <a:gd name="connsiteX3" fmla="*/ 538894 w 1456439"/>
                    <a:gd name="connsiteY3" fmla="*/ 562318 h 4611071"/>
                    <a:gd name="connsiteX4" fmla="*/ 467136 w 1456439"/>
                    <a:gd name="connsiteY4" fmla="*/ 1748553 h 4611071"/>
                    <a:gd name="connsiteX5" fmla="*/ 356495 w 1456439"/>
                    <a:gd name="connsiteY5" fmla="*/ 3199008 h 4611071"/>
                    <a:gd name="connsiteX6" fmla="*/ 0 w 1456439"/>
                    <a:gd name="connsiteY6" fmla="*/ 4574153 h 4611071"/>
                    <a:gd name="connsiteX7" fmla="*/ 223305 w 1456439"/>
                    <a:gd name="connsiteY7" fmla="*/ 4611071 h 4611071"/>
                    <a:gd name="connsiteX8" fmla="*/ 530880 w 1456439"/>
                    <a:gd name="connsiteY8" fmla="*/ 3204246 h 4611071"/>
                    <a:gd name="connsiteX9" fmla="*/ 689608 w 1456439"/>
                    <a:gd name="connsiteY9" fmla="*/ 1790509 h 4611071"/>
                    <a:gd name="connsiteX10" fmla="*/ 1441981 w 1456439"/>
                    <a:gd name="connsiteY10" fmla="*/ 263 h 4611071"/>
                    <a:gd name="connsiteX0" fmla="*/ 1441981 w 1459283"/>
                    <a:gd name="connsiteY0" fmla="*/ 263 h 4611071"/>
                    <a:gd name="connsiteX1" fmla="*/ 809874 w 1459283"/>
                    <a:gd name="connsiteY1" fmla="*/ 1272049 h 4611071"/>
                    <a:gd name="connsiteX2" fmla="*/ 618134 w 1459283"/>
                    <a:gd name="connsiteY2" fmla="*/ 1371786 h 4611071"/>
                    <a:gd name="connsiteX3" fmla="*/ 538894 w 1459283"/>
                    <a:gd name="connsiteY3" fmla="*/ 562318 h 4611071"/>
                    <a:gd name="connsiteX4" fmla="*/ 467136 w 1459283"/>
                    <a:gd name="connsiteY4" fmla="*/ 1748553 h 4611071"/>
                    <a:gd name="connsiteX5" fmla="*/ 356495 w 1459283"/>
                    <a:gd name="connsiteY5" fmla="*/ 3199008 h 4611071"/>
                    <a:gd name="connsiteX6" fmla="*/ 0 w 1459283"/>
                    <a:gd name="connsiteY6" fmla="*/ 4574153 h 4611071"/>
                    <a:gd name="connsiteX7" fmla="*/ 223305 w 1459283"/>
                    <a:gd name="connsiteY7" fmla="*/ 4611071 h 4611071"/>
                    <a:gd name="connsiteX8" fmla="*/ 530880 w 1459283"/>
                    <a:gd name="connsiteY8" fmla="*/ 3204246 h 4611071"/>
                    <a:gd name="connsiteX9" fmla="*/ 689608 w 1459283"/>
                    <a:gd name="connsiteY9" fmla="*/ 1790509 h 4611071"/>
                    <a:gd name="connsiteX10" fmla="*/ 1441981 w 1459283"/>
                    <a:gd name="connsiteY10" fmla="*/ 263 h 4611071"/>
                    <a:gd name="connsiteX0" fmla="*/ 1441981 w 1464939"/>
                    <a:gd name="connsiteY0" fmla="*/ 14812 h 4625620"/>
                    <a:gd name="connsiteX1" fmla="*/ 809874 w 1464939"/>
                    <a:gd name="connsiteY1" fmla="*/ 1286598 h 4625620"/>
                    <a:gd name="connsiteX2" fmla="*/ 618134 w 1464939"/>
                    <a:gd name="connsiteY2" fmla="*/ 1386335 h 4625620"/>
                    <a:gd name="connsiteX3" fmla="*/ 538894 w 1464939"/>
                    <a:gd name="connsiteY3" fmla="*/ 576867 h 4625620"/>
                    <a:gd name="connsiteX4" fmla="*/ 467136 w 1464939"/>
                    <a:gd name="connsiteY4" fmla="*/ 1763102 h 4625620"/>
                    <a:gd name="connsiteX5" fmla="*/ 356495 w 1464939"/>
                    <a:gd name="connsiteY5" fmla="*/ 3213557 h 4625620"/>
                    <a:gd name="connsiteX6" fmla="*/ 0 w 1464939"/>
                    <a:gd name="connsiteY6" fmla="*/ 4588702 h 4625620"/>
                    <a:gd name="connsiteX7" fmla="*/ 223305 w 1464939"/>
                    <a:gd name="connsiteY7" fmla="*/ 4625620 h 4625620"/>
                    <a:gd name="connsiteX8" fmla="*/ 530880 w 1464939"/>
                    <a:gd name="connsiteY8" fmla="*/ 3218795 h 4625620"/>
                    <a:gd name="connsiteX9" fmla="*/ 689608 w 1464939"/>
                    <a:gd name="connsiteY9" fmla="*/ 1805058 h 4625620"/>
                    <a:gd name="connsiteX10" fmla="*/ 1441981 w 1464939"/>
                    <a:gd name="connsiteY10" fmla="*/ 14812 h 462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4939" h="4625620">
                      <a:moveTo>
                        <a:pt x="1441981" y="14812"/>
                      </a:moveTo>
                      <a:cubicBezTo>
                        <a:pt x="1293465" y="197115"/>
                        <a:pt x="942085" y="1061662"/>
                        <a:pt x="809874" y="1286598"/>
                      </a:cubicBezTo>
                      <a:cubicBezTo>
                        <a:pt x="677663" y="1511534"/>
                        <a:pt x="650179" y="1505825"/>
                        <a:pt x="618134" y="1386335"/>
                      </a:cubicBezTo>
                      <a:cubicBezTo>
                        <a:pt x="592124" y="1283966"/>
                        <a:pt x="598220" y="504111"/>
                        <a:pt x="538894" y="576867"/>
                      </a:cubicBezTo>
                      <a:cubicBezTo>
                        <a:pt x="479568" y="649623"/>
                        <a:pt x="399539" y="1194160"/>
                        <a:pt x="467136" y="1763102"/>
                      </a:cubicBezTo>
                      <a:cubicBezTo>
                        <a:pt x="389614" y="2240992"/>
                        <a:pt x="434017" y="2735667"/>
                        <a:pt x="356495" y="3213557"/>
                      </a:cubicBezTo>
                      <a:lnTo>
                        <a:pt x="0" y="4588702"/>
                      </a:lnTo>
                      <a:lnTo>
                        <a:pt x="223305" y="4625620"/>
                      </a:lnTo>
                      <a:cubicBezTo>
                        <a:pt x="302143" y="4157256"/>
                        <a:pt x="452042" y="3687159"/>
                        <a:pt x="530880" y="3218795"/>
                      </a:cubicBezTo>
                      <a:lnTo>
                        <a:pt x="689608" y="1805058"/>
                      </a:lnTo>
                      <a:cubicBezTo>
                        <a:pt x="981001" y="1385127"/>
                        <a:pt x="1590497" y="-167491"/>
                        <a:pt x="1441981" y="14812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22" name="Group 121"/>
                <p:cNvGrpSpPr/>
                <p:nvPr/>
              </p:nvGrpSpPr>
              <p:grpSpPr>
                <a:xfrm>
                  <a:off x="-630772" y="2864728"/>
                  <a:ext cx="794172" cy="883149"/>
                  <a:chOff x="-3162032" y="2456726"/>
                  <a:chExt cx="1451178" cy="1613762"/>
                </a:xfrm>
              </p:grpSpPr>
              <p:sp>
                <p:nvSpPr>
                  <p:cNvPr id="124" name="Oval 123"/>
                  <p:cNvSpPr/>
                  <p:nvPr/>
                </p:nvSpPr>
                <p:spPr>
                  <a:xfrm>
                    <a:off x="-3162032" y="2619312"/>
                    <a:ext cx="1451178" cy="1451176"/>
                  </a:xfrm>
                  <a:prstGeom prst="ellipse">
                    <a:avLst/>
                  </a:prstGeom>
                  <a:gradFill flip="none" rotWithShape="1">
                    <a:gsLst>
                      <a:gs pos="88000">
                        <a:schemeClr val="bg1">
                          <a:shade val="67500"/>
                          <a:satMod val="115000"/>
                        </a:schemeClr>
                      </a:gs>
                      <a:gs pos="39000">
                        <a:schemeClr val="bg1">
                          <a:shade val="100000"/>
                          <a:satMod val="11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" name="Rectangle 1023"/>
                  <p:cNvSpPr/>
                  <p:nvPr/>
                </p:nvSpPr>
                <p:spPr>
                  <a:xfrm rot="663367">
                    <a:off x="-2759381" y="2994753"/>
                    <a:ext cx="212458" cy="605455"/>
                  </a:xfrm>
                  <a:custGeom>
                    <a:avLst/>
                    <a:gdLst>
                      <a:gd name="connsiteX0" fmla="*/ 0 w 212459"/>
                      <a:gd name="connsiteY0" fmla="*/ 0 h 605456"/>
                      <a:gd name="connsiteX1" fmla="*/ 212459 w 212459"/>
                      <a:gd name="connsiteY1" fmla="*/ 0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  <a:gd name="connsiteX0" fmla="*/ 0 w 212459"/>
                      <a:gd name="connsiteY0" fmla="*/ 0 h 605456"/>
                      <a:gd name="connsiteX1" fmla="*/ 171897 w 212459"/>
                      <a:gd name="connsiteY1" fmla="*/ 7926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459" h="605456">
                        <a:moveTo>
                          <a:pt x="0" y="0"/>
                        </a:moveTo>
                        <a:lnTo>
                          <a:pt x="171897" y="7926"/>
                        </a:lnTo>
                        <a:lnTo>
                          <a:pt x="212459" y="605456"/>
                        </a:lnTo>
                        <a:lnTo>
                          <a:pt x="0" y="6054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pattFill prst="plaid">
                    <a:fgClr>
                      <a:srgbClr val="FF0000"/>
                    </a:fgClr>
                    <a:bgClr>
                      <a:srgbClr val="00B050"/>
                    </a:bgClr>
                  </a:patt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7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" name="Rectangle 1023"/>
                  <p:cNvSpPr/>
                  <p:nvPr/>
                </p:nvSpPr>
                <p:spPr>
                  <a:xfrm rot="20966486">
                    <a:off x="-2542579" y="3024634"/>
                    <a:ext cx="212458" cy="728504"/>
                  </a:xfrm>
                  <a:custGeom>
                    <a:avLst/>
                    <a:gdLst>
                      <a:gd name="connsiteX0" fmla="*/ 0 w 212459"/>
                      <a:gd name="connsiteY0" fmla="*/ 0 h 605456"/>
                      <a:gd name="connsiteX1" fmla="*/ 212459 w 212459"/>
                      <a:gd name="connsiteY1" fmla="*/ 0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  <a:gd name="connsiteX0" fmla="*/ 0 w 212459"/>
                      <a:gd name="connsiteY0" fmla="*/ 0 h 605456"/>
                      <a:gd name="connsiteX1" fmla="*/ 171897 w 212459"/>
                      <a:gd name="connsiteY1" fmla="*/ 7926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459" h="605456">
                        <a:moveTo>
                          <a:pt x="0" y="0"/>
                        </a:moveTo>
                        <a:lnTo>
                          <a:pt x="171897" y="7926"/>
                        </a:lnTo>
                        <a:lnTo>
                          <a:pt x="212459" y="605456"/>
                        </a:lnTo>
                        <a:lnTo>
                          <a:pt x="0" y="6054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pattFill prst="plaid">
                    <a:fgClr>
                      <a:srgbClr val="FF0000"/>
                    </a:fgClr>
                    <a:bgClr>
                      <a:srgbClr val="00B050"/>
                    </a:bgClr>
                  </a:patt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7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" name="Block Arc 123"/>
                  <p:cNvSpPr/>
                  <p:nvPr/>
                </p:nvSpPr>
                <p:spPr>
                  <a:xfrm rot="13064257">
                    <a:off x="-2836761" y="2456726"/>
                    <a:ext cx="784309" cy="695547"/>
                  </a:xfrm>
                  <a:custGeom>
                    <a:avLst/>
                    <a:gdLst>
                      <a:gd name="connsiteX0" fmla="*/ 0 w 2768367"/>
                      <a:gd name="connsiteY0" fmla="*/ 1384184 h 2768367"/>
                      <a:gd name="connsiteX1" fmla="*/ 894640 w 2768367"/>
                      <a:gd name="connsiteY1" fmla="*/ 89459 h 2768367"/>
                      <a:gd name="connsiteX2" fmla="*/ 965937 w 2768367"/>
                      <a:gd name="connsiteY2" fmla="*/ 278023 h 2768367"/>
                      <a:gd name="connsiteX3" fmla="*/ 201593 w 2768367"/>
                      <a:gd name="connsiteY3" fmla="*/ 1384183 h 2768367"/>
                      <a:gd name="connsiteX4" fmla="*/ 0 w 2768367"/>
                      <a:gd name="connsiteY4" fmla="*/ 1384184 h 2768367"/>
                      <a:gd name="connsiteX0" fmla="*/ 0 w 933971"/>
                      <a:gd name="connsiteY0" fmla="*/ 1294725 h 1294725"/>
                      <a:gd name="connsiteX1" fmla="*/ 894640 w 933971"/>
                      <a:gd name="connsiteY1" fmla="*/ 0 h 1294725"/>
                      <a:gd name="connsiteX2" fmla="*/ 933971 w 933971"/>
                      <a:gd name="connsiteY2" fmla="*/ 670583 h 1294725"/>
                      <a:gd name="connsiteX3" fmla="*/ 201593 w 933971"/>
                      <a:gd name="connsiteY3" fmla="*/ 1294724 h 1294725"/>
                      <a:gd name="connsiteX4" fmla="*/ 0 w 933971"/>
                      <a:gd name="connsiteY4" fmla="*/ 1294725 h 1294725"/>
                      <a:gd name="connsiteX0" fmla="*/ 0 w 933971"/>
                      <a:gd name="connsiteY0" fmla="*/ 1294725 h 1294725"/>
                      <a:gd name="connsiteX1" fmla="*/ 894640 w 933971"/>
                      <a:gd name="connsiteY1" fmla="*/ 0 h 1294725"/>
                      <a:gd name="connsiteX2" fmla="*/ 933971 w 933971"/>
                      <a:gd name="connsiteY2" fmla="*/ 670583 h 1294725"/>
                      <a:gd name="connsiteX3" fmla="*/ 201593 w 933971"/>
                      <a:gd name="connsiteY3" fmla="*/ 1294724 h 1294725"/>
                      <a:gd name="connsiteX4" fmla="*/ 0 w 933971"/>
                      <a:gd name="connsiteY4" fmla="*/ 1294725 h 1294725"/>
                      <a:gd name="connsiteX0" fmla="*/ 0 w 952551"/>
                      <a:gd name="connsiteY0" fmla="*/ 1294725 h 1294725"/>
                      <a:gd name="connsiteX1" fmla="*/ 894640 w 952551"/>
                      <a:gd name="connsiteY1" fmla="*/ 0 h 1294725"/>
                      <a:gd name="connsiteX2" fmla="*/ 952551 w 952551"/>
                      <a:gd name="connsiteY2" fmla="*/ 669268 h 1294725"/>
                      <a:gd name="connsiteX3" fmla="*/ 201593 w 952551"/>
                      <a:gd name="connsiteY3" fmla="*/ 1294724 h 1294725"/>
                      <a:gd name="connsiteX4" fmla="*/ 0 w 952551"/>
                      <a:gd name="connsiteY4" fmla="*/ 1294725 h 1294725"/>
                      <a:gd name="connsiteX0" fmla="*/ 0 w 952551"/>
                      <a:gd name="connsiteY0" fmla="*/ 809542 h 809542"/>
                      <a:gd name="connsiteX1" fmla="*/ 858589 w 952551"/>
                      <a:gd name="connsiteY1" fmla="*/ 0 h 809542"/>
                      <a:gd name="connsiteX2" fmla="*/ 952551 w 952551"/>
                      <a:gd name="connsiteY2" fmla="*/ 184085 h 809542"/>
                      <a:gd name="connsiteX3" fmla="*/ 201593 w 952551"/>
                      <a:gd name="connsiteY3" fmla="*/ 809541 h 809542"/>
                      <a:gd name="connsiteX4" fmla="*/ 0 w 952551"/>
                      <a:gd name="connsiteY4" fmla="*/ 809542 h 809542"/>
                      <a:gd name="connsiteX0" fmla="*/ 0 w 1004065"/>
                      <a:gd name="connsiteY0" fmla="*/ 809542 h 809542"/>
                      <a:gd name="connsiteX1" fmla="*/ 858589 w 1004065"/>
                      <a:gd name="connsiteY1" fmla="*/ 0 h 809542"/>
                      <a:gd name="connsiteX2" fmla="*/ 1004065 w 1004065"/>
                      <a:gd name="connsiteY2" fmla="*/ 242205 h 809542"/>
                      <a:gd name="connsiteX3" fmla="*/ 201593 w 1004065"/>
                      <a:gd name="connsiteY3" fmla="*/ 809541 h 809542"/>
                      <a:gd name="connsiteX4" fmla="*/ 0 w 1004065"/>
                      <a:gd name="connsiteY4" fmla="*/ 809542 h 809542"/>
                      <a:gd name="connsiteX0" fmla="*/ 0 w 1004065"/>
                      <a:gd name="connsiteY0" fmla="*/ 809542 h 809542"/>
                      <a:gd name="connsiteX1" fmla="*/ 858589 w 1004065"/>
                      <a:gd name="connsiteY1" fmla="*/ 0 h 809542"/>
                      <a:gd name="connsiteX2" fmla="*/ 1004065 w 1004065"/>
                      <a:gd name="connsiteY2" fmla="*/ 242205 h 809542"/>
                      <a:gd name="connsiteX3" fmla="*/ 201593 w 1004065"/>
                      <a:gd name="connsiteY3" fmla="*/ 809541 h 809542"/>
                      <a:gd name="connsiteX4" fmla="*/ 0 w 1004065"/>
                      <a:gd name="connsiteY4" fmla="*/ 809542 h 809542"/>
                      <a:gd name="connsiteX0" fmla="*/ 0 w 1004065"/>
                      <a:gd name="connsiteY0" fmla="*/ 782649 h 782649"/>
                      <a:gd name="connsiteX1" fmla="*/ 925130 w 1004065"/>
                      <a:gd name="connsiteY1" fmla="*/ 0 h 782649"/>
                      <a:gd name="connsiteX2" fmla="*/ 1004065 w 1004065"/>
                      <a:gd name="connsiteY2" fmla="*/ 215312 h 782649"/>
                      <a:gd name="connsiteX3" fmla="*/ 201593 w 1004065"/>
                      <a:gd name="connsiteY3" fmla="*/ 782648 h 782649"/>
                      <a:gd name="connsiteX4" fmla="*/ 0 w 1004065"/>
                      <a:gd name="connsiteY4" fmla="*/ 782649 h 782649"/>
                      <a:gd name="connsiteX0" fmla="*/ 0 w 1004065"/>
                      <a:gd name="connsiteY0" fmla="*/ 782649 h 782649"/>
                      <a:gd name="connsiteX1" fmla="*/ 925130 w 1004065"/>
                      <a:gd name="connsiteY1" fmla="*/ 0 h 782649"/>
                      <a:gd name="connsiteX2" fmla="*/ 1004065 w 1004065"/>
                      <a:gd name="connsiteY2" fmla="*/ 215312 h 782649"/>
                      <a:gd name="connsiteX3" fmla="*/ 201593 w 1004065"/>
                      <a:gd name="connsiteY3" fmla="*/ 782648 h 782649"/>
                      <a:gd name="connsiteX4" fmla="*/ 0 w 1004065"/>
                      <a:gd name="connsiteY4" fmla="*/ 782649 h 782649"/>
                      <a:gd name="connsiteX0" fmla="*/ 0 w 1004065"/>
                      <a:gd name="connsiteY0" fmla="*/ 782649 h 782649"/>
                      <a:gd name="connsiteX1" fmla="*/ 925130 w 1004065"/>
                      <a:gd name="connsiteY1" fmla="*/ 0 h 782649"/>
                      <a:gd name="connsiteX2" fmla="*/ 1004065 w 1004065"/>
                      <a:gd name="connsiteY2" fmla="*/ 215312 h 782649"/>
                      <a:gd name="connsiteX3" fmla="*/ 217934 w 1004065"/>
                      <a:gd name="connsiteY3" fmla="*/ 770001 h 782649"/>
                      <a:gd name="connsiteX4" fmla="*/ 0 w 1004065"/>
                      <a:gd name="connsiteY4" fmla="*/ 782649 h 782649"/>
                      <a:gd name="connsiteX0" fmla="*/ 0 w 957136"/>
                      <a:gd name="connsiteY0" fmla="*/ 674471 h 770001"/>
                      <a:gd name="connsiteX1" fmla="*/ 878201 w 957136"/>
                      <a:gd name="connsiteY1" fmla="*/ 0 h 770001"/>
                      <a:gd name="connsiteX2" fmla="*/ 957136 w 957136"/>
                      <a:gd name="connsiteY2" fmla="*/ 215312 h 770001"/>
                      <a:gd name="connsiteX3" fmla="*/ 171005 w 957136"/>
                      <a:gd name="connsiteY3" fmla="*/ 770001 h 770001"/>
                      <a:gd name="connsiteX4" fmla="*/ 0 w 957136"/>
                      <a:gd name="connsiteY4" fmla="*/ 674471 h 770001"/>
                      <a:gd name="connsiteX0" fmla="*/ 0 w 957136"/>
                      <a:gd name="connsiteY0" fmla="*/ 674471 h 770001"/>
                      <a:gd name="connsiteX1" fmla="*/ 878201 w 957136"/>
                      <a:gd name="connsiteY1" fmla="*/ 0 h 770001"/>
                      <a:gd name="connsiteX2" fmla="*/ 957136 w 957136"/>
                      <a:gd name="connsiteY2" fmla="*/ 215312 h 770001"/>
                      <a:gd name="connsiteX3" fmla="*/ 171005 w 957136"/>
                      <a:gd name="connsiteY3" fmla="*/ 770001 h 770001"/>
                      <a:gd name="connsiteX4" fmla="*/ 0 w 957136"/>
                      <a:gd name="connsiteY4" fmla="*/ 674471 h 770001"/>
                      <a:gd name="connsiteX0" fmla="*/ 0 w 957136"/>
                      <a:gd name="connsiteY0" fmla="*/ 674471 h 770001"/>
                      <a:gd name="connsiteX1" fmla="*/ 878201 w 957136"/>
                      <a:gd name="connsiteY1" fmla="*/ 0 h 770001"/>
                      <a:gd name="connsiteX2" fmla="*/ 957136 w 957136"/>
                      <a:gd name="connsiteY2" fmla="*/ 215312 h 770001"/>
                      <a:gd name="connsiteX3" fmla="*/ 171005 w 957136"/>
                      <a:gd name="connsiteY3" fmla="*/ 770001 h 770001"/>
                      <a:gd name="connsiteX4" fmla="*/ 0 w 957136"/>
                      <a:gd name="connsiteY4" fmla="*/ 674471 h 770001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803 h 787333"/>
                      <a:gd name="connsiteX1" fmla="*/ 917208 w 957136"/>
                      <a:gd name="connsiteY1" fmla="*/ 207 h 787333"/>
                      <a:gd name="connsiteX2" fmla="*/ 957136 w 957136"/>
                      <a:gd name="connsiteY2" fmla="*/ 232644 h 787333"/>
                      <a:gd name="connsiteX3" fmla="*/ 171005 w 957136"/>
                      <a:gd name="connsiteY3" fmla="*/ 787333 h 787333"/>
                      <a:gd name="connsiteX4" fmla="*/ 0 w 957136"/>
                      <a:gd name="connsiteY4" fmla="*/ 691803 h 787333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33893"/>
                      <a:gd name="connsiteY0" fmla="*/ 691596 h 782297"/>
                      <a:gd name="connsiteX1" fmla="*/ 917208 w 933893"/>
                      <a:gd name="connsiteY1" fmla="*/ 0 h 782297"/>
                      <a:gd name="connsiteX2" fmla="*/ 933893 w 933893"/>
                      <a:gd name="connsiteY2" fmla="*/ 250426 h 782297"/>
                      <a:gd name="connsiteX3" fmla="*/ 187915 w 933893"/>
                      <a:gd name="connsiteY3" fmla="*/ 782297 h 782297"/>
                      <a:gd name="connsiteX4" fmla="*/ 0 w 93389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60421"/>
                      <a:gd name="connsiteY0" fmla="*/ 677940 h 768641"/>
                      <a:gd name="connsiteX1" fmla="*/ 955933 w 960421"/>
                      <a:gd name="connsiteY1" fmla="*/ 0 h 768641"/>
                      <a:gd name="connsiteX2" fmla="*/ 923972 w 960421"/>
                      <a:gd name="connsiteY2" fmla="*/ 233437 h 768641"/>
                      <a:gd name="connsiteX3" fmla="*/ 187915 w 960421"/>
                      <a:gd name="connsiteY3" fmla="*/ 768641 h 768641"/>
                      <a:gd name="connsiteX4" fmla="*/ 0 w 960421"/>
                      <a:gd name="connsiteY4" fmla="*/ 677940 h 768641"/>
                      <a:gd name="connsiteX0" fmla="*/ 0 w 960421"/>
                      <a:gd name="connsiteY0" fmla="*/ 679687 h 770388"/>
                      <a:gd name="connsiteX1" fmla="*/ 955933 w 960421"/>
                      <a:gd name="connsiteY1" fmla="*/ 1747 h 770388"/>
                      <a:gd name="connsiteX2" fmla="*/ 923972 w 960421"/>
                      <a:gd name="connsiteY2" fmla="*/ 235184 h 770388"/>
                      <a:gd name="connsiteX3" fmla="*/ 187915 w 960421"/>
                      <a:gd name="connsiteY3" fmla="*/ 770388 h 770388"/>
                      <a:gd name="connsiteX4" fmla="*/ 0 w 960421"/>
                      <a:gd name="connsiteY4" fmla="*/ 679687 h 770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0421" h="770388">
                        <a:moveTo>
                          <a:pt x="0" y="679687"/>
                        </a:moveTo>
                        <a:cubicBezTo>
                          <a:pt x="14996" y="275382"/>
                          <a:pt x="377293" y="-25792"/>
                          <a:pt x="955933" y="1747"/>
                        </a:cubicBezTo>
                        <a:cubicBezTo>
                          <a:pt x="979699" y="64602"/>
                          <a:pt x="900206" y="172329"/>
                          <a:pt x="923972" y="235184"/>
                        </a:cubicBezTo>
                        <a:cubicBezTo>
                          <a:pt x="571332" y="75182"/>
                          <a:pt x="169931" y="291958"/>
                          <a:pt x="187915" y="770388"/>
                        </a:cubicBezTo>
                        <a:lnTo>
                          <a:pt x="0" y="679687"/>
                        </a:lnTo>
                        <a:close/>
                      </a:path>
                    </a:pathLst>
                  </a:custGeom>
                  <a:pattFill prst="plaid">
                    <a:fgClr>
                      <a:srgbClr val="FF0000"/>
                    </a:fgClr>
                    <a:bgClr>
                      <a:srgbClr val="00B050"/>
                    </a:bgClr>
                  </a:patt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7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23" name="Isosceles Triangle 117"/>
                <p:cNvSpPr/>
                <p:nvPr/>
              </p:nvSpPr>
              <p:spPr>
                <a:xfrm rot="16673891" flipH="1">
                  <a:off x="-829647" y="3038782"/>
                  <a:ext cx="215519" cy="556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89" h="1614938">
                      <a:moveTo>
                        <a:pt x="0" y="1614938"/>
                      </a:moveTo>
                      <a:lnTo>
                        <a:pt x="69959" y="1604785"/>
                      </a:lnTo>
                      <a:cubicBezTo>
                        <a:pt x="77728" y="1604322"/>
                        <a:pt x="85452" y="1603952"/>
                        <a:pt x="93189" y="1605370"/>
                      </a:cubicBezTo>
                      <a:cubicBezTo>
                        <a:pt x="119622" y="1519194"/>
                        <a:pt x="151421" y="1434537"/>
                        <a:pt x="187819" y="1349919"/>
                      </a:cubicBezTo>
                      <a:cubicBezTo>
                        <a:pt x="254197" y="1198590"/>
                        <a:pt x="391336" y="980901"/>
                        <a:pt x="376862" y="954895"/>
                      </a:cubicBezTo>
                      <a:cubicBezTo>
                        <a:pt x="362388" y="928889"/>
                        <a:pt x="213880" y="1225861"/>
                        <a:pt x="189667" y="1190908"/>
                      </a:cubicBezTo>
                      <a:cubicBezTo>
                        <a:pt x="165454" y="1155956"/>
                        <a:pt x="213613" y="898974"/>
                        <a:pt x="231587" y="745177"/>
                      </a:cubicBezTo>
                      <a:cubicBezTo>
                        <a:pt x="351738" y="572025"/>
                        <a:pt x="540345" y="34735"/>
                        <a:pt x="523879" y="1679"/>
                      </a:cubicBezTo>
                      <a:cubicBezTo>
                        <a:pt x="507413" y="-31376"/>
                        <a:pt x="317755" y="433332"/>
                        <a:pt x="263240" y="526081"/>
                      </a:cubicBezTo>
                      <a:cubicBezTo>
                        <a:pt x="208725" y="618829"/>
                        <a:pt x="197392" y="616475"/>
                        <a:pt x="184179" y="567206"/>
                      </a:cubicBezTo>
                      <a:cubicBezTo>
                        <a:pt x="173454" y="524995"/>
                        <a:pt x="176903" y="205615"/>
                        <a:pt x="151505" y="233434"/>
                      </a:cubicBezTo>
                      <a:cubicBezTo>
                        <a:pt x="126108" y="261253"/>
                        <a:pt x="109797" y="499388"/>
                        <a:pt x="137670" y="733983"/>
                      </a:cubicBezTo>
                      <a:cubicBezTo>
                        <a:pt x="105705" y="931033"/>
                        <a:pt x="108261" y="1123582"/>
                        <a:pt x="76296" y="1320632"/>
                      </a:cubicBez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2" name="Group 101"/>
              <p:cNvGrpSpPr/>
              <p:nvPr/>
            </p:nvGrpSpPr>
            <p:grpSpPr>
              <a:xfrm>
                <a:off x="972651" y="2423676"/>
                <a:ext cx="696030" cy="860790"/>
                <a:chOff x="-623556" y="2271276"/>
                <a:chExt cx="696030" cy="860790"/>
              </a:xfrm>
            </p:grpSpPr>
            <p:grpSp>
              <p:nvGrpSpPr>
                <p:cNvPr id="103" name="Group 102"/>
                <p:cNvGrpSpPr/>
                <p:nvPr/>
              </p:nvGrpSpPr>
              <p:grpSpPr>
                <a:xfrm>
                  <a:off x="-456364" y="2683411"/>
                  <a:ext cx="528838" cy="448655"/>
                  <a:chOff x="2085404" y="3033897"/>
                  <a:chExt cx="1155501" cy="980303"/>
                </a:xfrm>
              </p:grpSpPr>
              <p:sp>
                <p:nvSpPr>
                  <p:cNvPr id="113" name="Oval 112"/>
                  <p:cNvSpPr/>
                  <p:nvPr/>
                </p:nvSpPr>
                <p:spPr>
                  <a:xfrm>
                    <a:off x="2085404" y="3033897"/>
                    <a:ext cx="980303" cy="980303"/>
                  </a:xfrm>
                  <a:prstGeom prst="ellipse">
                    <a:avLst/>
                  </a:prstGeom>
                  <a:gradFill flip="none" rotWithShape="1">
                    <a:gsLst>
                      <a:gs pos="88000">
                        <a:schemeClr val="bg1">
                          <a:shade val="67500"/>
                          <a:satMod val="115000"/>
                        </a:schemeClr>
                      </a:gs>
                      <a:gs pos="39000">
                        <a:schemeClr val="bg1">
                          <a:shade val="100000"/>
                          <a:satMod val="11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114" name="Group 113"/>
                  <p:cNvGrpSpPr/>
                  <p:nvPr/>
                </p:nvGrpSpPr>
                <p:grpSpPr>
                  <a:xfrm>
                    <a:off x="2356128" y="3263382"/>
                    <a:ext cx="212092" cy="204949"/>
                    <a:chOff x="2203728" y="3110982"/>
                    <a:chExt cx="212092" cy="204949"/>
                  </a:xfrm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grpSpPr>
                <p:sp>
                  <p:nvSpPr>
                    <p:cNvPr id="119" name="Oval 114"/>
                    <p:cNvSpPr/>
                    <p:nvPr/>
                  </p:nvSpPr>
                  <p:spPr>
                    <a:xfrm>
                      <a:off x="2203728" y="3110982"/>
                      <a:ext cx="212092" cy="204949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38981" h="230932">
                          <a:moveTo>
                            <a:pt x="1249" y="111833"/>
                          </a:moveTo>
                          <a:cubicBezTo>
                            <a:pt x="7904" y="83516"/>
                            <a:pt x="45424" y="24958"/>
                            <a:pt x="75491" y="10829"/>
                          </a:cubicBezTo>
                          <a:cubicBezTo>
                            <a:pt x="105558" y="-3300"/>
                            <a:pt x="139465" y="-8732"/>
                            <a:pt x="181653" y="27062"/>
                          </a:cubicBezTo>
                          <a:cubicBezTo>
                            <a:pt x="201461" y="46870"/>
                            <a:pt x="237454" y="91018"/>
                            <a:pt x="238941" y="111833"/>
                          </a:cubicBezTo>
                          <a:cubicBezTo>
                            <a:pt x="240428" y="132648"/>
                            <a:pt x="200866" y="139883"/>
                            <a:pt x="181058" y="159691"/>
                          </a:cubicBezTo>
                          <a:cubicBezTo>
                            <a:pt x="161250" y="179499"/>
                            <a:pt x="144344" y="227173"/>
                            <a:pt x="120095" y="230679"/>
                          </a:cubicBezTo>
                          <a:cubicBezTo>
                            <a:pt x="95846" y="234185"/>
                            <a:pt x="55370" y="200538"/>
                            <a:pt x="35562" y="180730"/>
                          </a:cubicBezTo>
                          <a:cubicBezTo>
                            <a:pt x="15754" y="160922"/>
                            <a:pt x="-5406" y="140150"/>
                            <a:pt x="1249" y="111833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Oval 114"/>
                    <p:cNvSpPr/>
                    <p:nvPr/>
                  </p:nvSpPr>
                  <p:spPr>
                    <a:xfrm>
                      <a:off x="2299744" y="3165073"/>
                      <a:ext cx="47313" cy="45719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38981" h="230932">
                          <a:moveTo>
                            <a:pt x="1249" y="111833"/>
                          </a:moveTo>
                          <a:cubicBezTo>
                            <a:pt x="7904" y="83516"/>
                            <a:pt x="45424" y="24958"/>
                            <a:pt x="75491" y="10829"/>
                          </a:cubicBezTo>
                          <a:cubicBezTo>
                            <a:pt x="105558" y="-3300"/>
                            <a:pt x="139465" y="-8732"/>
                            <a:pt x="181653" y="27062"/>
                          </a:cubicBezTo>
                          <a:cubicBezTo>
                            <a:pt x="201461" y="46870"/>
                            <a:pt x="237454" y="91018"/>
                            <a:pt x="238941" y="111833"/>
                          </a:cubicBezTo>
                          <a:cubicBezTo>
                            <a:pt x="240428" y="132648"/>
                            <a:pt x="200866" y="139883"/>
                            <a:pt x="181058" y="159691"/>
                          </a:cubicBezTo>
                          <a:cubicBezTo>
                            <a:pt x="161250" y="179499"/>
                            <a:pt x="144344" y="227173"/>
                            <a:pt x="120095" y="230679"/>
                          </a:cubicBezTo>
                          <a:cubicBezTo>
                            <a:pt x="95846" y="234185"/>
                            <a:pt x="55370" y="200538"/>
                            <a:pt x="35562" y="180730"/>
                          </a:cubicBezTo>
                          <a:cubicBezTo>
                            <a:pt x="15754" y="160922"/>
                            <a:pt x="-5406" y="140150"/>
                            <a:pt x="1249" y="111833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15" name="Group 114"/>
                  <p:cNvGrpSpPr/>
                  <p:nvPr/>
                </p:nvGrpSpPr>
                <p:grpSpPr>
                  <a:xfrm>
                    <a:off x="2706119" y="3225520"/>
                    <a:ext cx="209247" cy="191754"/>
                    <a:chOff x="2553719" y="3073120"/>
                    <a:chExt cx="209247" cy="191754"/>
                  </a:xfrm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grpSpPr>
                <p:sp>
                  <p:nvSpPr>
                    <p:cNvPr id="117" name="Oval 114"/>
                    <p:cNvSpPr/>
                    <p:nvPr/>
                  </p:nvSpPr>
                  <p:spPr>
                    <a:xfrm rot="6076295">
                      <a:off x="2562466" y="3064373"/>
                      <a:ext cx="191754" cy="209247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  <a:gd name="connsiteX0" fmla="*/ 1737 w 239469"/>
                        <a:gd name="connsiteY0" fmla="*/ 101403 h 220502"/>
                        <a:gd name="connsiteX1" fmla="*/ 85570 w 239469"/>
                        <a:gd name="connsiteY1" fmla="*/ 25977 h 220502"/>
                        <a:gd name="connsiteX2" fmla="*/ 182141 w 239469"/>
                        <a:gd name="connsiteY2" fmla="*/ 16632 h 220502"/>
                        <a:gd name="connsiteX3" fmla="*/ 239429 w 239469"/>
                        <a:gd name="connsiteY3" fmla="*/ 101403 h 220502"/>
                        <a:gd name="connsiteX4" fmla="*/ 181546 w 239469"/>
                        <a:gd name="connsiteY4" fmla="*/ 149261 h 220502"/>
                        <a:gd name="connsiteX5" fmla="*/ 120583 w 239469"/>
                        <a:gd name="connsiteY5" fmla="*/ 220249 h 220502"/>
                        <a:gd name="connsiteX6" fmla="*/ 36050 w 239469"/>
                        <a:gd name="connsiteY6" fmla="*/ 170300 h 220502"/>
                        <a:gd name="connsiteX7" fmla="*/ 1737 w 239469"/>
                        <a:gd name="connsiteY7" fmla="*/ 101403 h 220502"/>
                        <a:gd name="connsiteX0" fmla="*/ 1737 w 192993"/>
                        <a:gd name="connsiteY0" fmla="*/ 101403 h 220502"/>
                        <a:gd name="connsiteX1" fmla="*/ 85570 w 192993"/>
                        <a:gd name="connsiteY1" fmla="*/ 25977 h 220502"/>
                        <a:gd name="connsiteX2" fmla="*/ 182141 w 192993"/>
                        <a:gd name="connsiteY2" fmla="*/ 16632 h 220502"/>
                        <a:gd name="connsiteX3" fmla="*/ 188274 w 192993"/>
                        <a:gd name="connsiteY3" fmla="*/ 88614 h 220502"/>
                        <a:gd name="connsiteX4" fmla="*/ 181546 w 192993"/>
                        <a:gd name="connsiteY4" fmla="*/ 149261 h 220502"/>
                        <a:gd name="connsiteX5" fmla="*/ 120583 w 192993"/>
                        <a:gd name="connsiteY5" fmla="*/ 220249 h 220502"/>
                        <a:gd name="connsiteX6" fmla="*/ 36050 w 192993"/>
                        <a:gd name="connsiteY6" fmla="*/ 170300 h 220502"/>
                        <a:gd name="connsiteX7" fmla="*/ 1737 w 192993"/>
                        <a:gd name="connsiteY7" fmla="*/ 101403 h 220502"/>
                        <a:gd name="connsiteX0" fmla="*/ 1150 w 192406"/>
                        <a:gd name="connsiteY0" fmla="*/ 101403 h 220312"/>
                        <a:gd name="connsiteX1" fmla="*/ 84983 w 192406"/>
                        <a:gd name="connsiteY1" fmla="*/ 25977 h 220312"/>
                        <a:gd name="connsiteX2" fmla="*/ 181554 w 192406"/>
                        <a:gd name="connsiteY2" fmla="*/ 16632 h 220312"/>
                        <a:gd name="connsiteX3" fmla="*/ 187687 w 192406"/>
                        <a:gd name="connsiteY3" fmla="*/ 88614 h 220312"/>
                        <a:gd name="connsiteX4" fmla="*/ 180959 w 192406"/>
                        <a:gd name="connsiteY4" fmla="*/ 149261 h 220312"/>
                        <a:gd name="connsiteX5" fmla="*/ 119996 w 192406"/>
                        <a:gd name="connsiteY5" fmla="*/ 220249 h 220312"/>
                        <a:gd name="connsiteX6" fmla="*/ 41857 w 192406"/>
                        <a:gd name="connsiteY6" fmla="*/ 160708 h 220312"/>
                        <a:gd name="connsiteX7" fmla="*/ 1150 w 192406"/>
                        <a:gd name="connsiteY7" fmla="*/ 101403 h 220312"/>
                        <a:gd name="connsiteX0" fmla="*/ 1150 w 192406"/>
                        <a:gd name="connsiteY0" fmla="*/ 101403 h 223183"/>
                        <a:gd name="connsiteX1" fmla="*/ 84983 w 192406"/>
                        <a:gd name="connsiteY1" fmla="*/ 25977 h 223183"/>
                        <a:gd name="connsiteX2" fmla="*/ 181554 w 192406"/>
                        <a:gd name="connsiteY2" fmla="*/ 16632 h 223183"/>
                        <a:gd name="connsiteX3" fmla="*/ 187687 w 192406"/>
                        <a:gd name="connsiteY3" fmla="*/ 88614 h 223183"/>
                        <a:gd name="connsiteX4" fmla="*/ 180959 w 192406"/>
                        <a:gd name="connsiteY4" fmla="*/ 149261 h 223183"/>
                        <a:gd name="connsiteX5" fmla="*/ 119996 w 192406"/>
                        <a:gd name="connsiteY5" fmla="*/ 220249 h 223183"/>
                        <a:gd name="connsiteX6" fmla="*/ 41857 w 192406"/>
                        <a:gd name="connsiteY6" fmla="*/ 160708 h 223183"/>
                        <a:gd name="connsiteX7" fmla="*/ 1150 w 192406"/>
                        <a:gd name="connsiteY7" fmla="*/ 101403 h 223183"/>
                        <a:gd name="connsiteX0" fmla="*/ 1150 w 192406"/>
                        <a:gd name="connsiteY0" fmla="*/ 101403 h 208361"/>
                        <a:gd name="connsiteX1" fmla="*/ 84983 w 192406"/>
                        <a:gd name="connsiteY1" fmla="*/ 25977 h 208361"/>
                        <a:gd name="connsiteX2" fmla="*/ 181554 w 192406"/>
                        <a:gd name="connsiteY2" fmla="*/ 16632 h 208361"/>
                        <a:gd name="connsiteX3" fmla="*/ 187687 w 192406"/>
                        <a:gd name="connsiteY3" fmla="*/ 88614 h 208361"/>
                        <a:gd name="connsiteX4" fmla="*/ 180959 w 192406"/>
                        <a:gd name="connsiteY4" fmla="*/ 149261 h 208361"/>
                        <a:gd name="connsiteX5" fmla="*/ 116871 w 192406"/>
                        <a:gd name="connsiteY5" fmla="*/ 204571 h 208361"/>
                        <a:gd name="connsiteX6" fmla="*/ 41857 w 192406"/>
                        <a:gd name="connsiteY6" fmla="*/ 160708 h 208361"/>
                        <a:gd name="connsiteX7" fmla="*/ 1150 w 192406"/>
                        <a:gd name="connsiteY7" fmla="*/ 101403 h 208361"/>
                        <a:gd name="connsiteX0" fmla="*/ 498 w 191754"/>
                        <a:gd name="connsiteY0" fmla="*/ 102289 h 209247"/>
                        <a:gd name="connsiteX1" fmla="*/ 67403 w 191754"/>
                        <a:gd name="connsiteY1" fmla="*/ 23717 h 209247"/>
                        <a:gd name="connsiteX2" fmla="*/ 180902 w 191754"/>
                        <a:gd name="connsiteY2" fmla="*/ 17518 h 209247"/>
                        <a:gd name="connsiteX3" fmla="*/ 187035 w 191754"/>
                        <a:gd name="connsiteY3" fmla="*/ 89500 h 209247"/>
                        <a:gd name="connsiteX4" fmla="*/ 180307 w 191754"/>
                        <a:gd name="connsiteY4" fmla="*/ 150147 h 209247"/>
                        <a:gd name="connsiteX5" fmla="*/ 116219 w 191754"/>
                        <a:gd name="connsiteY5" fmla="*/ 205457 h 209247"/>
                        <a:gd name="connsiteX6" fmla="*/ 41205 w 191754"/>
                        <a:gd name="connsiteY6" fmla="*/ 161594 h 209247"/>
                        <a:gd name="connsiteX7" fmla="*/ 498 w 191754"/>
                        <a:gd name="connsiteY7" fmla="*/ 102289 h 209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1754" h="209247">
                          <a:moveTo>
                            <a:pt x="498" y="102289"/>
                          </a:moveTo>
                          <a:cubicBezTo>
                            <a:pt x="4864" y="79310"/>
                            <a:pt x="37336" y="37846"/>
                            <a:pt x="67403" y="23717"/>
                          </a:cubicBezTo>
                          <a:cubicBezTo>
                            <a:pt x="97470" y="9588"/>
                            <a:pt x="138714" y="-18276"/>
                            <a:pt x="180902" y="17518"/>
                          </a:cubicBezTo>
                          <a:cubicBezTo>
                            <a:pt x="200710" y="37326"/>
                            <a:pt x="185548" y="68685"/>
                            <a:pt x="187035" y="89500"/>
                          </a:cubicBezTo>
                          <a:cubicBezTo>
                            <a:pt x="188522" y="110315"/>
                            <a:pt x="200115" y="130339"/>
                            <a:pt x="180307" y="150147"/>
                          </a:cubicBezTo>
                          <a:cubicBezTo>
                            <a:pt x="160499" y="169955"/>
                            <a:pt x="178916" y="189155"/>
                            <a:pt x="116219" y="205457"/>
                          </a:cubicBezTo>
                          <a:cubicBezTo>
                            <a:pt x="53522" y="221759"/>
                            <a:pt x="61013" y="181402"/>
                            <a:pt x="41205" y="161594"/>
                          </a:cubicBezTo>
                          <a:cubicBezTo>
                            <a:pt x="21397" y="141786"/>
                            <a:pt x="-3868" y="125268"/>
                            <a:pt x="498" y="102289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Oval 114"/>
                    <p:cNvSpPr/>
                    <p:nvPr/>
                  </p:nvSpPr>
                  <p:spPr>
                    <a:xfrm rot="6076295">
                      <a:off x="2662559" y="3116756"/>
                      <a:ext cx="45719" cy="49890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  <a:gd name="connsiteX0" fmla="*/ 1737 w 239469"/>
                        <a:gd name="connsiteY0" fmla="*/ 101403 h 220502"/>
                        <a:gd name="connsiteX1" fmla="*/ 85570 w 239469"/>
                        <a:gd name="connsiteY1" fmla="*/ 25977 h 220502"/>
                        <a:gd name="connsiteX2" fmla="*/ 182141 w 239469"/>
                        <a:gd name="connsiteY2" fmla="*/ 16632 h 220502"/>
                        <a:gd name="connsiteX3" fmla="*/ 239429 w 239469"/>
                        <a:gd name="connsiteY3" fmla="*/ 101403 h 220502"/>
                        <a:gd name="connsiteX4" fmla="*/ 181546 w 239469"/>
                        <a:gd name="connsiteY4" fmla="*/ 149261 h 220502"/>
                        <a:gd name="connsiteX5" fmla="*/ 120583 w 239469"/>
                        <a:gd name="connsiteY5" fmla="*/ 220249 h 220502"/>
                        <a:gd name="connsiteX6" fmla="*/ 36050 w 239469"/>
                        <a:gd name="connsiteY6" fmla="*/ 170300 h 220502"/>
                        <a:gd name="connsiteX7" fmla="*/ 1737 w 239469"/>
                        <a:gd name="connsiteY7" fmla="*/ 101403 h 220502"/>
                        <a:gd name="connsiteX0" fmla="*/ 1737 w 192993"/>
                        <a:gd name="connsiteY0" fmla="*/ 101403 h 220502"/>
                        <a:gd name="connsiteX1" fmla="*/ 85570 w 192993"/>
                        <a:gd name="connsiteY1" fmla="*/ 25977 h 220502"/>
                        <a:gd name="connsiteX2" fmla="*/ 182141 w 192993"/>
                        <a:gd name="connsiteY2" fmla="*/ 16632 h 220502"/>
                        <a:gd name="connsiteX3" fmla="*/ 188274 w 192993"/>
                        <a:gd name="connsiteY3" fmla="*/ 88614 h 220502"/>
                        <a:gd name="connsiteX4" fmla="*/ 181546 w 192993"/>
                        <a:gd name="connsiteY4" fmla="*/ 149261 h 220502"/>
                        <a:gd name="connsiteX5" fmla="*/ 120583 w 192993"/>
                        <a:gd name="connsiteY5" fmla="*/ 220249 h 220502"/>
                        <a:gd name="connsiteX6" fmla="*/ 36050 w 192993"/>
                        <a:gd name="connsiteY6" fmla="*/ 170300 h 220502"/>
                        <a:gd name="connsiteX7" fmla="*/ 1737 w 192993"/>
                        <a:gd name="connsiteY7" fmla="*/ 101403 h 220502"/>
                        <a:gd name="connsiteX0" fmla="*/ 1150 w 192406"/>
                        <a:gd name="connsiteY0" fmla="*/ 101403 h 220312"/>
                        <a:gd name="connsiteX1" fmla="*/ 84983 w 192406"/>
                        <a:gd name="connsiteY1" fmla="*/ 25977 h 220312"/>
                        <a:gd name="connsiteX2" fmla="*/ 181554 w 192406"/>
                        <a:gd name="connsiteY2" fmla="*/ 16632 h 220312"/>
                        <a:gd name="connsiteX3" fmla="*/ 187687 w 192406"/>
                        <a:gd name="connsiteY3" fmla="*/ 88614 h 220312"/>
                        <a:gd name="connsiteX4" fmla="*/ 180959 w 192406"/>
                        <a:gd name="connsiteY4" fmla="*/ 149261 h 220312"/>
                        <a:gd name="connsiteX5" fmla="*/ 119996 w 192406"/>
                        <a:gd name="connsiteY5" fmla="*/ 220249 h 220312"/>
                        <a:gd name="connsiteX6" fmla="*/ 41857 w 192406"/>
                        <a:gd name="connsiteY6" fmla="*/ 160708 h 220312"/>
                        <a:gd name="connsiteX7" fmla="*/ 1150 w 192406"/>
                        <a:gd name="connsiteY7" fmla="*/ 101403 h 220312"/>
                        <a:gd name="connsiteX0" fmla="*/ 1150 w 192406"/>
                        <a:gd name="connsiteY0" fmla="*/ 101403 h 223183"/>
                        <a:gd name="connsiteX1" fmla="*/ 84983 w 192406"/>
                        <a:gd name="connsiteY1" fmla="*/ 25977 h 223183"/>
                        <a:gd name="connsiteX2" fmla="*/ 181554 w 192406"/>
                        <a:gd name="connsiteY2" fmla="*/ 16632 h 223183"/>
                        <a:gd name="connsiteX3" fmla="*/ 187687 w 192406"/>
                        <a:gd name="connsiteY3" fmla="*/ 88614 h 223183"/>
                        <a:gd name="connsiteX4" fmla="*/ 180959 w 192406"/>
                        <a:gd name="connsiteY4" fmla="*/ 149261 h 223183"/>
                        <a:gd name="connsiteX5" fmla="*/ 119996 w 192406"/>
                        <a:gd name="connsiteY5" fmla="*/ 220249 h 223183"/>
                        <a:gd name="connsiteX6" fmla="*/ 41857 w 192406"/>
                        <a:gd name="connsiteY6" fmla="*/ 160708 h 223183"/>
                        <a:gd name="connsiteX7" fmla="*/ 1150 w 192406"/>
                        <a:gd name="connsiteY7" fmla="*/ 101403 h 223183"/>
                        <a:gd name="connsiteX0" fmla="*/ 1150 w 192406"/>
                        <a:gd name="connsiteY0" fmla="*/ 101403 h 208361"/>
                        <a:gd name="connsiteX1" fmla="*/ 84983 w 192406"/>
                        <a:gd name="connsiteY1" fmla="*/ 25977 h 208361"/>
                        <a:gd name="connsiteX2" fmla="*/ 181554 w 192406"/>
                        <a:gd name="connsiteY2" fmla="*/ 16632 h 208361"/>
                        <a:gd name="connsiteX3" fmla="*/ 187687 w 192406"/>
                        <a:gd name="connsiteY3" fmla="*/ 88614 h 208361"/>
                        <a:gd name="connsiteX4" fmla="*/ 180959 w 192406"/>
                        <a:gd name="connsiteY4" fmla="*/ 149261 h 208361"/>
                        <a:gd name="connsiteX5" fmla="*/ 116871 w 192406"/>
                        <a:gd name="connsiteY5" fmla="*/ 204571 h 208361"/>
                        <a:gd name="connsiteX6" fmla="*/ 41857 w 192406"/>
                        <a:gd name="connsiteY6" fmla="*/ 160708 h 208361"/>
                        <a:gd name="connsiteX7" fmla="*/ 1150 w 192406"/>
                        <a:gd name="connsiteY7" fmla="*/ 101403 h 208361"/>
                        <a:gd name="connsiteX0" fmla="*/ 498 w 191754"/>
                        <a:gd name="connsiteY0" fmla="*/ 102289 h 209247"/>
                        <a:gd name="connsiteX1" fmla="*/ 67403 w 191754"/>
                        <a:gd name="connsiteY1" fmla="*/ 23717 h 209247"/>
                        <a:gd name="connsiteX2" fmla="*/ 180902 w 191754"/>
                        <a:gd name="connsiteY2" fmla="*/ 17518 h 209247"/>
                        <a:gd name="connsiteX3" fmla="*/ 187035 w 191754"/>
                        <a:gd name="connsiteY3" fmla="*/ 89500 h 209247"/>
                        <a:gd name="connsiteX4" fmla="*/ 180307 w 191754"/>
                        <a:gd name="connsiteY4" fmla="*/ 150147 h 209247"/>
                        <a:gd name="connsiteX5" fmla="*/ 116219 w 191754"/>
                        <a:gd name="connsiteY5" fmla="*/ 205457 h 209247"/>
                        <a:gd name="connsiteX6" fmla="*/ 41205 w 191754"/>
                        <a:gd name="connsiteY6" fmla="*/ 161594 h 209247"/>
                        <a:gd name="connsiteX7" fmla="*/ 498 w 191754"/>
                        <a:gd name="connsiteY7" fmla="*/ 102289 h 209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1754" h="209247">
                          <a:moveTo>
                            <a:pt x="498" y="102289"/>
                          </a:moveTo>
                          <a:cubicBezTo>
                            <a:pt x="4864" y="79310"/>
                            <a:pt x="37336" y="37846"/>
                            <a:pt x="67403" y="23717"/>
                          </a:cubicBezTo>
                          <a:cubicBezTo>
                            <a:pt x="97470" y="9588"/>
                            <a:pt x="138714" y="-18276"/>
                            <a:pt x="180902" y="17518"/>
                          </a:cubicBezTo>
                          <a:cubicBezTo>
                            <a:pt x="200710" y="37326"/>
                            <a:pt x="185548" y="68685"/>
                            <a:pt x="187035" y="89500"/>
                          </a:cubicBezTo>
                          <a:cubicBezTo>
                            <a:pt x="188522" y="110315"/>
                            <a:pt x="200115" y="130339"/>
                            <a:pt x="180307" y="150147"/>
                          </a:cubicBezTo>
                          <a:cubicBezTo>
                            <a:pt x="160499" y="169955"/>
                            <a:pt x="178916" y="189155"/>
                            <a:pt x="116219" y="205457"/>
                          </a:cubicBezTo>
                          <a:cubicBezTo>
                            <a:pt x="53522" y="221759"/>
                            <a:pt x="61013" y="181402"/>
                            <a:pt x="41205" y="161594"/>
                          </a:cubicBezTo>
                          <a:cubicBezTo>
                            <a:pt x="21397" y="141786"/>
                            <a:pt x="-3868" y="125268"/>
                            <a:pt x="498" y="102289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116" name="Isosceles Triangle 112"/>
                  <p:cNvSpPr/>
                  <p:nvPr/>
                </p:nvSpPr>
                <p:spPr>
                  <a:xfrm rot="16200000" flipH="1" flipV="1">
                    <a:off x="2870323" y="3275765"/>
                    <a:ext cx="152645" cy="588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7217" h="2879553">
                        <a:moveTo>
                          <a:pt x="0" y="2808243"/>
                        </a:moveTo>
                        <a:cubicBezTo>
                          <a:pt x="20895" y="2593032"/>
                          <a:pt x="42252" y="2279050"/>
                          <a:pt x="142109" y="2192611"/>
                        </a:cubicBezTo>
                        <a:cubicBezTo>
                          <a:pt x="166120" y="1963435"/>
                          <a:pt x="141285" y="1677317"/>
                          <a:pt x="228743" y="1611235"/>
                        </a:cubicBezTo>
                        <a:cubicBezTo>
                          <a:pt x="242487" y="1437863"/>
                          <a:pt x="195455" y="1232711"/>
                          <a:pt x="301135" y="1094022"/>
                        </a:cubicBezTo>
                        <a:cubicBezTo>
                          <a:pt x="321169" y="873208"/>
                          <a:pt x="248888" y="728287"/>
                          <a:pt x="320825" y="585002"/>
                        </a:cubicBezTo>
                        <a:cubicBezTo>
                          <a:pt x="352391" y="390001"/>
                          <a:pt x="356720" y="149567"/>
                          <a:pt x="415521" y="0"/>
                        </a:cubicBezTo>
                        <a:cubicBezTo>
                          <a:pt x="465977" y="333"/>
                          <a:pt x="539864" y="347063"/>
                          <a:pt x="570862" y="595190"/>
                        </a:cubicBezTo>
                        <a:cubicBezTo>
                          <a:pt x="624585" y="635851"/>
                          <a:pt x="625639" y="875367"/>
                          <a:pt x="638117" y="1046813"/>
                        </a:cubicBezTo>
                        <a:cubicBezTo>
                          <a:pt x="706848" y="1218751"/>
                          <a:pt x="649995" y="1375389"/>
                          <a:pt x="670356" y="1560669"/>
                        </a:cubicBezTo>
                        <a:cubicBezTo>
                          <a:pt x="810999" y="1720768"/>
                          <a:pt x="720714" y="1986766"/>
                          <a:pt x="757972" y="2197574"/>
                        </a:cubicBezTo>
                        <a:cubicBezTo>
                          <a:pt x="859494" y="2241934"/>
                          <a:pt x="861407" y="2568225"/>
                          <a:pt x="897217" y="2799566"/>
                        </a:cubicBezTo>
                        <a:cubicBezTo>
                          <a:pt x="774535" y="2846887"/>
                          <a:pt x="640757" y="2874359"/>
                          <a:pt x="502850" y="2879553"/>
                        </a:cubicBezTo>
                        <a:lnTo>
                          <a:pt x="375273" y="2879553"/>
                        </a:lnTo>
                        <a:lnTo>
                          <a:pt x="339403" y="2878488"/>
                        </a:lnTo>
                        <a:cubicBezTo>
                          <a:pt x="221676" y="2869747"/>
                          <a:pt x="107231" y="2845886"/>
                          <a:pt x="0" y="2808243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04" name="Group 103"/>
                <p:cNvGrpSpPr/>
                <p:nvPr/>
              </p:nvGrpSpPr>
              <p:grpSpPr>
                <a:xfrm rot="20697379" flipH="1">
                  <a:off x="-623556" y="2271276"/>
                  <a:ext cx="584980" cy="509608"/>
                  <a:chOff x="9550991" y="2825137"/>
                  <a:chExt cx="1612698" cy="1404912"/>
                </a:xfr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11" name="Oval 103"/>
                  <p:cNvSpPr/>
                  <p:nvPr/>
                </p:nvSpPr>
                <p:spPr>
                  <a:xfrm>
                    <a:off x="9550991" y="2825137"/>
                    <a:ext cx="1612698" cy="14049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2698" h="1404912">
                        <a:moveTo>
                          <a:pt x="806349" y="0"/>
                        </a:moveTo>
                        <a:cubicBezTo>
                          <a:pt x="1055535" y="0"/>
                          <a:pt x="1259239" y="47046"/>
                          <a:pt x="1271787" y="106816"/>
                        </a:cubicBezTo>
                        <a:lnTo>
                          <a:pt x="1274401" y="106816"/>
                        </a:lnTo>
                        <a:lnTo>
                          <a:pt x="1274401" y="113081"/>
                        </a:lnTo>
                        <a:cubicBezTo>
                          <a:pt x="1273696" y="298576"/>
                          <a:pt x="1192476" y="662349"/>
                          <a:pt x="1191771" y="847844"/>
                        </a:cubicBezTo>
                        <a:lnTo>
                          <a:pt x="1256665" y="1219087"/>
                        </a:lnTo>
                        <a:cubicBezTo>
                          <a:pt x="1471448" y="1237325"/>
                          <a:pt x="1612698" y="1268257"/>
                          <a:pt x="1612698" y="1303344"/>
                        </a:cubicBezTo>
                        <a:cubicBezTo>
                          <a:pt x="1612698" y="1359438"/>
                          <a:pt x="1251683" y="1404912"/>
                          <a:pt x="806349" y="1404912"/>
                        </a:cubicBezTo>
                        <a:cubicBezTo>
                          <a:pt x="361015" y="1404912"/>
                          <a:pt x="0" y="1359438"/>
                          <a:pt x="0" y="1303344"/>
                        </a:cubicBezTo>
                        <a:cubicBezTo>
                          <a:pt x="0" y="1268931"/>
                          <a:pt x="135879" y="1238514"/>
                          <a:pt x="343764" y="1220343"/>
                        </a:cubicBezTo>
                        <a:cubicBezTo>
                          <a:pt x="364126" y="989835"/>
                          <a:pt x="437726" y="653256"/>
                          <a:pt x="438398" y="462531"/>
                        </a:cubicBezTo>
                        <a:lnTo>
                          <a:pt x="338297" y="113081"/>
                        </a:lnTo>
                        <a:lnTo>
                          <a:pt x="338297" y="106816"/>
                        </a:lnTo>
                        <a:lnTo>
                          <a:pt x="340911" y="106816"/>
                        </a:lnTo>
                        <a:cubicBezTo>
                          <a:pt x="353459" y="47046"/>
                          <a:pt x="557163" y="0"/>
                          <a:pt x="806349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2" name="Rectangle 105"/>
                  <p:cNvSpPr/>
                  <p:nvPr/>
                </p:nvSpPr>
                <p:spPr>
                  <a:xfrm>
                    <a:off x="9958391" y="2930197"/>
                    <a:ext cx="192025" cy="1062523"/>
                  </a:xfrm>
                  <a:custGeom>
                    <a:avLst/>
                    <a:gdLst>
                      <a:gd name="connsiteX0" fmla="*/ 0 w 101182"/>
                      <a:gd name="connsiteY0" fmla="*/ 0 h 941753"/>
                      <a:gd name="connsiteX1" fmla="*/ 101182 w 101182"/>
                      <a:gd name="connsiteY1" fmla="*/ 0 h 941753"/>
                      <a:gd name="connsiteX2" fmla="*/ 101182 w 101182"/>
                      <a:gd name="connsiteY2" fmla="*/ 941753 h 941753"/>
                      <a:gd name="connsiteX3" fmla="*/ 0 w 101182"/>
                      <a:gd name="connsiteY3" fmla="*/ 941753 h 941753"/>
                      <a:gd name="connsiteX4" fmla="*/ 0 w 101182"/>
                      <a:gd name="connsiteY4" fmla="*/ 0 h 941753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184030 w 285212"/>
                      <a:gd name="connsiteY3" fmla="*/ 1033768 h 1033768"/>
                      <a:gd name="connsiteX4" fmla="*/ 0 w 285212"/>
                      <a:gd name="connsiteY4" fmla="*/ 0 h 1033768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184030 w 285212"/>
                      <a:gd name="connsiteY3" fmla="*/ 1033768 h 1033768"/>
                      <a:gd name="connsiteX4" fmla="*/ 134515 w 285212"/>
                      <a:gd name="connsiteY4" fmla="*/ 353592 h 1033768"/>
                      <a:gd name="connsiteX5" fmla="*/ 0 w 285212"/>
                      <a:gd name="connsiteY5" fmla="*/ 0 h 1033768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28755 w 285212"/>
                      <a:gd name="connsiteY3" fmla="*/ 1022266 h 1033768"/>
                      <a:gd name="connsiteX4" fmla="*/ 134515 w 285212"/>
                      <a:gd name="connsiteY4" fmla="*/ 353592 h 1033768"/>
                      <a:gd name="connsiteX5" fmla="*/ 0 w 285212"/>
                      <a:gd name="connsiteY5" fmla="*/ 0 h 1033768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28755 w 285212"/>
                      <a:gd name="connsiteY3" fmla="*/ 1022266 h 1033768"/>
                      <a:gd name="connsiteX4" fmla="*/ 134515 w 285212"/>
                      <a:gd name="connsiteY4" fmla="*/ 353592 h 1033768"/>
                      <a:gd name="connsiteX5" fmla="*/ 0 w 285212"/>
                      <a:gd name="connsiteY5" fmla="*/ 0 h 1033768"/>
                      <a:gd name="connsiteX0" fmla="*/ 0 w 285212"/>
                      <a:gd name="connsiteY0" fmla="*/ 34506 h 1068274"/>
                      <a:gd name="connsiteX1" fmla="*/ 95431 w 285212"/>
                      <a:gd name="connsiteY1" fmla="*/ 0 h 1068274"/>
                      <a:gd name="connsiteX2" fmla="*/ 285212 w 285212"/>
                      <a:gd name="connsiteY2" fmla="*/ 1068274 h 1068274"/>
                      <a:gd name="connsiteX3" fmla="*/ 28755 w 285212"/>
                      <a:gd name="connsiteY3" fmla="*/ 1056772 h 1068274"/>
                      <a:gd name="connsiteX4" fmla="*/ 134515 w 285212"/>
                      <a:gd name="connsiteY4" fmla="*/ 388098 h 1068274"/>
                      <a:gd name="connsiteX5" fmla="*/ 0 w 285212"/>
                      <a:gd name="connsiteY5" fmla="*/ 34506 h 1068274"/>
                      <a:gd name="connsiteX0" fmla="*/ 0 w 285212"/>
                      <a:gd name="connsiteY0" fmla="*/ 34506 h 1068274"/>
                      <a:gd name="connsiteX1" fmla="*/ 95431 w 285212"/>
                      <a:gd name="connsiteY1" fmla="*/ 0 h 1068274"/>
                      <a:gd name="connsiteX2" fmla="*/ 192024 w 285212"/>
                      <a:gd name="connsiteY2" fmla="*/ 439857 h 1068274"/>
                      <a:gd name="connsiteX3" fmla="*/ 285212 w 285212"/>
                      <a:gd name="connsiteY3" fmla="*/ 1068274 h 1068274"/>
                      <a:gd name="connsiteX4" fmla="*/ 28755 w 285212"/>
                      <a:gd name="connsiteY4" fmla="*/ 1056772 h 1068274"/>
                      <a:gd name="connsiteX5" fmla="*/ 134515 w 285212"/>
                      <a:gd name="connsiteY5" fmla="*/ 388098 h 1068274"/>
                      <a:gd name="connsiteX6" fmla="*/ 0 w 285212"/>
                      <a:gd name="connsiteY6" fmla="*/ 34506 h 1068274"/>
                      <a:gd name="connsiteX0" fmla="*/ 0 w 285212"/>
                      <a:gd name="connsiteY0" fmla="*/ 34506 h 1068274"/>
                      <a:gd name="connsiteX1" fmla="*/ 112684 w 285212"/>
                      <a:gd name="connsiteY1" fmla="*/ 0 h 1068274"/>
                      <a:gd name="connsiteX2" fmla="*/ 192024 w 285212"/>
                      <a:gd name="connsiteY2" fmla="*/ 439857 h 1068274"/>
                      <a:gd name="connsiteX3" fmla="*/ 285212 w 285212"/>
                      <a:gd name="connsiteY3" fmla="*/ 1068274 h 1068274"/>
                      <a:gd name="connsiteX4" fmla="*/ 28755 w 285212"/>
                      <a:gd name="connsiteY4" fmla="*/ 1056772 h 1068274"/>
                      <a:gd name="connsiteX5" fmla="*/ 134515 w 285212"/>
                      <a:gd name="connsiteY5" fmla="*/ 388098 h 1068274"/>
                      <a:gd name="connsiteX6" fmla="*/ 0 w 285212"/>
                      <a:gd name="connsiteY6" fmla="*/ 34506 h 1068274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01182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23013 w 192024"/>
                      <a:gd name="connsiteY5" fmla="*/ 411102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23013 w 192024"/>
                      <a:gd name="connsiteY5" fmla="*/ 411102 h 1062523"/>
                      <a:gd name="connsiteX6" fmla="*/ 0 w 192024"/>
                      <a:gd name="connsiteY6" fmla="*/ 34506 h 1062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2024" h="1062523">
                        <a:moveTo>
                          <a:pt x="0" y="34506"/>
                        </a:moveTo>
                        <a:lnTo>
                          <a:pt x="112684" y="0"/>
                        </a:lnTo>
                        <a:cubicBezTo>
                          <a:pt x="165968" y="129366"/>
                          <a:pt x="167494" y="293238"/>
                          <a:pt x="192024" y="439857"/>
                        </a:cubicBezTo>
                        <a:cubicBezTo>
                          <a:pt x="173245" y="647412"/>
                          <a:pt x="108460" y="849217"/>
                          <a:pt x="135688" y="1062523"/>
                        </a:cubicBezTo>
                        <a:lnTo>
                          <a:pt x="28755" y="1056772"/>
                        </a:lnTo>
                        <a:cubicBezTo>
                          <a:pt x="11307" y="875357"/>
                          <a:pt x="127806" y="581480"/>
                          <a:pt x="123013" y="411102"/>
                        </a:cubicBezTo>
                        <a:cubicBezTo>
                          <a:pt x="118220" y="240724"/>
                          <a:pt x="3638" y="99189"/>
                          <a:pt x="0" y="3450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05" name="Group 104"/>
                <p:cNvGrpSpPr/>
                <p:nvPr/>
              </p:nvGrpSpPr>
              <p:grpSpPr>
                <a:xfrm>
                  <a:off x="-332462" y="2788440"/>
                  <a:ext cx="97068" cy="93799"/>
                  <a:chOff x="2203728" y="3110982"/>
                  <a:chExt cx="212092" cy="204949"/>
                </a:xfr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09" name="Oval 114"/>
                  <p:cNvSpPr/>
                  <p:nvPr/>
                </p:nvSpPr>
                <p:spPr>
                  <a:xfrm>
                    <a:off x="2203728" y="3110982"/>
                    <a:ext cx="212092" cy="20494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0" name="Oval 114"/>
                  <p:cNvSpPr/>
                  <p:nvPr/>
                </p:nvSpPr>
                <p:spPr>
                  <a:xfrm>
                    <a:off x="2299744" y="3165073"/>
                    <a:ext cx="47313" cy="4571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-172282" y="2771113"/>
                  <a:ext cx="95766" cy="87760"/>
                  <a:chOff x="2553719" y="3073120"/>
                  <a:chExt cx="209247" cy="191754"/>
                </a:xfr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07" name="Oval 114"/>
                  <p:cNvSpPr/>
                  <p:nvPr/>
                </p:nvSpPr>
                <p:spPr>
                  <a:xfrm rot="6076295">
                    <a:off x="2562466" y="3064373"/>
                    <a:ext cx="191754" cy="209247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" name="Oval 114"/>
                  <p:cNvSpPr/>
                  <p:nvPr/>
                </p:nvSpPr>
                <p:spPr>
                  <a:xfrm rot="6076295">
                    <a:off x="2662559" y="3116756"/>
                    <a:ext cx="45719" cy="4989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73" name="Group 72"/>
            <p:cNvGrpSpPr/>
            <p:nvPr/>
          </p:nvGrpSpPr>
          <p:grpSpPr>
            <a:xfrm flipV="1">
              <a:off x="584076" y="3905539"/>
              <a:ext cx="1609400" cy="1476601"/>
              <a:chOff x="596246" y="2423676"/>
              <a:chExt cx="1609400" cy="1476601"/>
            </a:xfrm>
            <a:noFill/>
          </p:grpSpPr>
          <p:grpSp>
            <p:nvGrpSpPr>
              <p:cNvPr id="74" name="Group 73"/>
              <p:cNvGrpSpPr/>
              <p:nvPr/>
            </p:nvGrpSpPr>
            <p:grpSpPr>
              <a:xfrm>
                <a:off x="596246" y="3017128"/>
                <a:ext cx="1609400" cy="883149"/>
                <a:chOff x="-999961" y="2864728"/>
                <a:chExt cx="1609400" cy="883149"/>
              </a:xfrm>
              <a:grpFill/>
            </p:grpSpPr>
            <p:sp>
              <p:nvSpPr>
                <p:cNvPr id="94" name="Isosceles Triangle 117"/>
                <p:cNvSpPr/>
                <p:nvPr/>
              </p:nvSpPr>
              <p:spPr>
                <a:xfrm rot="16200000" flipV="1">
                  <a:off x="12968" y="2744676"/>
                  <a:ext cx="286934" cy="906009"/>
                </a:xfrm>
                <a:custGeom>
                  <a:avLst/>
                  <a:gdLst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782222 w 1305719"/>
                    <a:gd name="connsiteY11" fmla="*/ 2074206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782222 w 1305719"/>
                    <a:gd name="connsiteY12" fmla="*/ 2074206 h 4863285"/>
                    <a:gd name="connsiteX13" fmla="*/ 1305719 w 1305719"/>
                    <a:gd name="connsiteY13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38492 w 1305719"/>
                    <a:gd name="connsiteY5" fmla="*/ 2000767 h 4863285"/>
                    <a:gd name="connsiteX6" fmla="*/ 467136 w 1305719"/>
                    <a:gd name="connsiteY6" fmla="*/ 2000767 h 4863285"/>
                    <a:gd name="connsiteX7" fmla="*/ 356495 w 1305719"/>
                    <a:gd name="connsiteY7" fmla="*/ 3451222 h 4863285"/>
                    <a:gd name="connsiteX8" fmla="*/ 0 w 1305719"/>
                    <a:gd name="connsiteY8" fmla="*/ 4826367 h 4863285"/>
                    <a:gd name="connsiteX9" fmla="*/ 223305 w 1305719"/>
                    <a:gd name="connsiteY9" fmla="*/ 4863285 h 4863285"/>
                    <a:gd name="connsiteX10" fmla="*/ 530880 w 1305719"/>
                    <a:gd name="connsiteY10" fmla="*/ 3456460 h 4863285"/>
                    <a:gd name="connsiteX11" fmla="*/ 689608 w 1305719"/>
                    <a:gd name="connsiteY11" fmla="*/ 2042723 h 4863285"/>
                    <a:gd name="connsiteX12" fmla="*/ 1305719 w 1305719"/>
                    <a:gd name="connsiteY12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815149 w 1305719"/>
                    <a:gd name="connsiteY2" fmla="*/ 1283355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45525 w 1305719"/>
                    <a:gd name="connsiteY2" fmla="*/ 1255313 h 4863285"/>
                    <a:gd name="connsiteX3" fmla="*/ 565708 w 1305719"/>
                    <a:gd name="connsiteY3" fmla="*/ 0 h 4863285"/>
                    <a:gd name="connsiteX4" fmla="*/ 467136 w 1305719"/>
                    <a:gd name="connsiteY4" fmla="*/ 2000767 h 4863285"/>
                    <a:gd name="connsiteX5" fmla="*/ 356495 w 1305719"/>
                    <a:gd name="connsiteY5" fmla="*/ 3451222 h 4863285"/>
                    <a:gd name="connsiteX6" fmla="*/ 0 w 1305719"/>
                    <a:gd name="connsiteY6" fmla="*/ 4826367 h 4863285"/>
                    <a:gd name="connsiteX7" fmla="*/ 223305 w 1305719"/>
                    <a:gd name="connsiteY7" fmla="*/ 4863285 h 4863285"/>
                    <a:gd name="connsiteX8" fmla="*/ 530880 w 1305719"/>
                    <a:gd name="connsiteY8" fmla="*/ 3456460 h 4863285"/>
                    <a:gd name="connsiteX9" fmla="*/ 689608 w 1305719"/>
                    <a:gd name="connsiteY9" fmla="*/ 2042723 h 4863285"/>
                    <a:gd name="connsiteX10" fmla="*/ 1305719 w 1305719"/>
                    <a:gd name="connsiteY10" fmla="*/ 138953 h 4863285"/>
                    <a:gd name="connsiteX0" fmla="*/ 1305719 w 1305719"/>
                    <a:gd name="connsiteY0" fmla="*/ 138953 h 4863285"/>
                    <a:gd name="connsiteX1" fmla="*/ 802719 w 1305719"/>
                    <a:gd name="connsiteY1" fmla="*/ 1358542 h 4863285"/>
                    <a:gd name="connsiteX2" fmla="*/ 679657 w 1305719"/>
                    <a:gd name="connsiteY2" fmla="*/ 1435330 h 4863285"/>
                    <a:gd name="connsiteX3" fmla="*/ 645525 w 1305719"/>
                    <a:gd name="connsiteY3" fmla="*/ 1255313 h 4863285"/>
                    <a:gd name="connsiteX4" fmla="*/ 565708 w 1305719"/>
                    <a:gd name="connsiteY4" fmla="*/ 0 h 4863285"/>
                    <a:gd name="connsiteX5" fmla="*/ 467136 w 1305719"/>
                    <a:gd name="connsiteY5" fmla="*/ 2000767 h 4863285"/>
                    <a:gd name="connsiteX6" fmla="*/ 356495 w 1305719"/>
                    <a:gd name="connsiteY6" fmla="*/ 3451222 h 4863285"/>
                    <a:gd name="connsiteX7" fmla="*/ 0 w 1305719"/>
                    <a:gd name="connsiteY7" fmla="*/ 4826367 h 4863285"/>
                    <a:gd name="connsiteX8" fmla="*/ 223305 w 1305719"/>
                    <a:gd name="connsiteY8" fmla="*/ 4863285 h 4863285"/>
                    <a:gd name="connsiteX9" fmla="*/ 530880 w 1305719"/>
                    <a:gd name="connsiteY9" fmla="*/ 3456460 h 4863285"/>
                    <a:gd name="connsiteX10" fmla="*/ 689608 w 1305719"/>
                    <a:gd name="connsiteY10" fmla="*/ 2042723 h 4863285"/>
                    <a:gd name="connsiteX11" fmla="*/ 1305719 w 1305719"/>
                    <a:gd name="connsiteY11" fmla="*/ 138953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802719 w 1441981"/>
                    <a:gd name="connsiteY1" fmla="*/ 1358542 h 4863285"/>
                    <a:gd name="connsiteX2" fmla="*/ 679657 w 1441981"/>
                    <a:gd name="connsiteY2" fmla="*/ 1435330 h 4863285"/>
                    <a:gd name="connsiteX3" fmla="*/ 645525 w 1441981"/>
                    <a:gd name="connsiteY3" fmla="*/ 1255313 h 4863285"/>
                    <a:gd name="connsiteX4" fmla="*/ 565708 w 1441981"/>
                    <a:gd name="connsiteY4" fmla="*/ 0 h 4863285"/>
                    <a:gd name="connsiteX5" fmla="*/ 467136 w 1441981"/>
                    <a:gd name="connsiteY5" fmla="*/ 2000767 h 4863285"/>
                    <a:gd name="connsiteX6" fmla="*/ 356495 w 1441981"/>
                    <a:gd name="connsiteY6" fmla="*/ 3451222 h 4863285"/>
                    <a:gd name="connsiteX7" fmla="*/ 0 w 1441981"/>
                    <a:gd name="connsiteY7" fmla="*/ 4826367 h 4863285"/>
                    <a:gd name="connsiteX8" fmla="*/ 223305 w 1441981"/>
                    <a:gd name="connsiteY8" fmla="*/ 4863285 h 4863285"/>
                    <a:gd name="connsiteX9" fmla="*/ 530880 w 1441981"/>
                    <a:gd name="connsiteY9" fmla="*/ 3456460 h 4863285"/>
                    <a:gd name="connsiteX10" fmla="*/ 689608 w 1441981"/>
                    <a:gd name="connsiteY10" fmla="*/ 2042723 h 4863285"/>
                    <a:gd name="connsiteX11" fmla="*/ 1441981 w 1441981"/>
                    <a:gd name="connsiteY11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645525 w 1441981"/>
                    <a:gd name="connsiteY2" fmla="*/ 1255313 h 4863285"/>
                    <a:gd name="connsiteX3" fmla="*/ 565708 w 1441981"/>
                    <a:gd name="connsiteY3" fmla="*/ 0 h 4863285"/>
                    <a:gd name="connsiteX4" fmla="*/ 467136 w 1441981"/>
                    <a:gd name="connsiteY4" fmla="*/ 2000767 h 4863285"/>
                    <a:gd name="connsiteX5" fmla="*/ 356495 w 1441981"/>
                    <a:gd name="connsiteY5" fmla="*/ 3451222 h 4863285"/>
                    <a:gd name="connsiteX6" fmla="*/ 0 w 1441981"/>
                    <a:gd name="connsiteY6" fmla="*/ 4826367 h 4863285"/>
                    <a:gd name="connsiteX7" fmla="*/ 223305 w 1441981"/>
                    <a:gd name="connsiteY7" fmla="*/ 4863285 h 4863285"/>
                    <a:gd name="connsiteX8" fmla="*/ 530880 w 1441981"/>
                    <a:gd name="connsiteY8" fmla="*/ 3456460 h 4863285"/>
                    <a:gd name="connsiteX9" fmla="*/ 689608 w 1441981"/>
                    <a:gd name="connsiteY9" fmla="*/ 2042723 h 4863285"/>
                    <a:gd name="connsiteX10" fmla="*/ 1441981 w 1441981"/>
                    <a:gd name="connsiteY10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252477 h 4863285"/>
                    <a:gd name="connsiteX1" fmla="*/ 679657 w 1441981"/>
                    <a:gd name="connsiteY1" fmla="*/ 1435330 h 4863285"/>
                    <a:gd name="connsiteX2" fmla="*/ 565708 w 1441981"/>
                    <a:gd name="connsiteY2" fmla="*/ 0 h 4863285"/>
                    <a:gd name="connsiteX3" fmla="*/ 467136 w 1441981"/>
                    <a:gd name="connsiteY3" fmla="*/ 2000767 h 4863285"/>
                    <a:gd name="connsiteX4" fmla="*/ 356495 w 1441981"/>
                    <a:gd name="connsiteY4" fmla="*/ 3451222 h 4863285"/>
                    <a:gd name="connsiteX5" fmla="*/ 0 w 1441981"/>
                    <a:gd name="connsiteY5" fmla="*/ 4826367 h 4863285"/>
                    <a:gd name="connsiteX6" fmla="*/ 223305 w 1441981"/>
                    <a:gd name="connsiteY6" fmla="*/ 4863285 h 4863285"/>
                    <a:gd name="connsiteX7" fmla="*/ 530880 w 1441981"/>
                    <a:gd name="connsiteY7" fmla="*/ 3456460 h 4863285"/>
                    <a:gd name="connsiteX8" fmla="*/ 689608 w 1441981"/>
                    <a:gd name="connsiteY8" fmla="*/ 2042723 h 4863285"/>
                    <a:gd name="connsiteX9" fmla="*/ 1441981 w 1441981"/>
                    <a:gd name="connsiteY9" fmla="*/ 252477 h 4863285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79657 w 1441981"/>
                    <a:gd name="connsiteY1" fmla="*/ 1182853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711457 w 1441981"/>
                    <a:gd name="connsiteY1" fmla="*/ 1255515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1981"/>
                    <a:gd name="connsiteY0" fmla="*/ 0 h 4610808"/>
                    <a:gd name="connsiteX1" fmla="*/ 648717 w 1441981"/>
                    <a:gd name="connsiteY1" fmla="*/ 1349618 h 4610808"/>
                    <a:gd name="connsiteX2" fmla="*/ 538894 w 1441981"/>
                    <a:gd name="connsiteY2" fmla="*/ 562055 h 4610808"/>
                    <a:gd name="connsiteX3" fmla="*/ 467136 w 1441981"/>
                    <a:gd name="connsiteY3" fmla="*/ 1748290 h 4610808"/>
                    <a:gd name="connsiteX4" fmla="*/ 356495 w 1441981"/>
                    <a:gd name="connsiteY4" fmla="*/ 3198745 h 4610808"/>
                    <a:gd name="connsiteX5" fmla="*/ 0 w 1441981"/>
                    <a:gd name="connsiteY5" fmla="*/ 4573890 h 4610808"/>
                    <a:gd name="connsiteX6" fmla="*/ 223305 w 1441981"/>
                    <a:gd name="connsiteY6" fmla="*/ 4610808 h 4610808"/>
                    <a:gd name="connsiteX7" fmla="*/ 530880 w 1441981"/>
                    <a:gd name="connsiteY7" fmla="*/ 3203983 h 4610808"/>
                    <a:gd name="connsiteX8" fmla="*/ 689608 w 1441981"/>
                    <a:gd name="connsiteY8" fmla="*/ 1790246 h 4610808"/>
                    <a:gd name="connsiteX9" fmla="*/ 1441981 w 1441981"/>
                    <a:gd name="connsiteY9" fmla="*/ 0 h 4610808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48717 w 1442051"/>
                    <a:gd name="connsiteY2" fmla="*/ 1354186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42051"/>
                    <a:gd name="connsiteY0" fmla="*/ 4568 h 4615376"/>
                    <a:gd name="connsiteX1" fmla="*/ 809874 w 1442051"/>
                    <a:gd name="connsiteY1" fmla="*/ 1276354 h 4615376"/>
                    <a:gd name="connsiteX2" fmla="*/ 618134 w 1442051"/>
                    <a:gd name="connsiteY2" fmla="*/ 1376091 h 4615376"/>
                    <a:gd name="connsiteX3" fmla="*/ 538894 w 1442051"/>
                    <a:gd name="connsiteY3" fmla="*/ 566623 h 4615376"/>
                    <a:gd name="connsiteX4" fmla="*/ 467136 w 1442051"/>
                    <a:gd name="connsiteY4" fmla="*/ 1752858 h 4615376"/>
                    <a:gd name="connsiteX5" fmla="*/ 356495 w 1442051"/>
                    <a:gd name="connsiteY5" fmla="*/ 3203313 h 4615376"/>
                    <a:gd name="connsiteX6" fmla="*/ 0 w 1442051"/>
                    <a:gd name="connsiteY6" fmla="*/ 4578458 h 4615376"/>
                    <a:gd name="connsiteX7" fmla="*/ 223305 w 1442051"/>
                    <a:gd name="connsiteY7" fmla="*/ 4615376 h 4615376"/>
                    <a:gd name="connsiteX8" fmla="*/ 530880 w 1442051"/>
                    <a:gd name="connsiteY8" fmla="*/ 3208551 h 4615376"/>
                    <a:gd name="connsiteX9" fmla="*/ 689608 w 1442051"/>
                    <a:gd name="connsiteY9" fmla="*/ 1794814 h 4615376"/>
                    <a:gd name="connsiteX10" fmla="*/ 1441981 w 1442051"/>
                    <a:gd name="connsiteY10" fmla="*/ 4568 h 4615376"/>
                    <a:gd name="connsiteX0" fmla="*/ 1441981 w 1456439"/>
                    <a:gd name="connsiteY0" fmla="*/ 263 h 4611071"/>
                    <a:gd name="connsiteX1" fmla="*/ 809874 w 1456439"/>
                    <a:gd name="connsiteY1" fmla="*/ 1272049 h 4611071"/>
                    <a:gd name="connsiteX2" fmla="*/ 618134 w 1456439"/>
                    <a:gd name="connsiteY2" fmla="*/ 1371786 h 4611071"/>
                    <a:gd name="connsiteX3" fmla="*/ 538894 w 1456439"/>
                    <a:gd name="connsiteY3" fmla="*/ 562318 h 4611071"/>
                    <a:gd name="connsiteX4" fmla="*/ 467136 w 1456439"/>
                    <a:gd name="connsiteY4" fmla="*/ 1748553 h 4611071"/>
                    <a:gd name="connsiteX5" fmla="*/ 356495 w 1456439"/>
                    <a:gd name="connsiteY5" fmla="*/ 3199008 h 4611071"/>
                    <a:gd name="connsiteX6" fmla="*/ 0 w 1456439"/>
                    <a:gd name="connsiteY6" fmla="*/ 4574153 h 4611071"/>
                    <a:gd name="connsiteX7" fmla="*/ 223305 w 1456439"/>
                    <a:gd name="connsiteY7" fmla="*/ 4611071 h 4611071"/>
                    <a:gd name="connsiteX8" fmla="*/ 530880 w 1456439"/>
                    <a:gd name="connsiteY8" fmla="*/ 3204246 h 4611071"/>
                    <a:gd name="connsiteX9" fmla="*/ 689608 w 1456439"/>
                    <a:gd name="connsiteY9" fmla="*/ 1790509 h 4611071"/>
                    <a:gd name="connsiteX10" fmla="*/ 1441981 w 1456439"/>
                    <a:gd name="connsiteY10" fmla="*/ 263 h 4611071"/>
                    <a:gd name="connsiteX0" fmla="*/ 1441981 w 1459283"/>
                    <a:gd name="connsiteY0" fmla="*/ 263 h 4611071"/>
                    <a:gd name="connsiteX1" fmla="*/ 809874 w 1459283"/>
                    <a:gd name="connsiteY1" fmla="*/ 1272049 h 4611071"/>
                    <a:gd name="connsiteX2" fmla="*/ 618134 w 1459283"/>
                    <a:gd name="connsiteY2" fmla="*/ 1371786 h 4611071"/>
                    <a:gd name="connsiteX3" fmla="*/ 538894 w 1459283"/>
                    <a:gd name="connsiteY3" fmla="*/ 562318 h 4611071"/>
                    <a:gd name="connsiteX4" fmla="*/ 467136 w 1459283"/>
                    <a:gd name="connsiteY4" fmla="*/ 1748553 h 4611071"/>
                    <a:gd name="connsiteX5" fmla="*/ 356495 w 1459283"/>
                    <a:gd name="connsiteY5" fmla="*/ 3199008 h 4611071"/>
                    <a:gd name="connsiteX6" fmla="*/ 0 w 1459283"/>
                    <a:gd name="connsiteY6" fmla="*/ 4574153 h 4611071"/>
                    <a:gd name="connsiteX7" fmla="*/ 223305 w 1459283"/>
                    <a:gd name="connsiteY7" fmla="*/ 4611071 h 4611071"/>
                    <a:gd name="connsiteX8" fmla="*/ 530880 w 1459283"/>
                    <a:gd name="connsiteY8" fmla="*/ 3204246 h 4611071"/>
                    <a:gd name="connsiteX9" fmla="*/ 689608 w 1459283"/>
                    <a:gd name="connsiteY9" fmla="*/ 1790509 h 4611071"/>
                    <a:gd name="connsiteX10" fmla="*/ 1441981 w 1459283"/>
                    <a:gd name="connsiteY10" fmla="*/ 263 h 4611071"/>
                    <a:gd name="connsiteX0" fmla="*/ 1441981 w 1464939"/>
                    <a:gd name="connsiteY0" fmla="*/ 14812 h 4625620"/>
                    <a:gd name="connsiteX1" fmla="*/ 809874 w 1464939"/>
                    <a:gd name="connsiteY1" fmla="*/ 1286598 h 4625620"/>
                    <a:gd name="connsiteX2" fmla="*/ 618134 w 1464939"/>
                    <a:gd name="connsiteY2" fmla="*/ 1386335 h 4625620"/>
                    <a:gd name="connsiteX3" fmla="*/ 538894 w 1464939"/>
                    <a:gd name="connsiteY3" fmla="*/ 576867 h 4625620"/>
                    <a:gd name="connsiteX4" fmla="*/ 467136 w 1464939"/>
                    <a:gd name="connsiteY4" fmla="*/ 1763102 h 4625620"/>
                    <a:gd name="connsiteX5" fmla="*/ 356495 w 1464939"/>
                    <a:gd name="connsiteY5" fmla="*/ 3213557 h 4625620"/>
                    <a:gd name="connsiteX6" fmla="*/ 0 w 1464939"/>
                    <a:gd name="connsiteY6" fmla="*/ 4588702 h 4625620"/>
                    <a:gd name="connsiteX7" fmla="*/ 223305 w 1464939"/>
                    <a:gd name="connsiteY7" fmla="*/ 4625620 h 4625620"/>
                    <a:gd name="connsiteX8" fmla="*/ 530880 w 1464939"/>
                    <a:gd name="connsiteY8" fmla="*/ 3218795 h 4625620"/>
                    <a:gd name="connsiteX9" fmla="*/ 689608 w 1464939"/>
                    <a:gd name="connsiteY9" fmla="*/ 1805058 h 4625620"/>
                    <a:gd name="connsiteX10" fmla="*/ 1441981 w 1464939"/>
                    <a:gd name="connsiteY10" fmla="*/ 14812 h 462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4939" h="4625620">
                      <a:moveTo>
                        <a:pt x="1441981" y="14812"/>
                      </a:moveTo>
                      <a:cubicBezTo>
                        <a:pt x="1293465" y="197115"/>
                        <a:pt x="942085" y="1061662"/>
                        <a:pt x="809874" y="1286598"/>
                      </a:cubicBezTo>
                      <a:cubicBezTo>
                        <a:pt x="677663" y="1511534"/>
                        <a:pt x="650179" y="1505825"/>
                        <a:pt x="618134" y="1386335"/>
                      </a:cubicBezTo>
                      <a:cubicBezTo>
                        <a:pt x="592124" y="1283966"/>
                        <a:pt x="598220" y="504111"/>
                        <a:pt x="538894" y="576867"/>
                      </a:cubicBezTo>
                      <a:cubicBezTo>
                        <a:pt x="479568" y="649623"/>
                        <a:pt x="399539" y="1194160"/>
                        <a:pt x="467136" y="1763102"/>
                      </a:cubicBezTo>
                      <a:cubicBezTo>
                        <a:pt x="389614" y="2240992"/>
                        <a:pt x="434017" y="2735667"/>
                        <a:pt x="356495" y="3213557"/>
                      </a:cubicBezTo>
                      <a:lnTo>
                        <a:pt x="0" y="4588702"/>
                      </a:lnTo>
                      <a:lnTo>
                        <a:pt x="223305" y="4625620"/>
                      </a:lnTo>
                      <a:cubicBezTo>
                        <a:pt x="302143" y="4157256"/>
                        <a:pt x="452042" y="3687159"/>
                        <a:pt x="530880" y="3218795"/>
                      </a:cubicBezTo>
                      <a:lnTo>
                        <a:pt x="689608" y="1805058"/>
                      </a:lnTo>
                      <a:cubicBezTo>
                        <a:pt x="981001" y="1385127"/>
                        <a:pt x="1590497" y="-167491"/>
                        <a:pt x="1441981" y="148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95" name="Group 94"/>
                <p:cNvGrpSpPr/>
                <p:nvPr/>
              </p:nvGrpSpPr>
              <p:grpSpPr>
                <a:xfrm>
                  <a:off x="-630772" y="2864728"/>
                  <a:ext cx="794172" cy="883149"/>
                  <a:chOff x="-3162032" y="2456726"/>
                  <a:chExt cx="1451178" cy="1613762"/>
                </a:xfrm>
                <a:grpFill/>
              </p:grpSpPr>
              <p:sp>
                <p:nvSpPr>
                  <p:cNvPr id="97" name="Oval 96"/>
                  <p:cNvSpPr/>
                  <p:nvPr/>
                </p:nvSpPr>
                <p:spPr>
                  <a:xfrm>
                    <a:off x="-3162032" y="2619312"/>
                    <a:ext cx="1451178" cy="1451176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" name="Rectangle 1023"/>
                  <p:cNvSpPr/>
                  <p:nvPr/>
                </p:nvSpPr>
                <p:spPr>
                  <a:xfrm rot="663367">
                    <a:off x="-2759381" y="2994753"/>
                    <a:ext cx="212458" cy="605455"/>
                  </a:xfrm>
                  <a:custGeom>
                    <a:avLst/>
                    <a:gdLst>
                      <a:gd name="connsiteX0" fmla="*/ 0 w 212459"/>
                      <a:gd name="connsiteY0" fmla="*/ 0 h 605456"/>
                      <a:gd name="connsiteX1" fmla="*/ 212459 w 212459"/>
                      <a:gd name="connsiteY1" fmla="*/ 0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  <a:gd name="connsiteX0" fmla="*/ 0 w 212459"/>
                      <a:gd name="connsiteY0" fmla="*/ 0 h 605456"/>
                      <a:gd name="connsiteX1" fmla="*/ 171897 w 212459"/>
                      <a:gd name="connsiteY1" fmla="*/ 7926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459" h="605456">
                        <a:moveTo>
                          <a:pt x="0" y="0"/>
                        </a:moveTo>
                        <a:lnTo>
                          <a:pt x="171897" y="7926"/>
                        </a:lnTo>
                        <a:lnTo>
                          <a:pt x="212459" y="605456"/>
                        </a:lnTo>
                        <a:lnTo>
                          <a:pt x="0" y="6054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7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" name="Rectangle 1023"/>
                  <p:cNvSpPr/>
                  <p:nvPr/>
                </p:nvSpPr>
                <p:spPr>
                  <a:xfrm rot="20966486">
                    <a:off x="-2542579" y="3024634"/>
                    <a:ext cx="212458" cy="728504"/>
                  </a:xfrm>
                  <a:custGeom>
                    <a:avLst/>
                    <a:gdLst>
                      <a:gd name="connsiteX0" fmla="*/ 0 w 212459"/>
                      <a:gd name="connsiteY0" fmla="*/ 0 h 605456"/>
                      <a:gd name="connsiteX1" fmla="*/ 212459 w 212459"/>
                      <a:gd name="connsiteY1" fmla="*/ 0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  <a:gd name="connsiteX0" fmla="*/ 0 w 212459"/>
                      <a:gd name="connsiteY0" fmla="*/ 0 h 605456"/>
                      <a:gd name="connsiteX1" fmla="*/ 171897 w 212459"/>
                      <a:gd name="connsiteY1" fmla="*/ 7926 h 605456"/>
                      <a:gd name="connsiteX2" fmla="*/ 212459 w 212459"/>
                      <a:gd name="connsiteY2" fmla="*/ 605456 h 605456"/>
                      <a:gd name="connsiteX3" fmla="*/ 0 w 212459"/>
                      <a:gd name="connsiteY3" fmla="*/ 605456 h 605456"/>
                      <a:gd name="connsiteX4" fmla="*/ 0 w 212459"/>
                      <a:gd name="connsiteY4" fmla="*/ 0 h 605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459" h="605456">
                        <a:moveTo>
                          <a:pt x="0" y="0"/>
                        </a:moveTo>
                        <a:lnTo>
                          <a:pt x="171897" y="7926"/>
                        </a:lnTo>
                        <a:lnTo>
                          <a:pt x="212459" y="605456"/>
                        </a:lnTo>
                        <a:lnTo>
                          <a:pt x="0" y="6054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7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" name="Block Arc 123"/>
                  <p:cNvSpPr/>
                  <p:nvPr/>
                </p:nvSpPr>
                <p:spPr>
                  <a:xfrm rot="13064257">
                    <a:off x="-2836761" y="2456726"/>
                    <a:ext cx="784309" cy="695547"/>
                  </a:xfrm>
                  <a:custGeom>
                    <a:avLst/>
                    <a:gdLst>
                      <a:gd name="connsiteX0" fmla="*/ 0 w 2768367"/>
                      <a:gd name="connsiteY0" fmla="*/ 1384184 h 2768367"/>
                      <a:gd name="connsiteX1" fmla="*/ 894640 w 2768367"/>
                      <a:gd name="connsiteY1" fmla="*/ 89459 h 2768367"/>
                      <a:gd name="connsiteX2" fmla="*/ 965937 w 2768367"/>
                      <a:gd name="connsiteY2" fmla="*/ 278023 h 2768367"/>
                      <a:gd name="connsiteX3" fmla="*/ 201593 w 2768367"/>
                      <a:gd name="connsiteY3" fmla="*/ 1384183 h 2768367"/>
                      <a:gd name="connsiteX4" fmla="*/ 0 w 2768367"/>
                      <a:gd name="connsiteY4" fmla="*/ 1384184 h 2768367"/>
                      <a:gd name="connsiteX0" fmla="*/ 0 w 933971"/>
                      <a:gd name="connsiteY0" fmla="*/ 1294725 h 1294725"/>
                      <a:gd name="connsiteX1" fmla="*/ 894640 w 933971"/>
                      <a:gd name="connsiteY1" fmla="*/ 0 h 1294725"/>
                      <a:gd name="connsiteX2" fmla="*/ 933971 w 933971"/>
                      <a:gd name="connsiteY2" fmla="*/ 670583 h 1294725"/>
                      <a:gd name="connsiteX3" fmla="*/ 201593 w 933971"/>
                      <a:gd name="connsiteY3" fmla="*/ 1294724 h 1294725"/>
                      <a:gd name="connsiteX4" fmla="*/ 0 w 933971"/>
                      <a:gd name="connsiteY4" fmla="*/ 1294725 h 1294725"/>
                      <a:gd name="connsiteX0" fmla="*/ 0 w 933971"/>
                      <a:gd name="connsiteY0" fmla="*/ 1294725 h 1294725"/>
                      <a:gd name="connsiteX1" fmla="*/ 894640 w 933971"/>
                      <a:gd name="connsiteY1" fmla="*/ 0 h 1294725"/>
                      <a:gd name="connsiteX2" fmla="*/ 933971 w 933971"/>
                      <a:gd name="connsiteY2" fmla="*/ 670583 h 1294725"/>
                      <a:gd name="connsiteX3" fmla="*/ 201593 w 933971"/>
                      <a:gd name="connsiteY3" fmla="*/ 1294724 h 1294725"/>
                      <a:gd name="connsiteX4" fmla="*/ 0 w 933971"/>
                      <a:gd name="connsiteY4" fmla="*/ 1294725 h 1294725"/>
                      <a:gd name="connsiteX0" fmla="*/ 0 w 952551"/>
                      <a:gd name="connsiteY0" fmla="*/ 1294725 h 1294725"/>
                      <a:gd name="connsiteX1" fmla="*/ 894640 w 952551"/>
                      <a:gd name="connsiteY1" fmla="*/ 0 h 1294725"/>
                      <a:gd name="connsiteX2" fmla="*/ 952551 w 952551"/>
                      <a:gd name="connsiteY2" fmla="*/ 669268 h 1294725"/>
                      <a:gd name="connsiteX3" fmla="*/ 201593 w 952551"/>
                      <a:gd name="connsiteY3" fmla="*/ 1294724 h 1294725"/>
                      <a:gd name="connsiteX4" fmla="*/ 0 w 952551"/>
                      <a:gd name="connsiteY4" fmla="*/ 1294725 h 1294725"/>
                      <a:gd name="connsiteX0" fmla="*/ 0 w 952551"/>
                      <a:gd name="connsiteY0" fmla="*/ 809542 h 809542"/>
                      <a:gd name="connsiteX1" fmla="*/ 858589 w 952551"/>
                      <a:gd name="connsiteY1" fmla="*/ 0 h 809542"/>
                      <a:gd name="connsiteX2" fmla="*/ 952551 w 952551"/>
                      <a:gd name="connsiteY2" fmla="*/ 184085 h 809542"/>
                      <a:gd name="connsiteX3" fmla="*/ 201593 w 952551"/>
                      <a:gd name="connsiteY3" fmla="*/ 809541 h 809542"/>
                      <a:gd name="connsiteX4" fmla="*/ 0 w 952551"/>
                      <a:gd name="connsiteY4" fmla="*/ 809542 h 809542"/>
                      <a:gd name="connsiteX0" fmla="*/ 0 w 1004065"/>
                      <a:gd name="connsiteY0" fmla="*/ 809542 h 809542"/>
                      <a:gd name="connsiteX1" fmla="*/ 858589 w 1004065"/>
                      <a:gd name="connsiteY1" fmla="*/ 0 h 809542"/>
                      <a:gd name="connsiteX2" fmla="*/ 1004065 w 1004065"/>
                      <a:gd name="connsiteY2" fmla="*/ 242205 h 809542"/>
                      <a:gd name="connsiteX3" fmla="*/ 201593 w 1004065"/>
                      <a:gd name="connsiteY3" fmla="*/ 809541 h 809542"/>
                      <a:gd name="connsiteX4" fmla="*/ 0 w 1004065"/>
                      <a:gd name="connsiteY4" fmla="*/ 809542 h 809542"/>
                      <a:gd name="connsiteX0" fmla="*/ 0 w 1004065"/>
                      <a:gd name="connsiteY0" fmla="*/ 809542 h 809542"/>
                      <a:gd name="connsiteX1" fmla="*/ 858589 w 1004065"/>
                      <a:gd name="connsiteY1" fmla="*/ 0 h 809542"/>
                      <a:gd name="connsiteX2" fmla="*/ 1004065 w 1004065"/>
                      <a:gd name="connsiteY2" fmla="*/ 242205 h 809542"/>
                      <a:gd name="connsiteX3" fmla="*/ 201593 w 1004065"/>
                      <a:gd name="connsiteY3" fmla="*/ 809541 h 809542"/>
                      <a:gd name="connsiteX4" fmla="*/ 0 w 1004065"/>
                      <a:gd name="connsiteY4" fmla="*/ 809542 h 809542"/>
                      <a:gd name="connsiteX0" fmla="*/ 0 w 1004065"/>
                      <a:gd name="connsiteY0" fmla="*/ 782649 h 782649"/>
                      <a:gd name="connsiteX1" fmla="*/ 925130 w 1004065"/>
                      <a:gd name="connsiteY1" fmla="*/ 0 h 782649"/>
                      <a:gd name="connsiteX2" fmla="*/ 1004065 w 1004065"/>
                      <a:gd name="connsiteY2" fmla="*/ 215312 h 782649"/>
                      <a:gd name="connsiteX3" fmla="*/ 201593 w 1004065"/>
                      <a:gd name="connsiteY3" fmla="*/ 782648 h 782649"/>
                      <a:gd name="connsiteX4" fmla="*/ 0 w 1004065"/>
                      <a:gd name="connsiteY4" fmla="*/ 782649 h 782649"/>
                      <a:gd name="connsiteX0" fmla="*/ 0 w 1004065"/>
                      <a:gd name="connsiteY0" fmla="*/ 782649 h 782649"/>
                      <a:gd name="connsiteX1" fmla="*/ 925130 w 1004065"/>
                      <a:gd name="connsiteY1" fmla="*/ 0 h 782649"/>
                      <a:gd name="connsiteX2" fmla="*/ 1004065 w 1004065"/>
                      <a:gd name="connsiteY2" fmla="*/ 215312 h 782649"/>
                      <a:gd name="connsiteX3" fmla="*/ 201593 w 1004065"/>
                      <a:gd name="connsiteY3" fmla="*/ 782648 h 782649"/>
                      <a:gd name="connsiteX4" fmla="*/ 0 w 1004065"/>
                      <a:gd name="connsiteY4" fmla="*/ 782649 h 782649"/>
                      <a:gd name="connsiteX0" fmla="*/ 0 w 1004065"/>
                      <a:gd name="connsiteY0" fmla="*/ 782649 h 782649"/>
                      <a:gd name="connsiteX1" fmla="*/ 925130 w 1004065"/>
                      <a:gd name="connsiteY1" fmla="*/ 0 h 782649"/>
                      <a:gd name="connsiteX2" fmla="*/ 1004065 w 1004065"/>
                      <a:gd name="connsiteY2" fmla="*/ 215312 h 782649"/>
                      <a:gd name="connsiteX3" fmla="*/ 217934 w 1004065"/>
                      <a:gd name="connsiteY3" fmla="*/ 770001 h 782649"/>
                      <a:gd name="connsiteX4" fmla="*/ 0 w 1004065"/>
                      <a:gd name="connsiteY4" fmla="*/ 782649 h 782649"/>
                      <a:gd name="connsiteX0" fmla="*/ 0 w 957136"/>
                      <a:gd name="connsiteY0" fmla="*/ 674471 h 770001"/>
                      <a:gd name="connsiteX1" fmla="*/ 878201 w 957136"/>
                      <a:gd name="connsiteY1" fmla="*/ 0 h 770001"/>
                      <a:gd name="connsiteX2" fmla="*/ 957136 w 957136"/>
                      <a:gd name="connsiteY2" fmla="*/ 215312 h 770001"/>
                      <a:gd name="connsiteX3" fmla="*/ 171005 w 957136"/>
                      <a:gd name="connsiteY3" fmla="*/ 770001 h 770001"/>
                      <a:gd name="connsiteX4" fmla="*/ 0 w 957136"/>
                      <a:gd name="connsiteY4" fmla="*/ 674471 h 770001"/>
                      <a:gd name="connsiteX0" fmla="*/ 0 w 957136"/>
                      <a:gd name="connsiteY0" fmla="*/ 674471 h 770001"/>
                      <a:gd name="connsiteX1" fmla="*/ 878201 w 957136"/>
                      <a:gd name="connsiteY1" fmla="*/ 0 h 770001"/>
                      <a:gd name="connsiteX2" fmla="*/ 957136 w 957136"/>
                      <a:gd name="connsiteY2" fmla="*/ 215312 h 770001"/>
                      <a:gd name="connsiteX3" fmla="*/ 171005 w 957136"/>
                      <a:gd name="connsiteY3" fmla="*/ 770001 h 770001"/>
                      <a:gd name="connsiteX4" fmla="*/ 0 w 957136"/>
                      <a:gd name="connsiteY4" fmla="*/ 674471 h 770001"/>
                      <a:gd name="connsiteX0" fmla="*/ 0 w 957136"/>
                      <a:gd name="connsiteY0" fmla="*/ 674471 h 770001"/>
                      <a:gd name="connsiteX1" fmla="*/ 878201 w 957136"/>
                      <a:gd name="connsiteY1" fmla="*/ 0 h 770001"/>
                      <a:gd name="connsiteX2" fmla="*/ 957136 w 957136"/>
                      <a:gd name="connsiteY2" fmla="*/ 215312 h 770001"/>
                      <a:gd name="connsiteX3" fmla="*/ 171005 w 957136"/>
                      <a:gd name="connsiteY3" fmla="*/ 770001 h 770001"/>
                      <a:gd name="connsiteX4" fmla="*/ 0 w 957136"/>
                      <a:gd name="connsiteY4" fmla="*/ 674471 h 770001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803 h 787333"/>
                      <a:gd name="connsiteX1" fmla="*/ 917208 w 957136"/>
                      <a:gd name="connsiteY1" fmla="*/ 207 h 787333"/>
                      <a:gd name="connsiteX2" fmla="*/ 957136 w 957136"/>
                      <a:gd name="connsiteY2" fmla="*/ 232644 h 787333"/>
                      <a:gd name="connsiteX3" fmla="*/ 171005 w 957136"/>
                      <a:gd name="connsiteY3" fmla="*/ 787333 h 787333"/>
                      <a:gd name="connsiteX4" fmla="*/ 0 w 957136"/>
                      <a:gd name="connsiteY4" fmla="*/ 691803 h 787333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7126"/>
                      <a:gd name="connsiteX1" fmla="*/ 917208 w 957136"/>
                      <a:gd name="connsiteY1" fmla="*/ 0 h 787126"/>
                      <a:gd name="connsiteX2" fmla="*/ 957136 w 957136"/>
                      <a:gd name="connsiteY2" fmla="*/ 232437 h 787126"/>
                      <a:gd name="connsiteX3" fmla="*/ 171005 w 957136"/>
                      <a:gd name="connsiteY3" fmla="*/ 787126 h 787126"/>
                      <a:gd name="connsiteX4" fmla="*/ 0 w 957136"/>
                      <a:gd name="connsiteY4" fmla="*/ 691596 h 787126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57136"/>
                      <a:gd name="connsiteY0" fmla="*/ 691596 h 782297"/>
                      <a:gd name="connsiteX1" fmla="*/ 917208 w 957136"/>
                      <a:gd name="connsiteY1" fmla="*/ 0 h 782297"/>
                      <a:gd name="connsiteX2" fmla="*/ 957136 w 957136"/>
                      <a:gd name="connsiteY2" fmla="*/ 232437 h 782297"/>
                      <a:gd name="connsiteX3" fmla="*/ 187915 w 957136"/>
                      <a:gd name="connsiteY3" fmla="*/ 782297 h 782297"/>
                      <a:gd name="connsiteX4" fmla="*/ 0 w 957136"/>
                      <a:gd name="connsiteY4" fmla="*/ 691596 h 782297"/>
                      <a:gd name="connsiteX0" fmla="*/ 0 w 933893"/>
                      <a:gd name="connsiteY0" fmla="*/ 691596 h 782297"/>
                      <a:gd name="connsiteX1" fmla="*/ 917208 w 933893"/>
                      <a:gd name="connsiteY1" fmla="*/ 0 h 782297"/>
                      <a:gd name="connsiteX2" fmla="*/ 933893 w 933893"/>
                      <a:gd name="connsiteY2" fmla="*/ 250426 h 782297"/>
                      <a:gd name="connsiteX3" fmla="*/ 187915 w 933893"/>
                      <a:gd name="connsiteY3" fmla="*/ 782297 h 782297"/>
                      <a:gd name="connsiteX4" fmla="*/ 0 w 93389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24953"/>
                      <a:gd name="connsiteY0" fmla="*/ 691596 h 782297"/>
                      <a:gd name="connsiteX1" fmla="*/ 917208 w 924953"/>
                      <a:gd name="connsiteY1" fmla="*/ 0 h 782297"/>
                      <a:gd name="connsiteX2" fmla="*/ 923972 w 924953"/>
                      <a:gd name="connsiteY2" fmla="*/ 247093 h 782297"/>
                      <a:gd name="connsiteX3" fmla="*/ 187915 w 924953"/>
                      <a:gd name="connsiteY3" fmla="*/ 782297 h 782297"/>
                      <a:gd name="connsiteX4" fmla="*/ 0 w 924953"/>
                      <a:gd name="connsiteY4" fmla="*/ 691596 h 782297"/>
                      <a:gd name="connsiteX0" fmla="*/ 0 w 960421"/>
                      <a:gd name="connsiteY0" fmla="*/ 677940 h 768641"/>
                      <a:gd name="connsiteX1" fmla="*/ 955933 w 960421"/>
                      <a:gd name="connsiteY1" fmla="*/ 0 h 768641"/>
                      <a:gd name="connsiteX2" fmla="*/ 923972 w 960421"/>
                      <a:gd name="connsiteY2" fmla="*/ 233437 h 768641"/>
                      <a:gd name="connsiteX3" fmla="*/ 187915 w 960421"/>
                      <a:gd name="connsiteY3" fmla="*/ 768641 h 768641"/>
                      <a:gd name="connsiteX4" fmla="*/ 0 w 960421"/>
                      <a:gd name="connsiteY4" fmla="*/ 677940 h 768641"/>
                      <a:gd name="connsiteX0" fmla="*/ 0 w 960421"/>
                      <a:gd name="connsiteY0" fmla="*/ 679687 h 770388"/>
                      <a:gd name="connsiteX1" fmla="*/ 955933 w 960421"/>
                      <a:gd name="connsiteY1" fmla="*/ 1747 h 770388"/>
                      <a:gd name="connsiteX2" fmla="*/ 923972 w 960421"/>
                      <a:gd name="connsiteY2" fmla="*/ 235184 h 770388"/>
                      <a:gd name="connsiteX3" fmla="*/ 187915 w 960421"/>
                      <a:gd name="connsiteY3" fmla="*/ 770388 h 770388"/>
                      <a:gd name="connsiteX4" fmla="*/ 0 w 960421"/>
                      <a:gd name="connsiteY4" fmla="*/ 679687 h 770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0421" h="770388">
                        <a:moveTo>
                          <a:pt x="0" y="679687"/>
                        </a:moveTo>
                        <a:cubicBezTo>
                          <a:pt x="14996" y="275382"/>
                          <a:pt x="377293" y="-25792"/>
                          <a:pt x="955933" y="1747"/>
                        </a:cubicBezTo>
                        <a:cubicBezTo>
                          <a:pt x="979699" y="64602"/>
                          <a:pt x="900206" y="172329"/>
                          <a:pt x="923972" y="235184"/>
                        </a:cubicBezTo>
                        <a:cubicBezTo>
                          <a:pt x="571332" y="75182"/>
                          <a:pt x="169931" y="291958"/>
                          <a:pt x="187915" y="770388"/>
                        </a:cubicBezTo>
                        <a:lnTo>
                          <a:pt x="0" y="67968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78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96" name="Isosceles Triangle 117"/>
                <p:cNvSpPr/>
                <p:nvPr/>
              </p:nvSpPr>
              <p:spPr>
                <a:xfrm rot="16673891" flipH="1">
                  <a:off x="-829647" y="3038782"/>
                  <a:ext cx="215519" cy="556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889" h="1614938">
                      <a:moveTo>
                        <a:pt x="0" y="1614938"/>
                      </a:moveTo>
                      <a:lnTo>
                        <a:pt x="69959" y="1604785"/>
                      </a:lnTo>
                      <a:cubicBezTo>
                        <a:pt x="77728" y="1604322"/>
                        <a:pt x="85452" y="1603952"/>
                        <a:pt x="93189" y="1605370"/>
                      </a:cubicBezTo>
                      <a:cubicBezTo>
                        <a:pt x="119622" y="1519194"/>
                        <a:pt x="151421" y="1434537"/>
                        <a:pt x="187819" y="1349919"/>
                      </a:cubicBezTo>
                      <a:cubicBezTo>
                        <a:pt x="254197" y="1198590"/>
                        <a:pt x="391336" y="980901"/>
                        <a:pt x="376862" y="954895"/>
                      </a:cubicBezTo>
                      <a:cubicBezTo>
                        <a:pt x="362388" y="928889"/>
                        <a:pt x="213880" y="1225861"/>
                        <a:pt x="189667" y="1190908"/>
                      </a:cubicBezTo>
                      <a:cubicBezTo>
                        <a:pt x="165454" y="1155956"/>
                        <a:pt x="213613" y="898974"/>
                        <a:pt x="231587" y="745177"/>
                      </a:cubicBezTo>
                      <a:cubicBezTo>
                        <a:pt x="351738" y="572025"/>
                        <a:pt x="540345" y="34735"/>
                        <a:pt x="523879" y="1679"/>
                      </a:cubicBezTo>
                      <a:cubicBezTo>
                        <a:pt x="507413" y="-31376"/>
                        <a:pt x="317755" y="433332"/>
                        <a:pt x="263240" y="526081"/>
                      </a:cubicBezTo>
                      <a:cubicBezTo>
                        <a:pt x="208725" y="618829"/>
                        <a:pt x="197392" y="616475"/>
                        <a:pt x="184179" y="567206"/>
                      </a:cubicBezTo>
                      <a:cubicBezTo>
                        <a:pt x="173454" y="524995"/>
                        <a:pt x="176903" y="205615"/>
                        <a:pt x="151505" y="233434"/>
                      </a:cubicBezTo>
                      <a:cubicBezTo>
                        <a:pt x="126108" y="261253"/>
                        <a:pt x="109797" y="499388"/>
                        <a:pt x="137670" y="733983"/>
                      </a:cubicBezTo>
                      <a:cubicBezTo>
                        <a:pt x="105705" y="931033"/>
                        <a:pt x="108261" y="1123582"/>
                        <a:pt x="76296" y="13206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5" name="Group 74"/>
              <p:cNvGrpSpPr/>
              <p:nvPr/>
            </p:nvGrpSpPr>
            <p:grpSpPr>
              <a:xfrm>
                <a:off x="972651" y="2423676"/>
                <a:ext cx="696030" cy="860790"/>
                <a:chOff x="-623556" y="2271276"/>
                <a:chExt cx="696030" cy="860790"/>
              </a:xfrm>
              <a:grpFill/>
            </p:grpSpPr>
            <p:grpSp>
              <p:nvGrpSpPr>
                <p:cNvPr id="76" name="Group 75"/>
                <p:cNvGrpSpPr/>
                <p:nvPr/>
              </p:nvGrpSpPr>
              <p:grpSpPr>
                <a:xfrm>
                  <a:off x="-456364" y="2683411"/>
                  <a:ext cx="528838" cy="448655"/>
                  <a:chOff x="2085404" y="3033897"/>
                  <a:chExt cx="1155501" cy="980303"/>
                </a:xfrm>
                <a:grpFill/>
              </p:grpSpPr>
              <p:sp>
                <p:nvSpPr>
                  <p:cNvPr id="86" name="Oval 85"/>
                  <p:cNvSpPr/>
                  <p:nvPr/>
                </p:nvSpPr>
                <p:spPr>
                  <a:xfrm>
                    <a:off x="2085404" y="3033897"/>
                    <a:ext cx="980303" cy="980303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87" name="Group 86"/>
                  <p:cNvGrpSpPr/>
                  <p:nvPr/>
                </p:nvGrpSpPr>
                <p:grpSpPr>
                  <a:xfrm>
                    <a:off x="2356128" y="3263382"/>
                    <a:ext cx="212092" cy="204949"/>
                    <a:chOff x="2203728" y="3110982"/>
                    <a:chExt cx="212092" cy="204949"/>
                  </a:xfrm>
                  <a:grpFill/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grpSpPr>
                <p:sp>
                  <p:nvSpPr>
                    <p:cNvPr id="92" name="Oval 114"/>
                    <p:cNvSpPr/>
                    <p:nvPr/>
                  </p:nvSpPr>
                  <p:spPr>
                    <a:xfrm>
                      <a:off x="2203728" y="3110982"/>
                      <a:ext cx="212092" cy="204949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38981" h="230932">
                          <a:moveTo>
                            <a:pt x="1249" y="111833"/>
                          </a:moveTo>
                          <a:cubicBezTo>
                            <a:pt x="7904" y="83516"/>
                            <a:pt x="45424" y="24958"/>
                            <a:pt x="75491" y="10829"/>
                          </a:cubicBezTo>
                          <a:cubicBezTo>
                            <a:pt x="105558" y="-3300"/>
                            <a:pt x="139465" y="-8732"/>
                            <a:pt x="181653" y="27062"/>
                          </a:cubicBezTo>
                          <a:cubicBezTo>
                            <a:pt x="201461" y="46870"/>
                            <a:pt x="237454" y="91018"/>
                            <a:pt x="238941" y="111833"/>
                          </a:cubicBezTo>
                          <a:cubicBezTo>
                            <a:pt x="240428" y="132648"/>
                            <a:pt x="200866" y="139883"/>
                            <a:pt x="181058" y="159691"/>
                          </a:cubicBezTo>
                          <a:cubicBezTo>
                            <a:pt x="161250" y="179499"/>
                            <a:pt x="144344" y="227173"/>
                            <a:pt x="120095" y="230679"/>
                          </a:cubicBezTo>
                          <a:cubicBezTo>
                            <a:pt x="95846" y="234185"/>
                            <a:pt x="55370" y="200538"/>
                            <a:pt x="35562" y="180730"/>
                          </a:cubicBezTo>
                          <a:cubicBezTo>
                            <a:pt x="15754" y="160922"/>
                            <a:pt x="-5406" y="140150"/>
                            <a:pt x="1249" y="11183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3" name="Oval 114"/>
                    <p:cNvSpPr/>
                    <p:nvPr/>
                  </p:nvSpPr>
                  <p:spPr>
                    <a:xfrm>
                      <a:off x="2299744" y="3165073"/>
                      <a:ext cx="47313" cy="45719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38981" h="230932">
                          <a:moveTo>
                            <a:pt x="1249" y="111833"/>
                          </a:moveTo>
                          <a:cubicBezTo>
                            <a:pt x="7904" y="83516"/>
                            <a:pt x="45424" y="24958"/>
                            <a:pt x="75491" y="10829"/>
                          </a:cubicBezTo>
                          <a:cubicBezTo>
                            <a:pt x="105558" y="-3300"/>
                            <a:pt x="139465" y="-8732"/>
                            <a:pt x="181653" y="27062"/>
                          </a:cubicBezTo>
                          <a:cubicBezTo>
                            <a:pt x="201461" y="46870"/>
                            <a:pt x="237454" y="91018"/>
                            <a:pt x="238941" y="111833"/>
                          </a:cubicBezTo>
                          <a:cubicBezTo>
                            <a:pt x="240428" y="132648"/>
                            <a:pt x="200866" y="139883"/>
                            <a:pt x="181058" y="159691"/>
                          </a:cubicBezTo>
                          <a:cubicBezTo>
                            <a:pt x="161250" y="179499"/>
                            <a:pt x="144344" y="227173"/>
                            <a:pt x="120095" y="230679"/>
                          </a:cubicBezTo>
                          <a:cubicBezTo>
                            <a:pt x="95846" y="234185"/>
                            <a:pt x="55370" y="200538"/>
                            <a:pt x="35562" y="180730"/>
                          </a:cubicBezTo>
                          <a:cubicBezTo>
                            <a:pt x="15754" y="160922"/>
                            <a:pt x="-5406" y="140150"/>
                            <a:pt x="1249" y="11183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88" name="Group 87"/>
                  <p:cNvGrpSpPr/>
                  <p:nvPr/>
                </p:nvGrpSpPr>
                <p:grpSpPr>
                  <a:xfrm>
                    <a:off x="2706119" y="3225520"/>
                    <a:ext cx="209247" cy="191754"/>
                    <a:chOff x="2553719" y="3073120"/>
                    <a:chExt cx="209247" cy="191754"/>
                  </a:xfrm>
                  <a:grpFill/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grpSpPr>
                <p:sp>
                  <p:nvSpPr>
                    <p:cNvPr id="90" name="Oval 114"/>
                    <p:cNvSpPr/>
                    <p:nvPr/>
                  </p:nvSpPr>
                  <p:spPr>
                    <a:xfrm rot="6076295">
                      <a:off x="2562466" y="3064373"/>
                      <a:ext cx="191754" cy="209247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  <a:gd name="connsiteX0" fmla="*/ 1737 w 239469"/>
                        <a:gd name="connsiteY0" fmla="*/ 101403 h 220502"/>
                        <a:gd name="connsiteX1" fmla="*/ 85570 w 239469"/>
                        <a:gd name="connsiteY1" fmla="*/ 25977 h 220502"/>
                        <a:gd name="connsiteX2" fmla="*/ 182141 w 239469"/>
                        <a:gd name="connsiteY2" fmla="*/ 16632 h 220502"/>
                        <a:gd name="connsiteX3" fmla="*/ 239429 w 239469"/>
                        <a:gd name="connsiteY3" fmla="*/ 101403 h 220502"/>
                        <a:gd name="connsiteX4" fmla="*/ 181546 w 239469"/>
                        <a:gd name="connsiteY4" fmla="*/ 149261 h 220502"/>
                        <a:gd name="connsiteX5" fmla="*/ 120583 w 239469"/>
                        <a:gd name="connsiteY5" fmla="*/ 220249 h 220502"/>
                        <a:gd name="connsiteX6" fmla="*/ 36050 w 239469"/>
                        <a:gd name="connsiteY6" fmla="*/ 170300 h 220502"/>
                        <a:gd name="connsiteX7" fmla="*/ 1737 w 239469"/>
                        <a:gd name="connsiteY7" fmla="*/ 101403 h 220502"/>
                        <a:gd name="connsiteX0" fmla="*/ 1737 w 192993"/>
                        <a:gd name="connsiteY0" fmla="*/ 101403 h 220502"/>
                        <a:gd name="connsiteX1" fmla="*/ 85570 w 192993"/>
                        <a:gd name="connsiteY1" fmla="*/ 25977 h 220502"/>
                        <a:gd name="connsiteX2" fmla="*/ 182141 w 192993"/>
                        <a:gd name="connsiteY2" fmla="*/ 16632 h 220502"/>
                        <a:gd name="connsiteX3" fmla="*/ 188274 w 192993"/>
                        <a:gd name="connsiteY3" fmla="*/ 88614 h 220502"/>
                        <a:gd name="connsiteX4" fmla="*/ 181546 w 192993"/>
                        <a:gd name="connsiteY4" fmla="*/ 149261 h 220502"/>
                        <a:gd name="connsiteX5" fmla="*/ 120583 w 192993"/>
                        <a:gd name="connsiteY5" fmla="*/ 220249 h 220502"/>
                        <a:gd name="connsiteX6" fmla="*/ 36050 w 192993"/>
                        <a:gd name="connsiteY6" fmla="*/ 170300 h 220502"/>
                        <a:gd name="connsiteX7" fmla="*/ 1737 w 192993"/>
                        <a:gd name="connsiteY7" fmla="*/ 101403 h 220502"/>
                        <a:gd name="connsiteX0" fmla="*/ 1150 w 192406"/>
                        <a:gd name="connsiteY0" fmla="*/ 101403 h 220312"/>
                        <a:gd name="connsiteX1" fmla="*/ 84983 w 192406"/>
                        <a:gd name="connsiteY1" fmla="*/ 25977 h 220312"/>
                        <a:gd name="connsiteX2" fmla="*/ 181554 w 192406"/>
                        <a:gd name="connsiteY2" fmla="*/ 16632 h 220312"/>
                        <a:gd name="connsiteX3" fmla="*/ 187687 w 192406"/>
                        <a:gd name="connsiteY3" fmla="*/ 88614 h 220312"/>
                        <a:gd name="connsiteX4" fmla="*/ 180959 w 192406"/>
                        <a:gd name="connsiteY4" fmla="*/ 149261 h 220312"/>
                        <a:gd name="connsiteX5" fmla="*/ 119996 w 192406"/>
                        <a:gd name="connsiteY5" fmla="*/ 220249 h 220312"/>
                        <a:gd name="connsiteX6" fmla="*/ 41857 w 192406"/>
                        <a:gd name="connsiteY6" fmla="*/ 160708 h 220312"/>
                        <a:gd name="connsiteX7" fmla="*/ 1150 w 192406"/>
                        <a:gd name="connsiteY7" fmla="*/ 101403 h 220312"/>
                        <a:gd name="connsiteX0" fmla="*/ 1150 w 192406"/>
                        <a:gd name="connsiteY0" fmla="*/ 101403 h 223183"/>
                        <a:gd name="connsiteX1" fmla="*/ 84983 w 192406"/>
                        <a:gd name="connsiteY1" fmla="*/ 25977 h 223183"/>
                        <a:gd name="connsiteX2" fmla="*/ 181554 w 192406"/>
                        <a:gd name="connsiteY2" fmla="*/ 16632 h 223183"/>
                        <a:gd name="connsiteX3" fmla="*/ 187687 w 192406"/>
                        <a:gd name="connsiteY3" fmla="*/ 88614 h 223183"/>
                        <a:gd name="connsiteX4" fmla="*/ 180959 w 192406"/>
                        <a:gd name="connsiteY4" fmla="*/ 149261 h 223183"/>
                        <a:gd name="connsiteX5" fmla="*/ 119996 w 192406"/>
                        <a:gd name="connsiteY5" fmla="*/ 220249 h 223183"/>
                        <a:gd name="connsiteX6" fmla="*/ 41857 w 192406"/>
                        <a:gd name="connsiteY6" fmla="*/ 160708 h 223183"/>
                        <a:gd name="connsiteX7" fmla="*/ 1150 w 192406"/>
                        <a:gd name="connsiteY7" fmla="*/ 101403 h 223183"/>
                        <a:gd name="connsiteX0" fmla="*/ 1150 w 192406"/>
                        <a:gd name="connsiteY0" fmla="*/ 101403 h 208361"/>
                        <a:gd name="connsiteX1" fmla="*/ 84983 w 192406"/>
                        <a:gd name="connsiteY1" fmla="*/ 25977 h 208361"/>
                        <a:gd name="connsiteX2" fmla="*/ 181554 w 192406"/>
                        <a:gd name="connsiteY2" fmla="*/ 16632 h 208361"/>
                        <a:gd name="connsiteX3" fmla="*/ 187687 w 192406"/>
                        <a:gd name="connsiteY3" fmla="*/ 88614 h 208361"/>
                        <a:gd name="connsiteX4" fmla="*/ 180959 w 192406"/>
                        <a:gd name="connsiteY4" fmla="*/ 149261 h 208361"/>
                        <a:gd name="connsiteX5" fmla="*/ 116871 w 192406"/>
                        <a:gd name="connsiteY5" fmla="*/ 204571 h 208361"/>
                        <a:gd name="connsiteX6" fmla="*/ 41857 w 192406"/>
                        <a:gd name="connsiteY6" fmla="*/ 160708 h 208361"/>
                        <a:gd name="connsiteX7" fmla="*/ 1150 w 192406"/>
                        <a:gd name="connsiteY7" fmla="*/ 101403 h 208361"/>
                        <a:gd name="connsiteX0" fmla="*/ 498 w 191754"/>
                        <a:gd name="connsiteY0" fmla="*/ 102289 h 209247"/>
                        <a:gd name="connsiteX1" fmla="*/ 67403 w 191754"/>
                        <a:gd name="connsiteY1" fmla="*/ 23717 h 209247"/>
                        <a:gd name="connsiteX2" fmla="*/ 180902 w 191754"/>
                        <a:gd name="connsiteY2" fmla="*/ 17518 h 209247"/>
                        <a:gd name="connsiteX3" fmla="*/ 187035 w 191754"/>
                        <a:gd name="connsiteY3" fmla="*/ 89500 h 209247"/>
                        <a:gd name="connsiteX4" fmla="*/ 180307 w 191754"/>
                        <a:gd name="connsiteY4" fmla="*/ 150147 h 209247"/>
                        <a:gd name="connsiteX5" fmla="*/ 116219 w 191754"/>
                        <a:gd name="connsiteY5" fmla="*/ 205457 h 209247"/>
                        <a:gd name="connsiteX6" fmla="*/ 41205 w 191754"/>
                        <a:gd name="connsiteY6" fmla="*/ 161594 h 209247"/>
                        <a:gd name="connsiteX7" fmla="*/ 498 w 191754"/>
                        <a:gd name="connsiteY7" fmla="*/ 102289 h 209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1754" h="209247">
                          <a:moveTo>
                            <a:pt x="498" y="102289"/>
                          </a:moveTo>
                          <a:cubicBezTo>
                            <a:pt x="4864" y="79310"/>
                            <a:pt x="37336" y="37846"/>
                            <a:pt x="67403" y="23717"/>
                          </a:cubicBezTo>
                          <a:cubicBezTo>
                            <a:pt x="97470" y="9588"/>
                            <a:pt x="138714" y="-18276"/>
                            <a:pt x="180902" y="17518"/>
                          </a:cubicBezTo>
                          <a:cubicBezTo>
                            <a:pt x="200710" y="37326"/>
                            <a:pt x="185548" y="68685"/>
                            <a:pt x="187035" y="89500"/>
                          </a:cubicBezTo>
                          <a:cubicBezTo>
                            <a:pt x="188522" y="110315"/>
                            <a:pt x="200115" y="130339"/>
                            <a:pt x="180307" y="150147"/>
                          </a:cubicBezTo>
                          <a:cubicBezTo>
                            <a:pt x="160499" y="169955"/>
                            <a:pt x="178916" y="189155"/>
                            <a:pt x="116219" y="205457"/>
                          </a:cubicBezTo>
                          <a:cubicBezTo>
                            <a:pt x="53522" y="221759"/>
                            <a:pt x="61013" y="181402"/>
                            <a:pt x="41205" y="161594"/>
                          </a:cubicBezTo>
                          <a:cubicBezTo>
                            <a:pt x="21397" y="141786"/>
                            <a:pt x="-3868" y="125268"/>
                            <a:pt x="498" y="10228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1" name="Oval 114"/>
                    <p:cNvSpPr/>
                    <p:nvPr/>
                  </p:nvSpPr>
                  <p:spPr>
                    <a:xfrm rot="6076295">
                      <a:off x="2662559" y="3116756"/>
                      <a:ext cx="45719" cy="49890"/>
                    </a:xfrm>
                    <a:custGeom>
                      <a:avLst/>
                      <a:gdLst>
                        <a:gd name="connsiteX0" fmla="*/ 0 w 237691"/>
                        <a:gd name="connsiteY0" fmla="*/ 118846 h 237691"/>
                        <a:gd name="connsiteX1" fmla="*/ 118846 w 237691"/>
                        <a:gd name="connsiteY1" fmla="*/ 0 h 237691"/>
                        <a:gd name="connsiteX2" fmla="*/ 237692 w 237691"/>
                        <a:gd name="connsiteY2" fmla="*/ 118846 h 237691"/>
                        <a:gd name="connsiteX3" fmla="*/ 118846 w 237691"/>
                        <a:gd name="connsiteY3" fmla="*/ 237692 h 237691"/>
                        <a:gd name="connsiteX4" fmla="*/ 0 w 237691"/>
                        <a:gd name="connsiteY4" fmla="*/ 118846 h 237691"/>
                        <a:gd name="connsiteX0" fmla="*/ 0 w 239230"/>
                        <a:gd name="connsiteY0" fmla="*/ 120327 h 239173"/>
                        <a:gd name="connsiteX1" fmla="*/ 118846 w 239230"/>
                        <a:gd name="connsiteY1" fmla="*/ 1481 h 239173"/>
                        <a:gd name="connsiteX2" fmla="*/ 174009 w 239230"/>
                        <a:gd name="connsiteY2" fmla="*/ 57937 h 239173"/>
                        <a:gd name="connsiteX3" fmla="*/ 237692 w 239230"/>
                        <a:gd name="connsiteY3" fmla="*/ 120327 h 239173"/>
                        <a:gd name="connsiteX4" fmla="*/ 118846 w 239230"/>
                        <a:gd name="connsiteY4" fmla="*/ 239173 h 239173"/>
                        <a:gd name="connsiteX5" fmla="*/ 0 w 239230"/>
                        <a:gd name="connsiteY5" fmla="*/ 120327 h 239173"/>
                        <a:gd name="connsiteX0" fmla="*/ 710 w 239940"/>
                        <a:gd name="connsiteY0" fmla="*/ 103179 h 222025"/>
                        <a:gd name="connsiteX1" fmla="*/ 74952 w 239940"/>
                        <a:gd name="connsiteY1" fmla="*/ 2175 h 222025"/>
                        <a:gd name="connsiteX2" fmla="*/ 174719 w 239940"/>
                        <a:gd name="connsiteY2" fmla="*/ 40789 h 222025"/>
                        <a:gd name="connsiteX3" fmla="*/ 238402 w 239940"/>
                        <a:gd name="connsiteY3" fmla="*/ 103179 h 222025"/>
                        <a:gd name="connsiteX4" fmla="*/ 119556 w 239940"/>
                        <a:gd name="connsiteY4" fmla="*/ 222025 h 222025"/>
                        <a:gd name="connsiteX5" fmla="*/ 710 w 239940"/>
                        <a:gd name="connsiteY5" fmla="*/ 103179 h 222025"/>
                        <a:gd name="connsiteX0" fmla="*/ 2 w 239232"/>
                        <a:gd name="connsiteY0" fmla="*/ 103179 h 223514"/>
                        <a:gd name="connsiteX1" fmla="*/ 74244 w 239232"/>
                        <a:gd name="connsiteY1" fmla="*/ 2175 h 223514"/>
                        <a:gd name="connsiteX2" fmla="*/ 174011 w 239232"/>
                        <a:gd name="connsiteY2" fmla="*/ 40789 h 223514"/>
                        <a:gd name="connsiteX3" fmla="*/ 237694 w 239232"/>
                        <a:gd name="connsiteY3" fmla="*/ 103179 h 223514"/>
                        <a:gd name="connsiteX4" fmla="*/ 118848 w 239232"/>
                        <a:gd name="connsiteY4" fmla="*/ 222025 h 223514"/>
                        <a:gd name="connsiteX5" fmla="*/ 75879 w 239232"/>
                        <a:gd name="connsiteY5" fmla="*/ 165682 h 223514"/>
                        <a:gd name="connsiteX6" fmla="*/ 2 w 239232"/>
                        <a:gd name="connsiteY6" fmla="*/ 103179 h 223514"/>
                        <a:gd name="connsiteX0" fmla="*/ 2 w 237721"/>
                        <a:gd name="connsiteY0" fmla="*/ 103179 h 222183"/>
                        <a:gd name="connsiteX1" fmla="*/ 74244 w 237721"/>
                        <a:gd name="connsiteY1" fmla="*/ 2175 h 222183"/>
                        <a:gd name="connsiteX2" fmla="*/ 174011 w 237721"/>
                        <a:gd name="connsiteY2" fmla="*/ 40789 h 222183"/>
                        <a:gd name="connsiteX3" fmla="*/ 237694 w 237721"/>
                        <a:gd name="connsiteY3" fmla="*/ 103179 h 222183"/>
                        <a:gd name="connsiteX4" fmla="*/ 160628 w 237721"/>
                        <a:gd name="connsiteY4" fmla="*/ 147840 h 222183"/>
                        <a:gd name="connsiteX5" fmla="*/ 118848 w 237721"/>
                        <a:gd name="connsiteY5" fmla="*/ 222025 h 222183"/>
                        <a:gd name="connsiteX6" fmla="*/ 75879 w 237721"/>
                        <a:gd name="connsiteY6" fmla="*/ 165682 h 222183"/>
                        <a:gd name="connsiteX7" fmla="*/ 2 w 237721"/>
                        <a:gd name="connsiteY7" fmla="*/ 103179 h 222183"/>
                        <a:gd name="connsiteX0" fmla="*/ 2 w 237734"/>
                        <a:gd name="connsiteY0" fmla="*/ 103179 h 222134"/>
                        <a:gd name="connsiteX1" fmla="*/ 74244 w 237734"/>
                        <a:gd name="connsiteY1" fmla="*/ 2175 h 222134"/>
                        <a:gd name="connsiteX2" fmla="*/ 174011 w 237734"/>
                        <a:gd name="connsiteY2" fmla="*/ 40789 h 222134"/>
                        <a:gd name="connsiteX3" fmla="*/ 237694 w 237734"/>
                        <a:gd name="connsiteY3" fmla="*/ 103179 h 222134"/>
                        <a:gd name="connsiteX4" fmla="*/ 179811 w 237734"/>
                        <a:gd name="connsiteY4" fmla="*/ 151037 h 222134"/>
                        <a:gd name="connsiteX5" fmla="*/ 118848 w 237734"/>
                        <a:gd name="connsiteY5" fmla="*/ 222025 h 222134"/>
                        <a:gd name="connsiteX6" fmla="*/ 75879 w 237734"/>
                        <a:gd name="connsiteY6" fmla="*/ 165682 h 222134"/>
                        <a:gd name="connsiteX7" fmla="*/ 2 w 237734"/>
                        <a:gd name="connsiteY7" fmla="*/ 103179 h 222134"/>
                        <a:gd name="connsiteX0" fmla="*/ 1249 w 238981"/>
                        <a:gd name="connsiteY0" fmla="*/ 103179 h 222278"/>
                        <a:gd name="connsiteX1" fmla="*/ 75491 w 238981"/>
                        <a:gd name="connsiteY1" fmla="*/ 2175 h 222278"/>
                        <a:gd name="connsiteX2" fmla="*/ 175258 w 238981"/>
                        <a:gd name="connsiteY2" fmla="*/ 40789 h 222278"/>
                        <a:gd name="connsiteX3" fmla="*/ 238941 w 238981"/>
                        <a:gd name="connsiteY3" fmla="*/ 103179 h 222278"/>
                        <a:gd name="connsiteX4" fmla="*/ 181058 w 238981"/>
                        <a:gd name="connsiteY4" fmla="*/ 151037 h 222278"/>
                        <a:gd name="connsiteX5" fmla="*/ 120095 w 238981"/>
                        <a:gd name="connsiteY5" fmla="*/ 222025 h 222278"/>
                        <a:gd name="connsiteX6" fmla="*/ 35562 w 238981"/>
                        <a:gd name="connsiteY6" fmla="*/ 172076 h 222278"/>
                        <a:gd name="connsiteX7" fmla="*/ 1249 w 238981"/>
                        <a:gd name="connsiteY7" fmla="*/ 103179 h 222278"/>
                        <a:gd name="connsiteX0" fmla="*/ 1249 w 238981"/>
                        <a:gd name="connsiteY0" fmla="*/ 107491 h 226590"/>
                        <a:gd name="connsiteX1" fmla="*/ 75491 w 238981"/>
                        <a:gd name="connsiteY1" fmla="*/ 6487 h 226590"/>
                        <a:gd name="connsiteX2" fmla="*/ 181653 w 238981"/>
                        <a:gd name="connsiteY2" fmla="*/ 22720 h 226590"/>
                        <a:gd name="connsiteX3" fmla="*/ 238941 w 238981"/>
                        <a:gd name="connsiteY3" fmla="*/ 107491 h 226590"/>
                        <a:gd name="connsiteX4" fmla="*/ 181058 w 238981"/>
                        <a:gd name="connsiteY4" fmla="*/ 155349 h 226590"/>
                        <a:gd name="connsiteX5" fmla="*/ 120095 w 238981"/>
                        <a:gd name="connsiteY5" fmla="*/ 226337 h 226590"/>
                        <a:gd name="connsiteX6" fmla="*/ 35562 w 238981"/>
                        <a:gd name="connsiteY6" fmla="*/ 176388 h 226590"/>
                        <a:gd name="connsiteX7" fmla="*/ 1249 w 238981"/>
                        <a:gd name="connsiteY7" fmla="*/ 107491 h 226590"/>
                        <a:gd name="connsiteX0" fmla="*/ 1249 w 238981"/>
                        <a:gd name="connsiteY0" fmla="*/ 111833 h 230932"/>
                        <a:gd name="connsiteX1" fmla="*/ 75491 w 238981"/>
                        <a:gd name="connsiteY1" fmla="*/ 10829 h 230932"/>
                        <a:gd name="connsiteX2" fmla="*/ 181653 w 238981"/>
                        <a:gd name="connsiteY2" fmla="*/ 27062 h 230932"/>
                        <a:gd name="connsiteX3" fmla="*/ 238941 w 238981"/>
                        <a:gd name="connsiteY3" fmla="*/ 111833 h 230932"/>
                        <a:gd name="connsiteX4" fmla="*/ 181058 w 238981"/>
                        <a:gd name="connsiteY4" fmla="*/ 159691 h 230932"/>
                        <a:gd name="connsiteX5" fmla="*/ 120095 w 238981"/>
                        <a:gd name="connsiteY5" fmla="*/ 230679 h 230932"/>
                        <a:gd name="connsiteX6" fmla="*/ 35562 w 238981"/>
                        <a:gd name="connsiteY6" fmla="*/ 180730 h 230932"/>
                        <a:gd name="connsiteX7" fmla="*/ 1249 w 238981"/>
                        <a:gd name="connsiteY7" fmla="*/ 111833 h 230932"/>
                        <a:gd name="connsiteX0" fmla="*/ 1737 w 239469"/>
                        <a:gd name="connsiteY0" fmla="*/ 101403 h 220502"/>
                        <a:gd name="connsiteX1" fmla="*/ 85570 w 239469"/>
                        <a:gd name="connsiteY1" fmla="*/ 25977 h 220502"/>
                        <a:gd name="connsiteX2" fmla="*/ 182141 w 239469"/>
                        <a:gd name="connsiteY2" fmla="*/ 16632 h 220502"/>
                        <a:gd name="connsiteX3" fmla="*/ 239429 w 239469"/>
                        <a:gd name="connsiteY3" fmla="*/ 101403 h 220502"/>
                        <a:gd name="connsiteX4" fmla="*/ 181546 w 239469"/>
                        <a:gd name="connsiteY4" fmla="*/ 149261 h 220502"/>
                        <a:gd name="connsiteX5" fmla="*/ 120583 w 239469"/>
                        <a:gd name="connsiteY5" fmla="*/ 220249 h 220502"/>
                        <a:gd name="connsiteX6" fmla="*/ 36050 w 239469"/>
                        <a:gd name="connsiteY6" fmla="*/ 170300 h 220502"/>
                        <a:gd name="connsiteX7" fmla="*/ 1737 w 239469"/>
                        <a:gd name="connsiteY7" fmla="*/ 101403 h 220502"/>
                        <a:gd name="connsiteX0" fmla="*/ 1737 w 192993"/>
                        <a:gd name="connsiteY0" fmla="*/ 101403 h 220502"/>
                        <a:gd name="connsiteX1" fmla="*/ 85570 w 192993"/>
                        <a:gd name="connsiteY1" fmla="*/ 25977 h 220502"/>
                        <a:gd name="connsiteX2" fmla="*/ 182141 w 192993"/>
                        <a:gd name="connsiteY2" fmla="*/ 16632 h 220502"/>
                        <a:gd name="connsiteX3" fmla="*/ 188274 w 192993"/>
                        <a:gd name="connsiteY3" fmla="*/ 88614 h 220502"/>
                        <a:gd name="connsiteX4" fmla="*/ 181546 w 192993"/>
                        <a:gd name="connsiteY4" fmla="*/ 149261 h 220502"/>
                        <a:gd name="connsiteX5" fmla="*/ 120583 w 192993"/>
                        <a:gd name="connsiteY5" fmla="*/ 220249 h 220502"/>
                        <a:gd name="connsiteX6" fmla="*/ 36050 w 192993"/>
                        <a:gd name="connsiteY6" fmla="*/ 170300 h 220502"/>
                        <a:gd name="connsiteX7" fmla="*/ 1737 w 192993"/>
                        <a:gd name="connsiteY7" fmla="*/ 101403 h 220502"/>
                        <a:gd name="connsiteX0" fmla="*/ 1150 w 192406"/>
                        <a:gd name="connsiteY0" fmla="*/ 101403 h 220312"/>
                        <a:gd name="connsiteX1" fmla="*/ 84983 w 192406"/>
                        <a:gd name="connsiteY1" fmla="*/ 25977 h 220312"/>
                        <a:gd name="connsiteX2" fmla="*/ 181554 w 192406"/>
                        <a:gd name="connsiteY2" fmla="*/ 16632 h 220312"/>
                        <a:gd name="connsiteX3" fmla="*/ 187687 w 192406"/>
                        <a:gd name="connsiteY3" fmla="*/ 88614 h 220312"/>
                        <a:gd name="connsiteX4" fmla="*/ 180959 w 192406"/>
                        <a:gd name="connsiteY4" fmla="*/ 149261 h 220312"/>
                        <a:gd name="connsiteX5" fmla="*/ 119996 w 192406"/>
                        <a:gd name="connsiteY5" fmla="*/ 220249 h 220312"/>
                        <a:gd name="connsiteX6" fmla="*/ 41857 w 192406"/>
                        <a:gd name="connsiteY6" fmla="*/ 160708 h 220312"/>
                        <a:gd name="connsiteX7" fmla="*/ 1150 w 192406"/>
                        <a:gd name="connsiteY7" fmla="*/ 101403 h 220312"/>
                        <a:gd name="connsiteX0" fmla="*/ 1150 w 192406"/>
                        <a:gd name="connsiteY0" fmla="*/ 101403 h 223183"/>
                        <a:gd name="connsiteX1" fmla="*/ 84983 w 192406"/>
                        <a:gd name="connsiteY1" fmla="*/ 25977 h 223183"/>
                        <a:gd name="connsiteX2" fmla="*/ 181554 w 192406"/>
                        <a:gd name="connsiteY2" fmla="*/ 16632 h 223183"/>
                        <a:gd name="connsiteX3" fmla="*/ 187687 w 192406"/>
                        <a:gd name="connsiteY3" fmla="*/ 88614 h 223183"/>
                        <a:gd name="connsiteX4" fmla="*/ 180959 w 192406"/>
                        <a:gd name="connsiteY4" fmla="*/ 149261 h 223183"/>
                        <a:gd name="connsiteX5" fmla="*/ 119996 w 192406"/>
                        <a:gd name="connsiteY5" fmla="*/ 220249 h 223183"/>
                        <a:gd name="connsiteX6" fmla="*/ 41857 w 192406"/>
                        <a:gd name="connsiteY6" fmla="*/ 160708 h 223183"/>
                        <a:gd name="connsiteX7" fmla="*/ 1150 w 192406"/>
                        <a:gd name="connsiteY7" fmla="*/ 101403 h 223183"/>
                        <a:gd name="connsiteX0" fmla="*/ 1150 w 192406"/>
                        <a:gd name="connsiteY0" fmla="*/ 101403 h 208361"/>
                        <a:gd name="connsiteX1" fmla="*/ 84983 w 192406"/>
                        <a:gd name="connsiteY1" fmla="*/ 25977 h 208361"/>
                        <a:gd name="connsiteX2" fmla="*/ 181554 w 192406"/>
                        <a:gd name="connsiteY2" fmla="*/ 16632 h 208361"/>
                        <a:gd name="connsiteX3" fmla="*/ 187687 w 192406"/>
                        <a:gd name="connsiteY3" fmla="*/ 88614 h 208361"/>
                        <a:gd name="connsiteX4" fmla="*/ 180959 w 192406"/>
                        <a:gd name="connsiteY4" fmla="*/ 149261 h 208361"/>
                        <a:gd name="connsiteX5" fmla="*/ 116871 w 192406"/>
                        <a:gd name="connsiteY5" fmla="*/ 204571 h 208361"/>
                        <a:gd name="connsiteX6" fmla="*/ 41857 w 192406"/>
                        <a:gd name="connsiteY6" fmla="*/ 160708 h 208361"/>
                        <a:gd name="connsiteX7" fmla="*/ 1150 w 192406"/>
                        <a:gd name="connsiteY7" fmla="*/ 101403 h 208361"/>
                        <a:gd name="connsiteX0" fmla="*/ 498 w 191754"/>
                        <a:gd name="connsiteY0" fmla="*/ 102289 h 209247"/>
                        <a:gd name="connsiteX1" fmla="*/ 67403 w 191754"/>
                        <a:gd name="connsiteY1" fmla="*/ 23717 h 209247"/>
                        <a:gd name="connsiteX2" fmla="*/ 180902 w 191754"/>
                        <a:gd name="connsiteY2" fmla="*/ 17518 h 209247"/>
                        <a:gd name="connsiteX3" fmla="*/ 187035 w 191754"/>
                        <a:gd name="connsiteY3" fmla="*/ 89500 h 209247"/>
                        <a:gd name="connsiteX4" fmla="*/ 180307 w 191754"/>
                        <a:gd name="connsiteY4" fmla="*/ 150147 h 209247"/>
                        <a:gd name="connsiteX5" fmla="*/ 116219 w 191754"/>
                        <a:gd name="connsiteY5" fmla="*/ 205457 h 209247"/>
                        <a:gd name="connsiteX6" fmla="*/ 41205 w 191754"/>
                        <a:gd name="connsiteY6" fmla="*/ 161594 h 209247"/>
                        <a:gd name="connsiteX7" fmla="*/ 498 w 191754"/>
                        <a:gd name="connsiteY7" fmla="*/ 102289 h 209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1754" h="209247">
                          <a:moveTo>
                            <a:pt x="498" y="102289"/>
                          </a:moveTo>
                          <a:cubicBezTo>
                            <a:pt x="4864" y="79310"/>
                            <a:pt x="37336" y="37846"/>
                            <a:pt x="67403" y="23717"/>
                          </a:cubicBezTo>
                          <a:cubicBezTo>
                            <a:pt x="97470" y="9588"/>
                            <a:pt x="138714" y="-18276"/>
                            <a:pt x="180902" y="17518"/>
                          </a:cubicBezTo>
                          <a:cubicBezTo>
                            <a:pt x="200710" y="37326"/>
                            <a:pt x="185548" y="68685"/>
                            <a:pt x="187035" y="89500"/>
                          </a:cubicBezTo>
                          <a:cubicBezTo>
                            <a:pt x="188522" y="110315"/>
                            <a:pt x="200115" y="130339"/>
                            <a:pt x="180307" y="150147"/>
                          </a:cubicBezTo>
                          <a:cubicBezTo>
                            <a:pt x="160499" y="169955"/>
                            <a:pt x="178916" y="189155"/>
                            <a:pt x="116219" y="205457"/>
                          </a:cubicBezTo>
                          <a:cubicBezTo>
                            <a:pt x="53522" y="221759"/>
                            <a:pt x="61013" y="181402"/>
                            <a:pt x="41205" y="161594"/>
                          </a:cubicBezTo>
                          <a:cubicBezTo>
                            <a:pt x="21397" y="141786"/>
                            <a:pt x="-3868" y="125268"/>
                            <a:pt x="498" y="10228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89" name="Isosceles Triangle 112"/>
                  <p:cNvSpPr/>
                  <p:nvPr/>
                </p:nvSpPr>
                <p:spPr>
                  <a:xfrm rot="16200000" flipH="1" flipV="1">
                    <a:off x="2870323" y="3275765"/>
                    <a:ext cx="152645" cy="588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7217" h="2879553">
                        <a:moveTo>
                          <a:pt x="0" y="2808243"/>
                        </a:moveTo>
                        <a:cubicBezTo>
                          <a:pt x="20895" y="2593032"/>
                          <a:pt x="42252" y="2279050"/>
                          <a:pt x="142109" y="2192611"/>
                        </a:cubicBezTo>
                        <a:cubicBezTo>
                          <a:pt x="166120" y="1963435"/>
                          <a:pt x="141285" y="1677317"/>
                          <a:pt x="228743" y="1611235"/>
                        </a:cubicBezTo>
                        <a:cubicBezTo>
                          <a:pt x="242487" y="1437863"/>
                          <a:pt x="195455" y="1232711"/>
                          <a:pt x="301135" y="1094022"/>
                        </a:cubicBezTo>
                        <a:cubicBezTo>
                          <a:pt x="321169" y="873208"/>
                          <a:pt x="248888" y="728287"/>
                          <a:pt x="320825" y="585002"/>
                        </a:cubicBezTo>
                        <a:cubicBezTo>
                          <a:pt x="352391" y="390001"/>
                          <a:pt x="356720" y="149567"/>
                          <a:pt x="415521" y="0"/>
                        </a:cubicBezTo>
                        <a:cubicBezTo>
                          <a:pt x="465977" y="333"/>
                          <a:pt x="539864" y="347063"/>
                          <a:pt x="570862" y="595190"/>
                        </a:cubicBezTo>
                        <a:cubicBezTo>
                          <a:pt x="624585" y="635851"/>
                          <a:pt x="625639" y="875367"/>
                          <a:pt x="638117" y="1046813"/>
                        </a:cubicBezTo>
                        <a:cubicBezTo>
                          <a:pt x="706848" y="1218751"/>
                          <a:pt x="649995" y="1375389"/>
                          <a:pt x="670356" y="1560669"/>
                        </a:cubicBezTo>
                        <a:cubicBezTo>
                          <a:pt x="810999" y="1720768"/>
                          <a:pt x="720714" y="1986766"/>
                          <a:pt x="757972" y="2197574"/>
                        </a:cubicBezTo>
                        <a:cubicBezTo>
                          <a:pt x="859494" y="2241934"/>
                          <a:pt x="861407" y="2568225"/>
                          <a:pt x="897217" y="2799566"/>
                        </a:cubicBezTo>
                        <a:cubicBezTo>
                          <a:pt x="774535" y="2846887"/>
                          <a:pt x="640757" y="2874359"/>
                          <a:pt x="502850" y="2879553"/>
                        </a:cubicBezTo>
                        <a:lnTo>
                          <a:pt x="375273" y="2879553"/>
                        </a:lnTo>
                        <a:lnTo>
                          <a:pt x="339403" y="2878488"/>
                        </a:lnTo>
                        <a:cubicBezTo>
                          <a:pt x="221676" y="2869747"/>
                          <a:pt x="107231" y="2845886"/>
                          <a:pt x="0" y="280824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7" name="Group 76"/>
                <p:cNvGrpSpPr/>
                <p:nvPr/>
              </p:nvGrpSpPr>
              <p:grpSpPr>
                <a:xfrm rot="20697379" flipH="1">
                  <a:off x="-623556" y="2271276"/>
                  <a:ext cx="584980" cy="509608"/>
                  <a:chOff x="9550991" y="2825137"/>
                  <a:chExt cx="1612698" cy="1404912"/>
                </a:xfrm>
                <a:grpFill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84" name="Oval 103"/>
                  <p:cNvSpPr/>
                  <p:nvPr/>
                </p:nvSpPr>
                <p:spPr>
                  <a:xfrm>
                    <a:off x="9550991" y="2825137"/>
                    <a:ext cx="1612698" cy="14049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2698" h="1404912">
                        <a:moveTo>
                          <a:pt x="806349" y="0"/>
                        </a:moveTo>
                        <a:cubicBezTo>
                          <a:pt x="1055535" y="0"/>
                          <a:pt x="1259239" y="47046"/>
                          <a:pt x="1271787" y="106816"/>
                        </a:cubicBezTo>
                        <a:lnTo>
                          <a:pt x="1274401" y="106816"/>
                        </a:lnTo>
                        <a:lnTo>
                          <a:pt x="1274401" y="113081"/>
                        </a:lnTo>
                        <a:cubicBezTo>
                          <a:pt x="1273696" y="298576"/>
                          <a:pt x="1192476" y="662349"/>
                          <a:pt x="1191771" y="847844"/>
                        </a:cubicBezTo>
                        <a:lnTo>
                          <a:pt x="1256665" y="1219087"/>
                        </a:lnTo>
                        <a:cubicBezTo>
                          <a:pt x="1471448" y="1237325"/>
                          <a:pt x="1612698" y="1268257"/>
                          <a:pt x="1612698" y="1303344"/>
                        </a:cubicBezTo>
                        <a:cubicBezTo>
                          <a:pt x="1612698" y="1359438"/>
                          <a:pt x="1251683" y="1404912"/>
                          <a:pt x="806349" y="1404912"/>
                        </a:cubicBezTo>
                        <a:cubicBezTo>
                          <a:pt x="361015" y="1404912"/>
                          <a:pt x="0" y="1359438"/>
                          <a:pt x="0" y="1303344"/>
                        </a:cubicBezTo>
                        <a:cubicBezTo>
                          <a:pt x="0" y="1268931"/>
                          <a:pt x="135879" y="1238514"/>
                          <a:pt x="343764" y="1220343"/>
                        </a:cubicBezTo>
                        <a:cubicBezTo>
                          <a:pt x="364126" y="989835"/>
                          <a:pt x="437726" y="653256"/>
                          <a:pt x="438398" y="462531"/>
                        </a:cubicBezTo>
                        <a:lnTo>
                          <a:pt x="338297" y="113081"/>
                        </a:lnTo>
                        <a:lnTo>
                          <a:pt x="338297" y="106816"/>
                        </a:lnTo>
                        <a:lnTo>
                          <a:pt x="340911" y="106816"/>
                        </a:lnTo>
                        <a:cubicBezTo>
                          <a:pt x="353459" y="47046"/>
                          <a:pt x="557163" y="0"/>
                          <a:pt x="80634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" name="Rectangle 105"/>
                  <p:cNvSpPr/>
                  <p:nvPr/>
                </p:nvSpPr>
                <p:spPr>
                  <a:xfrm>
                    <a:off x="9958391" y="2930197"/>
                    <a:ext cx="192025" cy="1062523"/>
                  </a:xfrm>
                  <a:custGeom>
                    <a:avLst/>
                    <a:gdLst>
                      <a:gd name="connsiteX0" fmla="*/ 0 w 101182"/>
                      <a:gd name="connsiteY0" fmla="*/ 0 h 941753"/>
                      <a:gd name="connsiteX1" fmla="*/ 101182 w 101182"/>
                      <a:gd name="connsiteY1" fmla="*/ 0 h 941753"/>
                      <a:gd name="connsiteX2" fmla="*/ 101182 w 101182"/>
                      <a:gd name="connsiteY2" fmla="*/ 941753 h 941753"/>
                      <a:gd name="connsiteX3" fmla="*/ 0 w 101182"/>
                      <a:gd name="connsiteY3" fmla="*/ 941753 h 941753"/>
                      <a:gd name="connsiteX4" fmla="*/ 0 w 101182"/>
                      <a:gd name="connsiteY4" fmla="*/ 0 h 941753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184030 w 285212"/>
                      <a:gd name="connsiteY3" fmla="*/ 1033768 h 1033768"/>
                      <a:gd name="connsiteX4" fmla="*/ 0 w 285212"/>
                      <a:gd name="connsiteY4" fmla="*/ 0 h 1033768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184030 w 285212"/>
                      <a:gd name="connsiteY3" fmla="*/ 1033768 h 1033768"/>
                      <a:gd name="connsiteX4" fmla="*/ 134515 w 285212"/>
                      <a:gd name="connsiteY4" fmla="*/ 353592 h 1033768"/>
                      <a:gd name="connsiteX5" fmla="*/ 0 w 285212"/>
                      <a:gd name="connsiteY5" fmla="*/ 0 h 1033768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28755 w 285212"/>
                      <a:gd name="connsiteY3" fmla="*/ 1022266 h 1033768"/>
                      <a:gd name="connsiteX4" fmla="*/ 134515 w 285212"/>
                      <a:gd name="connsiteY4" fmla="*/ 353592 h 1033768"/>
                      <a:gd name="connsiteX5" fmla="*/ 0 w 285212"/>
                      <a:gd name="connsiteY5" fmla="*/ 0 h 1033768"/>
                      <a:gd name="connsiteX0" fmla="*/ 0 w 285212"/>
                      <a:gd name="connsiteY0" fmla="*/ 0 h 1033768"/>
                      <a:gd name="connsiteX1" fmla="*/ 285212 w 285212"/>
                      <a:gd name="connsiteY1" fmla="*/ 92015 h 1033768"/>
                      <a:gd name="connsiteX2" fmla="*/ 285212 w 285212"/>
                      <a:gd name="connsiteY2" fmla="*/ 1033768 h 1033768"/>
                      <a:gd name="connsiteX3" fmla="*/ 28755 w 285212"/>
                      <a:gd name="connsiteY3" fmla="*/ 1022266 h 1033768"/>
                      <a:gd name="connsiteX4" fmla="*/ 134515 w 285212"/>
                      <a:gd name="connsiteY4" fmla="*/ 353592 h 1033768"/>
                      <a:gd name="connsiteX5" fmla="*/ 0 w 285212"/>
                      <a:gd name="connsiteY5" fmla="*/ 0 h 1033768"/>
                      <a:gd name="connsiteX0" fmla="*/ 0 w 285212"/>
                      <a:gd name="connsiteY0" fmla="*/ 34506 h 1068274"/>
                      <a:gd name="connsiteX1" fmla="*/ 95431 w 285212"/>
                      <a:gd name="connsiteY1" fmla="*/ 0 h 1068274"/>
                      <a:gd name="connsiteX2" fmla="*/ 285212 w 285212"/>
                      <a:gd name="connsiteY2" fmla="*/ 1068274 h 1068274"/>
                      <a:gd name="connsiteX3" fmla="*/ 28755 w 285212"/>
                      <a:gd name="connsiteY3" fmla="*/ 1056772 h 1068274"/>
                      <a:gd name="connsiteX4" fmla="*/ 134515 w 285212"/>
                      <a:gd name="connsiteY4" fmla="*/ 388098 h 1068274"/>
                      <a:gd name="connsiteX5" fmla="*/ 0 w 285212"/>
                      <a:gd name="connsiteY5" fmla="*/ 34506 h 1068274"/>
                      <a:gd name="connsiteX0" fmla="*/ 0 w 285212"/>
                      <a:gd name="connsiteY0" fmla="*/ 34506 h 1068274"/>
                      <a:gd name="connsiteX1" fmla="*/ 95431 w 285212"/>
                      <a:gd name="connsiteY1" fmla="*/ 0 h 1068274"/>
                      <a:gd name="connsiteX2" fmla="*/ 192024 w 285212"/>
                      <a:gd name="connsiteY2" fmla="*/ 439857 h 1068274"/>
                      <a:gd name="connsiteX3" fmla="*/ 285212 w 285212"/>
                      <a:gd name="connsiteY3" fmla="*/ 1068274 h 1068274"/>
                      <a:gd name="connsiteX4" fmla="*/ 28755 w 285212"/>
                      <a:gd name="connsiteY4" fmla="*/ 1056772 h 1068274"/>
                      <a:gd name="connsiteX5" fmla="*/ 134515 w 285212"/>
                      <a:gd name="connsiteY5" fmla="*/ 388098 h 1068274"/>
                      <a:gd name="connsiteX6" fmla="*/ 0 w 285212"/>
                      <a:gd name="connsiteY6" fmla="*/ 34506 h 1068274"/>
                      <a:gd name="connsiteX0" fmla="*/ 0 w 285212"/>
                      <a:gd name="connsiteY0" fmla="*/ 34506 h 1068274"/>
                      <a:gd name="connsiteX1" fmla="*/ 112684 w 285212"/>
                      <a:gd name="connsiteY1" fmla="*/ 0 h 1068274"/>
                      <a:gd name="connsiteX2" fmla="*/ 192024 w 285212"/>
                      <a:gd name="connsiteY2" fmla="*/ 439857 h 1068274"/>
                      <a:gd name="connsiteX3" fmla="*/ 285212 w 285212"/>
                      <a:gd name="connsiteY3" fmla="*/ 1068274 h 1068274"/>
                      <a:gd name="connsiteX4" fmla="*/ 28755 w 285212"/>
                      <a:gd name="connsiteY4" fmla="*/ 1056772 h 1068274"/>
                      <a:gd name="connsiteX5" fmla="*/ 134515 w 285212"/>
                      <a:gd name="connsiteY5" fmla="*/ 388098 h 1068274"/>
                      <a:gd name="connsiteX6" fmla="*/ 0 w 285212"/>
                      <a:gd name="connsiteY6" fmla="*/ 34506 h 1068274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01182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34515 w 192024"/>
                      <a:gd name="connsiteY5" fmla="*/ 388098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23013 w 192024"/>
                      <a:gd name="connsiteY5" fmla="*/ 411102 h 1062523"/>
                      <a:gd name="connsiteX6" fmla="*/ 0 w 192024"/>
                      <a:gd name="connsiteY6" fmla="*/ 34506 h 1062523"/>
                      <a:gd name="connsiteX0" fmla="*/ 0 w 192024"/>
                      <a:gd name="connsiteY0" fmla="*/ 34506 h 1062523"/>
                      <a:gd name="connsiteX1" fmla="*/ 112684 w 192024"/>
                      <a:gd name="connsiteY1" fmla="*/ 0 h 1062523"/>
                      <a:gd name="connsiteX2" fmla="*/ 192024 w 192024"/>
                      <a:gd name="connsiteY2" fmla="*/ 439857 h 1062523"/>
                      <a:gd name="connsiteX3" fmla="*/ 135688 w 192024"/>
                      <a:gd name="connsiteY3" fmla="*/ 1062523 h 1062523"/>
                      <a:gd name="connsiteX4" fmla="*/ 28755 w 192024"/>
                      <a:gd name="connsiteY4" fmla="*/ 1056772 h 1062523"/>
                      <a:gd name="connsiteX5" fmla="*/ 123013 w 192024"/>
                      <a:gd name="connsiteY5" fmla="*/ 411102 h 1062523"/>
                      <a:gd name="connsiteX6" fmla="*/ 0 w 192024"/>
                      <a:gd name="connsiteY6" fmla="*/ 34506 h 1062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2024" h="1062523">
                        <a:moveTo>
                          <a:pt x="0" y="34506"/>
                        </a:moveTo>
                        <a:lnTo>
                          <a:pt x="112684" y="0"/>
                        </a:lnTo>
                        <a:cubicBezTo>
                          <a:pt x="165968" y="129366"/>
                          <a:pt x="167494" y="293238"/>
                          <a:pt x="192024" y="439857"/>
                        </a:cubicBezTo>
                        <a:cubicBezTo>
                          <a:pt x="173245" y="647412"/>
                          <a:pt x="108460" y="849217"/>
                          <a:pt x="135688" y="1062523"/>
                        </a:cubicBezTo>
                        <a:lnTo>
                          <a:pt x="28755" y="1056772"/>
                        </a:lnTo>
                        <a:cubicBezTo>
                          <a:pt x="11307" y="875357"/>
                          <a:pt x="127806" y="581480"/>
                          <a:pt x="123013" y="411102"/>
                        </a:cubicBezTo>
                        <a:cubicBezTo>
                          <a:pt x="118220" y="240724"/>
                          <a:pt x="3638" y="99189"/>
                          <a:pt x="0" y="345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8" name="Group 77"/>
                <p:cNvGrpSpPr/>
                <p:nvPr/>
              </p:nvGrpSpPr>
              <p:grpSpPr>
                <a:xfrm>
                  <a:off x="-332462" y="2788440"/>
                  <a:ext cx="97068" cy="93799"/>
                  <a:chOff x="2203728" y="3110982"/>
                  <a:chExt cx="212092" cy="204949"/>
                </a:xfrm>
                <a:grpFill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82" name="Oval 114"/>
                  <p:cNvSpPr/>
                  <p:nvPr/>
                </p:nvSpPr>
                <p:spPr>
                  <a:xfrm>
                    <a:off x="2203728" y="3110982"/>
                    <a:ext cx="212092" cy="20494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" name="Oval 114"/>
                  <p:cNvSpPr/>
                  <p:nvPr/>
                </p:nvSpPr>
                <p:spPr>
                  <a:xfrm>
                    <a:off x="2299744" y="3165073"/>
                    <a:ext cx="47313" cy="45719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81" h="230932">
                        <a:moveTo>
                          <a:pt x="1249" y="111833"/>
                        </a:moveTo>
                        <a:cubicBezTo>
                          <a:pt x="7904" y="83516"/>
                          <a:pt x="45424" y="24958"/>
                          <a:pt x="75491" y="10829"/>
                        </a:cubicBezTo>
                        <a:cubicBezTo>
                          <a:pt x="105558" y="-3300"/>
                          <a:pt x="139465" y="-8732"/>
                          <a:pt x="181653" y="27062"/>
                        </a:cubicBezTo>
                        <a:cubicBezTo>
                          <a:pt x="201461" y="46870"/>
                          <a:pt x="237454" y="91018"/>
                          <a:pt x="238941" y="111833"/>
                        </a:cubicBezTo>
                        <a:cubicBezTo>
                          <a:pt x="240428" y="132648"/>
                          <a:pt x="200866" y="139883"/>
                          <a:pt x="181058" y="159691"/>
                        </a:cubicBezTo>
                        <a:cubicBezTo>
                          <a:pt x="161250" y="179499"/>
                          <a:pt x="144344" y="227173"/>
                          <a:pt x="120095" y="230679"/>
                        </a:cubicBezTo>
                        <a:cubicBezTo>
                          <a:pt x="95846" y="234185"/>
                          <a:pt x="55370" y="200538"/>
                          <a:pt x="35562" y="180730"/>
                        </a:cubicBezTo>
                        <a:cubicBezTo>
                          <a:pt x="15754" y="160922"/>
                          <a:pt x="-5406" y="140150"/>
                          <a:pt x="1249" y="11183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79" name="Group 78"/>
                <p:cNvGrpSpPr/>
                <p:nvPr/>
              </p:nvGrpSpPr>
              <p:grpSpPr>
                <a:xfrm>
                  <a:off x="-172282" y="2771113"/>
                  <a:ext cx="95766" cy="87760"/>
                  <a:chOff x="2553719" y="3073120"/>
                  <a:chExt cx="209247" cy="191754"/>
                </a:xfrm>
                <a:grpFill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80" name="Oval 114"/>
                  <p:cNvSpPr/>
                  <p:nvPr/>
                </p:nvSpPr>
                <p:spPr>
                  <a:xfrm rot="6076295">
                    <a:off x="2562466" y="3064373"/>
                    <a:ext cx="191754" cy="209247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" name="Oval 114"/>
                  <p:cNvSpPr/>
                  <p:nvPr/>
                </p:nvSpPr>
                <p:spPr>
                  <a:xfrm rot="6076295">
                    <a:off x="2662559" y="3116756"/>
                    <a:ext cx="45719" cy="49890"/>
                  </a:xfrm>
                  <a:custGeom>
                    <a:avLst/>
                    <a:gdLst>
                      <a:gd name="connsiteX0" fmla="*/ 0 w 237691"/>
                      <a:gd name="connsiteY0" fmla="*/ 118846 h 237691"/>
                      <a:gd name="connsiteX1" fmla="*/ 118846 w 237691"/>
                      <a:gd name="connsiteY1" fmla="*/ 0 h 237691"/>
                      <a:gd name="connsiteX2" fmla="*/ 237692 w 237691"/>
                      <a:gd name="connsiteY2" fmla="*/ 118846 h 237691"/>
                      <a:gd name="connsiteX3" fmla="*/ 118846 w 237691"/>
                      <a:gd name="connsiteY3" fmla="*/ 237692 h 237691"/>
                      <a:gd name="connsiteX4" fmla="*/ 0 w 237691"/>
                      <a:gd name="connsiteY4" fmla="*/ 118846 h 237691"/>
                      <a:gd name="connsiteX0" fmla="*/ 0 w 239230"/>
                      <a:gd name="connsiteY0" fmla="*/ 120327 h 239173"/>
                      <a:gd name="connsiteX1" fmla="*/ 118846 w 239230"/>
                      <a:gd name="connsiteY1" fmla="*/ 1481 h 239173"/>
                      <a:gd name="connsiteX2" fmla="*/ 174009 w 239230"/>
                      <a:gd name="connsiteY2" fmla="*/ 57937 h 239173"/>
                      <a:gd name="connsiteX3" fmla="*/ 237692 w 239230"/>
                      <a:gd name="connsiteY3" fmla="*/ 120327 h 239173"/>
                      <a:gd name="connsiteX4" fmla="*/ 118846 w 239230"/>
                      <a:gd name="connsiteY4" fmla="*/ 239173 h 239173"/>
                      <a:gd name="connsiteX5" fmla="*/ 0 w 239230"/>
                      <a:gd name="connsiteY5" fmla="*/ 120327 h 239173"/>
                      <a:gd name="connsiteX0" fmla="*/ 710 w 239940"/>
                      <a:gd name="connsiteY0" fmla="*/ 103179 h 222025"/>
                      <a:gd name="connsiteX1" fmla="*/ 74952 w 239940"/>
                      <a:gd name="connsiteY1" fmla="*/ 2175 h 222025"/>
                      <a:gd name="connsiteX2" fmla="*/ 174719 w 239940"/>
                      <a:gd name="connsiteY2" fmla="*/ 40789 h 222025"/>
                      <a:gd name="connsiteX3" fmla="*/ 238402 w 239940"/>
                      <a:gd name="connsiteY3" fmla="*/ 103179 h 222025"/>
                      <a:gd name="connsiteX4" fmla="*/ 119556 w 239940"/>
                      <a:gd name="connsiteY4" fmla="*/ 222025 h 222025"/>
                      <a:gd name="connsiteX5" fmla="*/ 710 w 239940"/>
                      <a:gd name="connsiteY5" fmla="*/ 103179 h 222025"/>
                      <a:gd name="connsiteX0" fmla="*/ 2 w 239232"/>
                      <a:gd name="connsiteY0" fmla="*/ 103179 h 223514"/>
                      <a:gd name="connsiteX1" fmla="*/ 74244 w 239232"/>
                      <a:gd name="connsiteY1" fmla="*/ 2175 h 223514"/>
                      <a:gd name="connsiteX2" fmla="*/ 174011 w 239232"/>
                      <a:gd name="connsiteY2" fmla="*/ 40789 h 223514"/>
                      <a:gd name="connsiteX3" fmla="*/ 237694 w 239232"/>
                      <a:gd name="connsiteY3" fmla="*/ 103179 h 223514"/>
                      <a:gd name="connsiteX4" fmla="*/ 118848 w 239232"/>
                      <a:gd name="connsiteY4" fmla="*/ 222025 h 223514"/>
                      <a:gd name="connsiteX5" fmla="*/ 75879 w 239232"/>
                      <a:gd name="connsiteY5" fmla="*/ 165682 h 223514"/>
                      <a:gd name="connsiteX6" fmla="*/ 2 w 239232"/>
                      <a:gd name="connsiteY6" fmla="*/ 103179 h 223514"/>
                      <a:gd name="connsiteX0" fmla="*/ 2 w 237721"/>
                      <a:gd name="connsiteY0" fmla="*/ 103179 h 222183"/>
                      <a:gd name="connsiteX1" fmla="*/ 74244 w 237721"/>
                      <a:gd name="connsiteY1" fmla="*/ 2175 h 222183"/>
                      <a:gd name="connsiteX2" fmla="*/ 174011 w 237721"/>
                      <a:gd name="connsiteY2" fmla="*/ 40789 h 222183"/>
                      <a:gd name="connsiteX3" fmla="*/ 237694 w 237721"/>
                      <a:gd name="connsiteY3" fmla="*/ 103179 h 222183"/>
                      <a:gd name="connsiteX4" fmla="*/ 160628 w 237721"/>
                      <a:gd name="connsiteY4" fmla="*/ 147840 h 222183"/>
                      <a:gd name="connsiteX5" fmla="*/ 118848 w 237721"/>
                      <a:gd name="connsiteY5" fmla="*/ 222025 h 222183"/>
                      <a:gd name="connsiteX6" fmla="*/ 75879 w 237721"/>
                      <a:gd name="connsiteY6" fmla="*/ 165682 h 222183"/>
                      <a:gd name="connsiteX7" fmla="*/ 2 w 237721"/>
                      <a:gd name="connsiteY7" fmla="*/ 103179 h 222183"/>
                      <a:gd name="connsiteX0" fmla="*/ 2 w 237734"/>
                      <a:gd name="connsiteY0" fmla="*/ 103179 h 222134"/>
                      <a:gd name="connsiteX1" fmla="*/ 74244 w 237734"/>
                      <a:gd name="connsiteY1" fmla="*/ 2175 h 222134"/>
                      <a:gd name="connsiteX2" fmla="*/ 174011 w 237734"/>
                      <a:gd name="connsiteY2" fmla="*/ 40789 h 222134"/>
                      <a:gd name="connsiteX3" fmla="*/ 237694 w 237734"/>
                      <a:gd name="connsiteY3" fmla="*/ 103179 h 222134"/>
                      <a:gd name="connsiteX4" fmla="*/ 179811 w 237734"/>
                      <a:gd name="connsiteY4" fmla="*/ 151037 h 222134"/>
                      <a:gd name="connsiteX5" fmla="*/ 118848 w 237734"/>
                      <a:gd name="connsiteY5" fmla="*/ 222025 h 222134"/>
                      <a:gd name="connsiteX6" fmla="*/ 75879 w 237734"/>
                      <a:gd name="connsiteY6" fmla="*/ 165682 h 222134"/>
                      <a:gd name="connsiteX7" fmla="*/ 2 w 237734"/>
                      <a:gd name="connsiteY7" fmla="*/ 103179 h 222134"/>
                      <a:gd name="connsiteX0" fmla="*/ 1249 w 238981"/>
                      <a:gd name="connsiteY0" fmla="*/ 103179 h 222278"/>
                      <a:gd name="connsiteX1" fmla="*/ 75491 w 238981"/>
                      <a:gd name="connsiteY1" fmla="*/ 2175 h 222278"/>
                      <a:gd name="connsiteX2" fmla="*/ 175258 w 238981"/>
                      <a:gd name="connsiteY2" fmla="*/ 40789 h 222278"/>
                      <a:gd name="connsiteX3" fmla="*/ 238941 w 238981"/>
                      <a:gd name="connsiteY3" fmla="*/ 103179 h 222278"/>
                      <a:gd name="connsiteX4" fmla="*/ 181058 w 238981"/>
                      <a:gd name="connsiteY4" fmla="*/ 151037 h 222278"/>
                      <a:gd name="connsiteX5" fmla="*/ 120095 w 238981"/>
                      <a:gd name="connsiteY5" fmla="*/ 222025 h 222278"/>
                      <a:gd name="connsiteX6" fmla="*/ 35562 w 238981"/>
                      <a:gd name="connsiteY6" fmla="*/ 172076 h 222278"/>
                      <a:gd name="connsiteX7" fmla="*/ 1249 w 238981"/>
                      <a:gd name="connsiteY7" fmla="*/ 103179 h 222278"/>
                      <a:gd name="connsiteX0" fmla="*/ 1249 w 238981"/>
                      <a:gd name="connsiteY0" fmla="*/ 107491 h 226590"/>
                      <a:gd name="connsiteX1" fmla="*/ 75491 w 238981"/>
                      <a:gd name="connsiteY1" fmla="*/ 6487 h 226590"/>
                      <a:gd name="connsiteX2" fmla="*/ 181653 w 238981"/>
                      <a:gd name="connsiteY2" fmla="*/ 22720 h 226590"/>
                      <a:gd name="connsiteX3" fmla="*/ 238941 w 238981"/>
                      <a:gd name="connsiteY3" fmla="*/ 107491 h 226590"/>
                      <a:gd name="connsiteX4" fmla="*/ 181058 w 238981"/>
                      <a:gd name="connsiteY4" fmla="*/ 155349 h 226590"/>
                      <a:gd name="connsiteX5" fmla="*/ 120095 w 238981"/>
                      <a:gd name="connsiteY5" fmla="*/ 226337 h 226590"/>
                      <a:gd name="connsiteX6" fmla="*/ 35562 w 238981"/>
                      <a:gd name="connsiteY6" fmla="*/ 176388 h 226590"/>
                      <a:gd name="connsiteX7" fmla="*/ 1249 w 238981"/>
                      <a:gd name="connsiteY7" fmla="*/ 107491 h 226590"/>
                      <a:gd name="connsiteX0" fmla="*/ 1249 w 238981"/>
                      <a:gd name="connsiteY0" fmla="*/ 111833 h 230932"/>
                      <a:gd name="connsiteX1" fmla="*/ 75491 w 238981"/>
                      <a:gd name="connsiteY1" fmla="*/ 10829 h 230932"/>
                      <a:gd name="connsiteX2" fmla="*/ 181653 w 238981"/>
                      <a:gd name="connsiteY2" fmla="*/ 27062 h 230932"/>
                      <a:gd name="connsiteX3" fmla="*/ 238941 w 238981"/>
                      <a:gd name="connsiteY3" fmla="*/ 111833 h 230932"/>
                      <a:gd name="connsiteX4" fmla="*/ 181058 w 238981"/>
                      <a:gd name="connsiteY4" fmla="*/ 159691 h 230932"/>
                      <a:gd name="connsiteX5" fmla="*/ 120095 w 238981"/>
                      <a:gd name="connsiteY5" fmla="*/ 230679 h 230932"/>
                      <a:gd name="connsiteX6" fmla="*/ 35562 w 238981"/>
                      <a:gd name="connsiteY6" fmla="*/ 180730 h 230932"/>
                      <a:gd name="connsiteX7" fmla="*/ 1249 w 238981"/>
                      <a:gd name="connsiteY7" fmla="*/ 111833 h 230932"/>
                      <a:gd name="connsiteX0" fmla="*/ 1737 w 239469"/>
                      <a:gd name="connsiteY0" fmla="*/ 101403 h 220502"/>
                      <a:gd name="connsiteX1" fmla="*/ 85570 w 239469"/>
                      <a:gd name="connsiteY1" fmla="*/ 25977 h 220502"/>
                      <a:gd name="connsiteX2" fmla="*/ 182141 w 239469"/>
                      <a:gd name="connsiteY2" fmla="*/ 16632 h 220502"/>
                      <a:gd name="connsiteX3" fmla="*/ 239429 w 239469"/>
                      <a:gd name="connsiteY3" fmla="*/ 101403 h 220502"/>
                      <a:gd name="connsiteX4" fmla="*/ 181546 w 239469"/>
                      <a:gd name="connsiteY4" fmla="*/ 149261 h 220502"/>
                      <a:gd name="connsiteX5" fmla="*/ 120583 w 239469"/>
                      <a:gd name="connsiteY5" fmla="*/ 220249 h 220502"/>
                      <a:gd name="connsiteX6" fmla="*/ 36050 w 239469"/>
                      <a:gd name="connsiteY6" fmla="*/ 170300 h 220502"/>
                      <a:gd name="connsiteX7" fmla="*/ 1737 w 239469"/>
                      <a:gd name="connsiteY7" fmla="*/ 101403 h 220502"/>
                      <a:gd name="connsiteX0" fmla="*/ 1737 w 192993"/>
                      <a:gd name="connsiteY0" fmla="*/ 101403 h 220502"/>
                      <a:gd name="connsiteX1" fmla="*/ 85570 w 192993"/>
                      <a:gd name="connsiteY1" fmla="*/ 25977 h 220502"/>
                      <a:gd name="connsiteX2" fmla="*/ 182141 w 192993"/>
                      <a:gd name="connsiteY2" fmla="*/ 16632 h 220502"/>
                      <a:gd name="connsiteX3" fmla="*/ 188274 w 192993"/>
                      <a:gd name="connsiteY3" fmla="*/ 88614 h 220502"/>
                      <a:gd name="connsiteX4" fmla="*/ 181546 w 192993"/>
                      <a:gd name="connsiteY4" fmla="*/ 149261 h 220502"/>
                      <a:gd name="connsiteX5" fmla="*/ 120583 w 192993"/>
                      <a:gd name="connsiteY5" fmla="*/ 220249 h 220502"/>
                      <a:gd name="connsiteX6" fmla="*/ 36050 w 192993"/>
                      <a:gd name="connsiteY6" fmla="*/ 170300 h 220502"/>
                      <a:gd name="connsiteX7" fmla="*/ 1737 w 192993"/>
                      <a:gd name="connsiteY7" fmla="*/ 101403 h 220502"/>
                      <a:gd name="connsiteX0" fmla="*/ 1150 w 192406"/>
                      <a:gd name="connsiteY0" fmla="*/ 101403 h 220312"/>
                      <a:gd name="connsiteX1" fmla="*/ 84983 w 192406"/>
                      <a:gd name="connsiteY1" fmla="*/ 25977 h 220312"/>
                      <a:gd name="connsiteX2" fmla="*/ 181554 w 192406"/>
                      <a:gd name="connsiteY2" fmla="*/ 16632 h 220312"/>
                      <a:gd name="connsiteX3" fmla="*/ 187687 w 192406"/>
                      <a:gd name="connsiteY3" fmla="*/ 88614 h 220312"/>
                      <a:gd name="connsiteX4" fmla="*/ 180959 w 192406"/>
                      <a:gd name="connsiteY4" fmla="*/ 149261 h 220312"/>
                      <a:gd name="connsiteX5" fmla="*/ 119996 w 192406"/>
                      <a:gd name="connsiteY5" fmla="*/ 220249 h 220312"/>
                      <a:gd name="connsiteX6" fmla="*/ 41857 w 192406"/>
                      <a:gd name="connsiteY6" fmla="*/ 160708 h 220312"/>
                      <a:gd name="connsiteX7" fmla="*/ 1150 w 192406"/>
                      <a:gd name="connsiteY7" fmla="*/ 101403 h 220312"/>
                      <a:gd name="connsiteX0" fmla="*/ 1150 w 192406"/>
                      <a:gd name="connsiteY0" fmla="*/ 101403 h 223183"/>
                      <a:gd name="connsiteX1" fmla="*/ 84983 w 192406"/>
                      <a:gd name="connsiteY1" fmla="*/ 25977 h 223183"/>
                      <a:gd name="connsiteX2" fmla="*/ 181554 w 192406"/>
                      <a:gd name="connsiteY2" fmla="*/ 16632 h 223183"/>
                      <a:gd name="connsiteX3" fmla="*/ 187687 w 192406"/>
                      <a:gd name="connsiteY3" fmla="*/ 88614 h 223183"/>
                      <a:gd name="connsiteX4" fmla="*/ 180959 w 192406"/>
                      <a:gd name="connsiteY4" fmla="*/ 149261 h 223183"/>
                      <a:gd name="connsiteX5" fmla="*/ 119996 w 192406"/>
                      <a:gd name="connsiteY5" fmla="*/ 220249 h 223183"/>
                      <a:gd name="connsiteX6" fmla="*/ 41857 w 192406"/>
                      <a:gd name="connsiteY6" fmla="*/ 160708 h 223183"/>
                      <a:gd name="connsiteX7" fmla="*/ 1150 w 192406"/>
                      <a:gd name="connsiteY7" fmla="*/ 101403 h 223183"/>
                      <a:gd name="connsiteX0" fmla="*/ 1150 w 192406"/>
                      <a:gd name="connsiteY0" fmla="*/ 101403 h 208361"/>
                      <a:gd name="connsiteX1" fmla="*/ 84983 w 192406"/>
                      <a:gd name="connsiteY1" fmla="*/ 25977 h 208361"/>
                      <a:gd name="connsiteX2" fmla="*/ 181554 w 192406"/>
                      <a:gd name="connsiteY2" fmla="*/ 16632 h 208361"/>
                      <a:gd name="connsiteX3" fmla="*/ 187687 w 192406"/>
                      <a:gd name="connsiteY3" fmla="*/ 88614 h 208361"/>
                      <a:gd name="connsiteX4" fmla="*/ 180959 w 192406"/>
                      <a:gd name="connsiteY4" fmla="*/ 149261 h 208361"/>
                      <a:gd name="connsiteX5" fmla="*/ 116871 w 192406"/>
                      <a:gd name="connsiteY5" fmla="*/ 204571 h 208361"/>
                      <a:gd name="connsiteX6" fmla="*/ 41857 w 192406"/>
                      <a:gd name="connsiteY6" fmla="*/ 160708 h 208361"/>
                      <a:gd name="connsiteX7" fmla="*/ 1150 w 192406"/>
                      <a:gd name="connsiteY7" fmla="*/ 101403 h 208361"/>
                      <a:gd name="connsiteX0" fmla="*/ 498 w 191754"/>
                      <a:gd name="connsiteY0" fmla="*/ 102289 h 209247"/>
                      <a:gd name="connsiteX1" fmla="*/ 67403 w 191754"/>
                      <a:gd name="connsiteY1" fmla="*/ 23717 h 209247"/>
                      <a:gd name="connsiteX2" fmla="*/ 180902 w 191754"/>
                      <a:gd name="connsiteY2" fmla="*/ 17518 h 209247"/>
                      <a:gd name="connsiteX3" fmla="*/ 187035 w 191754"/>
                      <a:gd name="connsiteY3" fmla="*/ 89500 h 209247"/>
                      <a:gd name="connsiteX4" fmla="*/ 180307 w 191754"/>
                      <a:gd name="connsiteY4" fmla="*/ 150147 h 209247"/>
                      <a:gd name="connsiteX5" fmla="*/ 116219 w 191754"/>
                      <a:gd name="connsiteY5" fmla="*/ 205457 h 209247"/>
                      <a:gd name="connsiteX6" fmla="*/ 41205 w 191754"/>
                      <a:gd name="connsiteY6" fmla="*/ 161594 h 209247"/>
                      <a:gd name="connsiteX7" fmla="*/ 498 w 191754"/>
                      <a:gd name="connsiteY7" fmla="*/ 102289 h 20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754" h="209247">
                        <a:moveTo>
                          <a:pt x="498" y="102289"/>
                        </a:moveTo>
                        <a:cubicBezTo>
                          <a:pt x="4864" y="79310"/>
                          <a:pt x="37336" y="37846"/>
                          <a:pt x="67403" y="23717"/>
                        </a:cubicBezTo>
                        <a:cubicBezTo>
                          <a:pt x="97470" y="9588"/>
                          <a:pt x="138714" y="-18276"/>
                          <a:pt x="180902" y="17518"/>
                        </a:cubicBezTo>
                        <a:cubicBezTo>
                          <a:pt x="200710" y="37326"/>
                          <a:pt x="185548" y="68685"/>
                          <a:pt x="187035" y="89500"/>
                        </a:cubicBezTo>
                        <a:cubicBezTo>
                          <a:pt x="188522" y="110315"/>
                          <a:pt x="200115" y="130339"/>
                          <a:pt x="180307" y="150147"/>
                        </a:cubicBezTo>
                        <a:cubicBezTo>
                          <a:pt x="160499" y="169955"/>
                          <a:pt x="178916" y="189155"/>
                          <a:pt x="116219" y="205457"/>
                        </a:cubicBezTo>
                        <a:cubicBezTo>
                          <a:pt x="53522" y="221759"/>
                          <a:pt x="61013" y="181402"/>
                          <a:pt x="41205" y="161594"/>
                        </a:cubicBezTo>
                        <a:cubicBezTo>
                          <a:pt x="21397" y="141786"/>
                          <a:pt x="-3868" y="125268"/>
                          <a:pt x="498" y="10228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</p:grpSp>
      <p:sp>
        <p:nvSpPr>
          <p:cNvPr id="128" name="Oval 127"/>
          <p:cNvSpPr/>
          <p:nvPr userDrawn="1"/>
        </p:nvSpPr>
        <p:spPr>
          <a:xfrm flipH="1">
            <a:off x="205954" y="1284591"/>
            <a:ext cx="3157393" cy="3157393"/>
          </a:xfrm>
          <a:prstGeom prst="ellipse">
            <a:avLst/>
          </a:prstGeom>
          <a:gradFill flip="none" rotWithShape="1">
            <a:gsLst>
              <a:gs pos="100000">
                <a:schemeClr val="tx1">
                  <a:lumMod val="75000"/>
                  <a:lumOff val="25000"/>
                  <a:alpha val="0"/>
                </a:schemeClr>
              </a:gs>
              <a:gs pos="0">
                <a:schemeClr val="tx1">
                  <a:alpha val="14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9398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9" name="Group 128"/>
          <p:cNvGrpSpPr/>
          <p:nvPr userDrawn="1"/>
        </p:nvGrpSpPr>
        <p:grpSpPr>
          <a:xfrm>
            <a:off x="-252536" y="822589"/>
            <a:ext cx="4029124" cy="4029124"/>
            <a:chOff x="-1968684" y="-5265646"/>
            <a:chExt cx="4029124" cy="4029124"/>
          </a:xfrm>
        </p:grpSpPr>
        <p:sp>
          <p:nvSpPr>
            <p:cNvPr id="130" name="Oval 129"/>
            <p:cNvSpPr/>
            <p:nvPr/>
          </p:nvSpPr>
          <p:spPr>
            <a:xfrm>
              <a:off x="-1968684" y="-5265646"/>
              <a:ext cx="4029124" cy="40291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1" name="Group 130"/>
            <p:cNvGrpSpPr/>
            <p:nvPr/>
          </p:nvGrpSpPr>
          <p:grpSpPr>
            <a:xfrm rot="4404205" flipH="1">
              <a:off x="-1409554" y="-4511255"/>
              <a:ext cx="2797776" cy="2594378"/>
              <a:chOff x="-393886" y="-4005998"/>
              <a:chExt cx="11459085" cy="10626019"/>
            </a:xfrm>
          </p:grpSpPr>
          <p:sp>
            <p:nvSpPr>
              <p:cNvPr id="132" name="Oval 131"/>
              <p:cNvSpPr/>
              <p:nvPr/>
            </p:nvSpPr>
            <p:spPr>
              <a:xfrm>
                <a:off x="525537" y="-122699"/>
                <a:ext cx="1224135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1377443" y="980728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2601579" y="260648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5292080" y="843626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9001238" y="2942839"/>
                <a:ext cx="1224135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Oval 136"/>
              <p:cNvSpPr/>
              <p:nvPr/>
            </p:nvSpPr>
            <p:spPr>
              <a:xfrm>
                <a:off x="6516216" y="-6349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2915816" y="1844824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393844" y="2862880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1725687" y="3068960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7059959" y="4020425"/>
                <a:ext cx="1224135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3707904" y="3491736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2079821" y="-2961773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3303957" y="-3681853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5994458" y="-3098875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8684959" y="-251589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7218594" y="-4005998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3618194" y="-209767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-393886" y="-2445747"/>
                <a:ext cx="1224135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2428065" y="-873541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5634418" y="-1581952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8254812" y="54529"/>
                <a:ext cx="1224135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4410282" y="-450765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2445050" y="5395884"/>
                <a:ext cx="1224136" cy="122413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1460664" y="4444818"/>
                <a:ext cx="1224136" cy="122413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679014" y="5147392"/>
                <a:ext cx="1224136" cy="122413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9841063" y="-195505"/>
                <a:ext cx="1224136" cy="122413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8495526" y="-1056171"/>
                <a:ext cx="1224136" cy="122413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4932040" y="2360549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60" name="Group 159"/>
          <p:cNvGrpSpPr/>
          <p:nvPr userDrawn="1"/>
        </p:nvGrpSpPr>
        <p:grpSpPr>
          <a:xfrm>
            <a:off x="-252536" y="822589"/>
            <a:ext cx="4029124" cy="4029124"/>
            <a:chOff x="4224235" y="-3651325"/>
            <a:chExt cx="4029124" cy="4029124"/>
          </a:xfrm>
        </p:grpSpPr>
        <p:sp>
          <p:nvSpPr>
            <p:cNvPr id="161" name="Oval 160"/>
            <p:cNvSpPr/>
            <p:nvPr/>
          </p:nvSpPr>
          <p:spPr>
            <a:xfrm>
              <a:off x="4224235" y="-3651325"/>
              <a:ext cx="4029124" cy="40291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62" name="Group 161"/>
            <p:cNvGrpSpPr/>
            <p:nvPr/>
          </p:nvGrpSpPr>
          <p:grpSpPr>
            <a:xfrm rot="3272791">
              <a:off x="4888104" y="-3025298"/>
              <a:ext cx="2701386" cy="2777070"/>
              <a:chOff x="907" y="-3681853"/>
              <a:chExt cx="11064292" cy="9772586"/>
            </a:xfrm>
          </p:grpSpPr>
          <p:sp>
            <p:nvSpPr>
              <p:cNvPr id="163" name="Oval 162"/>
              <p:cNvSpPr/>
              <p:nvPr/>
            </p:nvSpPr>
            <p:spPr>
              <a:xfrm>
                <a:off x="907" y="-6349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377443" y="980728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2601579" y="260648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5292080" y="843626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8066070" y="3758901"/>
                <a:ext cx="1224135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6516216" y="-6349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2915816" y="1844824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223936" y="2553235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1725687" y="3068960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6558899" y="2876274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3707904" y="3491736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079821" y="-2961773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303957" y="-3681853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5994458" y="-3098875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8684959" y="-251589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7276583" y="-2974824"/>
                <a:ext cx="1224135" cy="122413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3618194" y="-209767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926314" y="-1389266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2428065" y="-873541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5634418" y="-1581952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7261277" y="-1066227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4410282" y="-450765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1930502" y="4164021"/>
                <a:ext cx="1224135" cy="12241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5148850" y="4866595"/>
                <a:ext cx="1224135" cy="12241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9841063" y="-195505"/>
                <a:ext cx="1224136" cy="122413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8495526" y="-1056171"/>
                <a:ext cx="1224136" cy="122413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4932040" y="2360549"/>
                <a:ext cx="1224136" cy="122413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9000">
                    <a:srgbClr val="66CCFF">
                      <a:shade val="67500"/>
                      <a:satMod val="115000"/>
                      <a:alpha val="0"/>
                    </a:srgbClr>
                  </a:gs>
                  <a:gs pos="100000">
                    <a:srgbClr val="9FE4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90" name="Isosceles Triangle 14"/>
          <p:cNvSpPr/>
          <p:nvPr userDrawn="1"/>
        </p:nvSpPr>
        <p:spPr>
          <a:xfrm rot="14244427">
            <a:off x="2850271" y="2068500"/>
            <a:ext cx="206379" cy="373409"/>
          </a:xfrm>
          <a:custGeom>
            <a:avLst/>
            <a:gdLst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0 w 221125"/>
              <a:gd name="connsiteY3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34326 w 221125"/>
              <a:gd name="connsiteY3" fmla="*/ 267980 h 382343"/>
              <a:gd name="connsiteX4" fmla="*/ 0 w 221125"/>
              <a:gd name="connsiteY4" fmla="*/ 382343 h 382343"/>
              <a:gd name="connsiteX0" fmla="*/ 0 w 223099"/>
              <a:gd name="connsiteY0" fmla="*/ 382343 h 382343"/>
              <a:gd name="connsiteX1" fmla="*/ 101439 w 223099"/>
              <a:gd name="connsiteY1" fmla="*/ 0 h 382343"/>
              <a:gd name="connsiteX2" fmla="*/ 221125 w 223099"/>
              <a:gd name="connsiteY2" fmla="*/ 311380 h 382343"/>
              <a:gd name="connsiteX3" fmla="*/ 170821 w 223099"/>
              <a:gd name="connsiteY3" fmla="*/ 373409 h 382343"/>
              <a:gd name="connsiteX4" fmla="*/ 134326 w 223099"/>
              <a:gd name="connsiteY4" fmla="*/ 267980 h 382343"/>
              <a:gd name="connsiteX5" fmla="*/ 0 w 223099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99859 w 221125"/>
              <a:gd name="connsiteY5" fmla="*/ 361244 h 382343"/>
              <a:gd name="connsiteX6" fmla="*/ 0 w 221125"/>
              <a:gd name="connsiteY6" fmla="*/ 382343 h 382343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91750 w 213016"/>
              <a:gd name="connsiteY5" fmla="*/ 361244 h 373409"/>
              <a:gd name="connsiteX6" fmla="*/ 0 w 213016"/>
              <a:gd name="connsiteY6" fmla="*/ 293133 h 373409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34980 w 213016"/>
              <a:gd name="connsiteY5" fmla="*/ 367327 h 373409"/>
              <a:gd name="connsiteX6" fmla="*/ 0 w 213016"/>
              <a:gd name="connsiteY6" fmla="*/ 293133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379" h="373409">
                <a:moveTo>
                  <a:pt x="0" y="300912"/>
                </a:moveTo>
                <a:cubicBezTo>
                  <a:pt x="60397" y="160636"/>
                  <a:pt x="98114" y="42082"/>
                  <a:pt x="86693" y="0"/>
                </a:cubicBezTo>
                <a:cubicBezTo>
                  <a:pt x="169166" y="105821"/>
                  <a:pt x="178649" y="197449"/>
                  <a:pt x="206379" y="311380"/>
                </a:cubicBezTo>
                <a:lnTo>
                  <a:pt x="156075" y="373409"/>
                </a:lnTo>
                <a:lnTo>
                  <a:pt x="119580" y="267980"/>
                </a:lnTo>
                <a:cubicBezTo>
                  <a:pt x="97278" y="286903"/>
                  <a:pt x="50645" y="348404"/>
                  <a:pt x="28343" y="367327"/>
                </a:cubicBezTo>
                <a:lnTo>
                  <a:pt x="0" y="300912"/>
                </a:lnTo>
                <a:close/>
              </a:path>
            </a:pathLst>
          </a:custGeom>
          <a:solidFill>
            <a:schemeClr val="bg1">
              <a:alpha val="13000"/>
            </a:schemeClr>
          </a:solidFill>
          <a:ln w="19050">
            <a:solidFill>
              <a:schemeClr val="bg1">
                <a:lumMod val="85000"/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Isosceles Triangle 14"/>
          <p:cNvSpPr/>
          <p:nvPr userDrawn="1"/>
        </p:nvSpPr>
        <p:spPr>
          <a:xfrm rot="12565975">
            <a:off x="2812194" y="3203189"/>
            <a:ext cx="206379" cy="373409"/>
          </a:xfrm>
          <a:custGeom>
            <a:avLst/>
            <a:gdLst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0 w 221125"/>
              <a:gd name="connsiteY3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34326 w 221125"/>
              <a:gd name="connsiteY3" fmla="*/ 267980 h 382343"/>
              <a:gd name="connsiteX4" fmla="*/ 0 w 221125"/>
              <a:gd name="connsiteY4" fmla="*/ 382343 h 382343"/>
              <a:gd name="connsiteX0" fmla="*/ 0 w 223099"/>
              <a:gd name="connsiteY0" fmla="*/ 382343 h 382343"/>
              <a:gd name="connsiteX1" fmla="*/ 101439 w 223099"/>
              <a:gd name="connsiteY1" fmla="*/ 0 h 382343"/>
              <a:gd name="connsiteX2" fmla="*/ 221125 w 223099"/>
              <a:gd name="connsiteY2" fmla="*/ 311380 h 382343"/>
              <a:gd name="connsiteX3" fmla="*/ 170821 w 223099"/>
              <a:gd name="connsiteY3" fmla="*/ 373409 h 382343"/>
              <a:gd name="connsiteX4" fmla="*/ 134326 w 223099"/>
              <a:gd name="connsiteY4" fmla="*/ 267980 h 382343"/>
              <a:gd name="connsiteX5" fmla="*/ 0 w 223099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99859 w 221125"/>
              <a:gd name="connsiteY5" fmla="*/ 361244 h 382343"/>
              <a:gd name="connsiteX6" fmla="*/ 0 w 221125"/>
              <a:gd name="connsiteY6" fmla="*/ 382343 h 382343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91750 w 213016"/>
              <a:gd name="connsiteY5" fmla="*/ 361244 h 373409"/>
              <a:gd name="connsiteX6" fmla="*/ 0 w 213016"/>
              <a:gd name="connsiteY6" fmla="*/ 293133 h 373409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34980 w 213016"/>
              <a:gd name="connsiteY5" fmla="*/ 367327 h 373409"/>
              <a:gd name="connsiteX6" fmla="*/ 0 w 213016"/>
              <a:gd name="connsiteY6" fmla="*/ 293133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379" h="373409">
                <a:moveTo>
                  <a:pt x="0" y="300912"/>
                </a:moveTo>
                <a:cubicBezTo>
                  <a:pt x="60397" y="160636"/>
                  <a:pt x="98114" y="42082"/>
                  <a:pt x="86693" y="0"/>
                </a:cubicBezTo>
                <a:cubicBezTo>
                  <a:pt x="169166" y="105821"/>
                  <a:pt x="178649" y="197449"/>
                  <a:pt x="206379" y="311380"/>
                </a:cubicBezTo>
                <a:lnTo>
                  <a:pt x="156075" y="373409"/>
                </a:lnTo>
                <a:lnTo>
                  <a:pt x="119580" y="267980"/>
                </a:lnTo>
                <a:cubicBezTo>
                  <a:pt x="97278" y="286903"/>
                  <a:pt x="50645" y="348404"/>
                  <a:pt x="28343" y="367327"/>
                </a:cubicBezTo>
                <a:lnTo>
                  <a:pt x="0" y="300912"/>
                </a:lnTo>
                <a:close/>
              </a:path>
            </a:pathLst>
          </a:custGeom>
          <a:solidFill>
            <a:schemeClr val="bg1">
              <a:alpha val="13000"/>
            </a:schemeClr>
          </a:solidFill>
          <a:ln w="19050">
            <a:solidFill>
              <a:schemeClr val="bg1">
                <a:lumMod val="85000"/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Isosceles Triangle 14"/>
          <p:cNvSpPr/>
          <p:nvPr userDrawn="1"/>
        </p:nvSpPr>
        <p:spPr>
          <a:xfrm rot="9855888">
            <a:off x="2774593" y="2321332"/>
            <a:ext cx="336308" cy="608494"/>
          </a:xfrm>
          <a:custGeom>
            <a:avLst/>
            <a:gdLst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0 w 221125"/>
              <a:gd name="connsiteY3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34326 w 221125"/>
              <a:gd name="connsiteY3" fmla="*/ 267980 h 382343"/>
              <a:gd name="connsiteX4" fmla="*/ 0 w 221125"/>
              <a:gd name="connsiteY4" fmla="*/ 382343 h 382343"/>
              <a:gd name="connsiteX0" fmla="*/ 0 w 223099"/>
              <a:gd name="connsiteY0" fmla="*/ 382343 h 382343"/>
              <a:gd name="connsiteX1" fmla="*/ 101439 w 223099"/>
              <a:gd name="connsiteY1" fmla="*/ 0 h 382343"/>
              <a:gd name="connsiteX2" fmla="*/ 221125 w 223099"/>
              <a:gd name="connsiteY2" fmla="*/ 311380 h 382343"/>
              <a:gd name="connsiteX3" fmla="*/ 170821 w 223099"/>
              <a:gd name="connsiteY3" fmla="*/ 373409 h 382343"/>
              <a:gd name="connsiteX4" fmla="*/ 134326 w 223099"/>
              <a:gd name="connsiteY4" fmla="*/ 267980 h 382343"/>
              <a:gd name="connsiteX5" fmla="*/ 0 w 223099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99859 w 221125"/>
              <a:gd name="connsiteY5" fmla="*/ 361244 h 382343"/>
              <a:gd name="connsiteX6" fmla="*/ 0 w 221125"/>
              <a:gd name="connsiteY6" fmla="*/ 382343 h 382343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91750 w 213016"/>
              <a:gd name="connsiteY5" fmla="*/ 361244 h 373409"/>
              <a:gd name="connsiteX6" fmla="*/ 0 w 213016"/>
              <a:gd name="connsiteY6" fmla="*/ 293133 h 373409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34980 w 213016"/>
              <a:gd name="connsiteY5" fmla="*/ 367327 h 373409"/>
              <a:gd name="connsiteX6" fmla="*/ 0 w 213016"/>
              <a:gd name="connsiteY6" fmla="*/ 293133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379" h="373409">
                <a:moveTo>
                  <a:pt x="0" y="300912"/>
                </a:moveTo>
                <a:cubicBezTo>
                  <a:pt x="60397" y="160636"/>
                  <a:pt x="98114" y="42082"/>
                  <a:pt x="86693" y="0"/>
                </a:cubicBezTo>
                <a:cubicBezTo>
                  <a:pt x="169166" y="105821"/>
                  <a:pt x="178649" y="197449"/>
                  <a:pt x="206379" y="311380"/>
                </a:cubicBezTo>
                <a:lnTo>
                  <a:pt x="156075" y="373409"/>
                </a:lnTo>
                <a:lnTo>
                  <a:pt x="119580" y="267980"/>
                </a:lnTo>
                <a:cubicBezTo>
                  <a:pt x="97278" y="286903"/>
                  <a:pt x="50645" y="348404"/>
                  <a:pt x="28343" y="367327"/>
                </a:cubicBezTo>
                <a:lnTo>
                  <a:pt x="0" y="300912"/>
                </a:lnTo>
                <a:close/>
              </a:path>
            </a:pathLst>
          </a:custGeom>
          <a:solidFill>
            <a:schemeClr val="bg1">
              <a:alpha val="13000"/>
            </a:schemeClr>
          </a:solidFill>
          <a:ln w="19050">
            <a:solidFill>
              <a:schemeClr val="bg1">
                <a:lumMod val="85000"/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Isosceles Triangle 14"/>
          <p:cNvSpPr/>
          <p:nvPr userDrawn="1"/>
        </p:nvSpPr>
        <p:spPr>
          <a:xfrm rot="19281389">
            <a:off x="2750198" y="2790517"/>
            <a:ext cx="228932" cy="414215"/>
          </a:xfrm>
          <a:custGeom>
            <a:avLst/>
            <a:gdLst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88032"/>
              <a:gd name="connsiteY0" fmla="*/ 360040 h 360040"/>
              <a:gd name="connsiteX1" fmla="*/ 144016 w 288032"/>
              <a:gd name="connsiteY1" fmla="*/ 0 h 360040"/>
              <a:gd name="connsiteX2" fmla="*/ 288032 w 288032"/>
              <a:gd name="connsiteY2" fmla="*/ 360040 h 360040"/>
              <a:gd name="connsiteX3" fmla="*/ 0 w 28803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63702"/>
              <a:gd name="connsiteY0" fmla="*/ 360040 h 360040"/>
              <a:gd name="connsiteX1" fmla="*/ 144016 w 263702"/>
              <a:gd name="connsiteY1" fmla="*/ 0 h 360040"/>
              <a:gd name="connsiteX2" fmla="*/ 263702 w 263702"/>
              <a:gd name="connsiteY2" fmla="*/ 311380 h 360040"/>
              <a:gd name="connsiteX3" fmla="*/ 0 w 263702"/>
              <a:gd name="connsiteY3" fmla="*/ 360040 h 360040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0 w 221125"/>
              <a:gd name="connsiteY3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34326 w 221125"/>
              <a:gd name="connsiteY3" fmla="*/ 267980 h 382343"/>
              <a:gd name="connsiteX4" fmla="*/ 0 w 221125"/>
              <a:gd name="connsiteY4" fmla="*/ 382343 h 382343"/>
              <a:gd name="connsiteX0" fmla="*/ 0 w 223099"/>
              <a:gd name="connsiteY0" fmla="*/ 382343 h 382343"/>
              <a:gd name="connsiteX1" fmla="*/ 101439 w 223099"/>
              <a:gd name="connsiteY1" fmla="*/ 0 h 382343"/>
              <a:gd name="connsiteX2" fmla="*/ 221125 w 223099"/>
              <a:gd name="connsiteY2" fmla="*/ 311380 h 382343"/>
              <a:gd name="connsiteX3" fmla="*/ 170821 w 223099"/>
              <a:gd name="connsiteY3" fmla="*/ 373409 h 382343"/>
              <a:gd name="connsiteX4" fmla="*/ 134326 w 223099"/>
              <a:gd name="connsiteY4" fmla="*/ 267980 h 382343"/>
              <a:gd name="connsiteX5" fmla="*/ 0 w 223099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0 w 221125"/>
              <a:gd name="connsiteY5" fmla="*/ 382343 h 382343"/>
              <a:gd name="connsiteX0" fmla="*/ 0 w 221125"/>
              <a:gd name="connsiteY0" fmla="*/ 382343 h 382343"/>
              <a:gd name="connsiteX1" fmla="*/ 101439 w 221125"/>
              <a:gd name="connsiteY1" fmla="*/ 0 h 382343"/>
              <a:gd name="connsiteX2" fmla="*/ 221125 w 221125"/>
              <a:gd name="connsiteY2" fmla="*/ 311380 h 382343"/>
              <a:gd name="connsiteX3" fmla="*/ 170821 w 221125"/>
              <a:gd name="connsiteY3" fmla="*/ 373409 h 382343"/>
              <a:gd name="connsiteX4" fmla="*/ 134326 w 221125"/>
              <a:gd name="connsiteY4" fmla="*/ 267980 h 382343"/>
              <a:gd name="connsiteX5" fmla="*/ 99859 w 221125"/>
              <a:gd name="connsiteY5" fmla="*/ 361244 h 382343"/>
              <a:gd name="connsiteX6" fmla="*/ 0 w 221125"/>
              <a:gd name="connsiteY6" fmla="*/ 382343 h 382343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91750 w 213016"/>
              <a:gd name="connsiteY5" fmla="*/ 361244 h 373409"/>
              <a:gd name="connsiteX6" fmla="*/ 0 w 213016"/>
              <a:gd name="connsiteY6" fmla="*/ 293133 h 373409"/>
              <a:gd name="connsiteX0" fmla="*/ 0 w 213016"/>
              <a:gd name="connsiteY0" fmla="*/ 293133 h 373409"/>
              <a:gd name="connsiteX1" fmla="*/ 93330 w 213016"/>
              <a:gd name="connsiteY1" fmla="*/ 0 h 373409"/>
              <a:gd name="connsiteX2" fmla="*/ 213016 w 213016"/>
              <a:gd name="connsiteY2" fmla="*/ 311380 h 373409"/>
              <a:gd name="connsiteX3" fmla="*/ 162712 w 213016"/>
              <a:gd name="connsiteY3" fmla="*/ 373409 h 373409"/>
              <a:gd name="connsiteX4" fmla="*/ 126217 w 213016"/>
              <a:gd name="connsiteY4" fmla="*/ 267980 h 373409"/>
              <a:gd name="connsiteX5" fmla="*/ 34980 w 213016"/>
              <a:gd name="connsiteY5" fmla="*/ 367327 h 373409"/>
              <a:gd name="connsiteX6" fmla="*/ 0 w 213016"/>
              <a:gd name="connsiteY6" fmla="*/ 293133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182604"/>
              <a:gd name="connsiteY0" fmla="*/ 291105 h 373409"/>
              <a:gd name="connsiteX1" fmla="*/ 62918 w 182604"/>
              <a:gd name="connsiteY1" fmla="*/ 0 h 373409"/>
              <a:gd name="connsiteX2" fmla="*/ 182604 w 182604"/>
              <a:gd name="connsiteY2" fmla="*/ 311380 h 373409"/>
              <a:gd name="connsiteX3" fmla="*/ 132300 w 182604"/>
              <a:gd name="connsiteY3" fmla="*/ 373409 h 373409"/>
              <a:gd name="connsiteX4" fmla="*/ 95805 w 182604"/>
              <a:gd name="connsiteY4" fmla="*/ 267980 h 373409"/>
              <a:gd name="connsiteX5" fmla="*/ 4568 w 182604"/>
              <a:gd name="connsiteY5" fmla="*/ 367327 h 373409"/>
              <a:gd name="connsiteX6" fmla="*/ 0 w 182604"/>
              <a:gd name="connsiteY6" fmla="*/ 291105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  <a:gd name="connsiteX0" fmla="*/ 0 w 206379"/>
              <a:gd name="connsiteY0" fmla="*/ 300912 h 373409"/>
              <a:gd name="connsiteX1" fmla="*/ 86693 w 206379"/>
              <a:gd name="connsiteY1" fmla="*/ 0 h 373409"/>
              <a:gd name="connsiteX2" fmla="*/ 206379 w 206379"/>
              <a:gd name="connsiteY2" fmla="*/ 311380 h 373409"/>
              <a:gd name="connsiteX3" fmla="*/ 156075 w 206379"/>
              <a:gd name="connsiteY3" fmla="*/ 373409 h 373409"/>
              <a:gd name="connsiteX4" fmla="*/ 119580 w 206379"/>
              <a:gd name="connsiteY4" fmla="*/ 267980 h 373409"/>
              <a:gd name="connsiteX5" fmla="*/ 28343 w 206379"/>
              <a:gd name="connsiteY5" fmla="*/ 367327 h 373409"/>
              <a:gd name="connsiteX6" fmla="*/ 0 w 206379"/>
              <a:gd name="connsiteY6" fmla="*/ 300912 h 37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379" h="373409">
                <a:moveTo>
                  <a:pt x="0" y="300912"/>
                </a:moveTo>
                <a:cubicBezTo>
                  <a:pt x="60397" y="160636"/>
                  <a:pt x="98114" y="42082"/>
                  <a:pt x="86693" y="0"/>
                </a:cubicBezTo>
                <a:cubicBezTo>
                  <a:pt x="169166" y="105821"/>
                  <a:pt x="178649" y="197449"/>
                  <a:pt x="206379" y="311380"/>
                </a:cubicBezTo>
                <a:lnTo>
                  <a:pt x="156075" y="373409"/>
                </a:lnTo>
                <a:lnTo>
                  <a:pt x="119580" y="267980"/>
                </a:lnTo>
                <a:cubicBezTo>
                  <a:pt x="97278" y="286903"/>
                  <a:pt x="50645" y="348404"/>
                  <a:pt x="28343" y="367327"/>
                </a:cubicBezTo>
                <a:lnTo>
                  <a:pt x="0" y="300912"/>
                </a:lnTo>
                <a:close/>
              </a:path>
            </a:pathLst>
          </a:custGeom>
          <a:solidFill>
            <a:schemeClr val="bg1">
              <a:alpha val="13000"/>
            </a:schemeClr>
          </a:solidFill>
          <a:ln w="19050">
            <a:solidFill>
              <a:schemeClr val="bg1">
                <a:lumMod val="85000"/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4" name="Picture 3" descr="C:\Users\Kieran\Desktop\Picture2.pn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31"/>
          <a:stretch/>
        </p:blipFill>
        <p:spPr bwMode="auto">
          <a:xfrm>
            <a:off x="-760030" y="305867"/>
            <a:ext cx="3691890" cy="510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5" name="Group 194"/>
          <p:cNvGrpSpPr/>
          <p:nvPr userDrawn="1"/>
        </p:nvGrpSpPr>
        <p:grpSpPr>
          <a:xfrm>
            <a:off x="4563911" y="1914424"/>
            <a:ext cx="4392488" cy="2667516"/>
            <a:chOff x="4369472" y="1914424"/>
            <a:chExt cx="4392488" cy="2667516"/>
          </a:xfrm>
          <a:scene3d>
            <a:camera prst="perspectiveLeft"/>
            <a:lightRig rig="threePt" dir="t"/>
          </a:scene3d>
        </p:grpSpPr>
        <p:sp>
          <p:nvSpPr>
            <p:cNvPr id="196" name="Rounded Rectangle 195"/>
            <p:cNvSpPr/>
            <p:nvPr/>
          </p:nvSpPr>
          <p:spPr>
            <a:xfrm>
              <a:off x="4369472" y="1914424"/>
              <a:ext cx="4392488" cy="2664296"/>
            </a:xfrm>
            <a:prstGeom prst="roundRect">
              <a:avLst>
                <a:gd name="adj" fmla="val 4743"/>
              </a:avLst>
            </a:prstGeom>
            <a:solidFill>
              <a:schemeClr val="tx1"/>
            </a:solidFill>
            <a:ln>
              <a:noFill/>
            </a:ln>
            <a:sp3d prstMaterial="plastic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4693508" y="2176739"/>
              <a:ext cx="3744416" cy="2139666"/>
              <a:chOff x="-109146" y="-103190"/>
              <a:chExt cx="9362291" cy="5349879"/>
            </a:xfrm>
          </p:grpSpPr>
          <p:sp>
            <p:nvSpPr>
              <p:cNvPr id="199" name="Rectangle 198"/>
              <p:cNvSpPr/>
              <p:nvPr/>
            </p:nvSpPr>
            <p:spPr>
              <a:xfrm>
                <a:off x="-109146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Rectangle 199"/>
              <p:cNvSpPr/>
              <p:nvPr/>
            </p:nvSpPr>
            <p:spPr>
              <a:xfrm>
                <a:off x="-109146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1" name="Rectangle 200"/>
              <p:cNvSpPr/>
              <p:nvPr/>
            </p:nvSpPr>
            <p:spPr>
              <a:xfrm>
                <a:off x="-109146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-109146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-109146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-109146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-109146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-109146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7" name="Rectangle 206"/>
              <p:cNvSpPr/>
              <p:nvPr/>
            </p:nvSpPr>
            <p:spPr>
              <a:xfrm>
                <a:off x="-109146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-109146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-109146" y="257174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0" name="Rectangle 209"/>
              <p:cNvSpPr/>
              <p:nvPr/>
            </p:nvSpPr>
            <p:spPr>
              <a:xfrm>
                <a:off x="-109146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-109146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-109146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-109146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4" name="Rectangle 213"/>
              <p:cNvSpPr/>
              <p:nvPr/>
            </p:nvSpPr>
            <p:spPr>
              <a:xfrm>
                <a:off x="-109146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-109146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-109146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7" name="Rectangle 216"/>
              <p:cNvSpPr/>
              <p:nvPr/>
            </p:nvSpPr>
            <p:spPr>
              <a:xfrm>
                <a:off x="-109146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-109146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158347" y="-103190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158347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158347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158347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158347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158347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158347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158347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158347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158347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Rectangle 228"/>
              <p:cNvSpPr/>
              <p:nvPr/>
            </p:nvSpPr>
            <p:spPr>
              <a:xfrm>
                <a:off x="158347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158347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Rectangle 230"/>
              <p:cNvSpPr/>
              <p:nvPr/>
            </p:nvSpPr>
            <p:spPr>
              <a:xfrm>
                <a:off x="158347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Rectangle 231"/>
              <p:cNvSpPr/>
              <p:nvPr/>
            </p:nvSpPr>
            <p:spPr>
              <a:xfrm>
                <a:off x="158347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3" name="Rectangle 232"/>
              <p:cNvSpPr/>
              <p:nvPr/>
            </p:nvSpPr>
            <p:spPr>
              <a:xfrm>
                <a:off x="158347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Rectangle 233"/>
              <p:cNvSpPr/>
              <p:nvPr/>
            </p:nvSpPr>
            <p:spPr>
              <a:xfrm>
                <a:off x="158347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5" name="Rectangle 234"/>
              <p:cNvSpPr/>
              <p:nvPr/>
            </p:nvSpPr>
            <p:spPr>
              <a:xfrm>
                <a:off x="158347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158347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158347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158347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Rectangle 238"/>
              <p:cNvSpPr/>
              <p:nvPr/>
            </p:nvSpPr>
            <p:spPr>
              <a:xfrm>
                <a:off x="425843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0" name="Rectangle 239"/>
              <p:cNvSpPr/>
              <p:nvPr/>
            </p:nvSpPr>
            <p:spPr>
              <a:xfrm>
                <a:off x="425843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1" name="Rectangle 240"/>
              <p:cNvSpPr/>
              <p:nvPr/>
            </p:nvSpPr>
            <p:spPr>
              <a:xfrm>
                <a:off x="425843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2" name="Rectangle 241"/>
              <p:cNvSpPr/>
              <p:nvPr/>
            </p:nvSpPr>
            <p:spPr>
              <a:xfrm>
                <a:off x="425843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425843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4" name="Rectangle 243"/>
              <p:cNvSpPr/>
              <p:nvPr/>
            </p:nvSpPr>
            <p:spPr>
              <a:xfrm>
                <a:off x="425843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5" name="Rectangle 244"/>
              <p:cNvSpPr/>
              <p:nvPr/>
            </p:nvSpPr>
            <p:spPr>
              <a:xfrm>
                <a:off x="425843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6" name="Rectangle 245"/>
              <p:cNvSpPr/>
              <p:nvPr/>
            </p:nvSpPr>
            <p:spPr>
              <a:xfrm>
                <a:off x="425843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425843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425843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Rectangle 248"/>
              <p:cNvSpPr/>
              <p:nvPr/>
            </p:nvSpPr>
            <p:spPr>
              <a:xfrm>
                <a:off x="425843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0" name="Rectangle 249"/>
              <p:cNvSpPr/>
              <p:nvPr/>
            </p:nvSpPr>
            <p:spPr>
              <a:xfrm>
                <a:off x="425843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425843" y="3106738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Rectangle 251"/>
              <p:cNvSpPr/>
              <p:nvPr/>
            </p:nvSpPr>
            <p:spPr>
              <a:xfrm>
                <a:off x="425843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425843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Rectangle 253"/>
              <p:cNvSpPr/>
              <p:nvPr/>
            </p:nvSpPr>
            <p:spPr>
              <a:xfrm>
                <a:off x="425843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425843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Rectangle 255"/>
              <p:cNvSpPr/>
              <p:nvPr/>
            </p:nvSpPr>
            <p:spPr>
              <a:xfrm>
                <a:off x="425843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425843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Rectangle 257"/>
              <p:cNvSpPr/>
              <p:nvPr/>
            </p:nvSpPr>
            <p:spPr>
              <a:xfrm>
                <a:off x="425843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9" name="Rectangle 258"/>
              <p:cNvSpPr/>
              <p:nvPr/>
            </p:nvSpPr>
            <p:spPr>
              <a:xfrm>
                <a:off x="693336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Rectangle 259"/>
              <p:cNvSpPr/>
              <p:nvPr/>
            </p:nvSpPr>
            <p:spPr>
              <a:xfrm>
                <a:off x="693336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1" name="Rectangle 260"/>
              <p:cNvSpPr/>
              <p:nvPr/>
            </p:nvSpPr>
            <p:spPr>
              <a:xfrm>
                <a:off x="693336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Rectangle 261"/>
              <p:cNvSpPr/>
              <p:nvPr/>
            </p:nvSpPr>
            <p:spPr>
              <a:xfrm>
                <a:off x="693336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3" name="Rectangle 262"/>
              <p:cNvSpPr/>
              <p:nvPr/>
            </p:nvSpPr>
            <p:spPr>
              <a:xfrm>
                <a:off x="693336" y="966785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4" name="Rectangle 263"/>
              <p:cNvSpPr/>
              <p:nvPr/>
            </p:nvSpPr>
            <p:spPr>
              <a:xfrm>
                <a:off x="693336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5" name="Rectangle 264"/>
              <p:cNvSpPr/>
              <p:nvPr/>
            </p:nvSpPr>
            <p:spPr>
              <a:xfrm>
                <a:off x="693336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6" name="Rectangle 265"/>
              <p:cNvSpPr/>
              <p:nvPr/>
            </p:nvSpPr>
            <p:spPr>
              <a:xfrm>
                <a:off x="693336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7" name="Rectangle 266"/>
              <p:cNvSpPr/>
              <p:nvPr/>
            </p:nvSpPr>
            <p:spPr>
              <a:xfrm>
                <a:off x="693336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8" name="Rectangle 267"/>
              <p:cNvSpPr/>
              <p:nvPr/>
            </p:nvSpPr>
            <p:spPr>
              <a:xfrm>
                <a:off x="693336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9" name="Rectangle 268"/>
              <p:cNvSpPr/>
              <p:nvPr/>
            </p:nvSpPr>
            <p:spPr>
              <a:xfrm>
                <a:off x="693336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0" name="Rectangle 269"/>
              <p:cNvSpPr/>
              <p:nvPr/>
            </p:nvSpPr>
            <p:spPr>
              <a:xfrm>
                <a:off x="693336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1" name="Rectangle 270"/>
              <p:cNvSpPr/>
              <p:nvPr/>
            </p:nvSpPr>
            <p:spPr>
              <a:xfrm>
                <a:off x="693336" y="3106738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2" name="Rectangle 271"/>
              <p:cNvSpPr/>
              <p:nvPr/>
            </p:nvSpPr>
            <p:spPr>
              <a:xfrm>
                <a:off x="693336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3" name="Rectangle 272"/>
              <p:cNvSpPr/>
              <p:nvPr/>
            </p:nvSpPr>
            <p:spPr>
              <a:xfrm>
                <a:off x="693336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4" name="Rectangle 273"/>
              <p:cNvSpPr/>
              <p:nvPr/>
            </p:nvSpPr>
            <p:spPr>
              <a:xfrm>
                <a:off x="693336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693336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693336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7" name="Rectangle 276"/>
              <p:cNvSpPr/>
              <p:nvPr/>
            </p:nvSpPr>
            <p:spPr>
              <a:xfrm>
                <a:off x="693336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8" name="Rectangle 277"/>
              <p:cNvSpPr/>
              <p:nvPr/>
            </p:nvSpPr>
            <p:spPr>
              <a:xfrm>
                <a:off x="693336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9" name="Rectangle 278"/>
              <p:cNvSpPr/>
              <p:nvPr/>
            </p:nvSpPr>
            <p:spPr>
              <a:xfrm>
                <a:off x="960829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0" name="Rectangle 279"/>
              <p:cNvSpPr/>
              <p:nvPr/>
            </p:nvSpPr>
            <p:spPr>
              <a:xfrm>
                <a:off x="960829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1" name="Rectangle 280"/>
              <p:cNvSpPr/>
              <p:nvPr/>
            </p:nvSpPr>
            <p:spPr>
              <a:xfrm>
                <a:off x="960829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2" name="Rectangle 281"/>
              <p:cNvSpPr/>
              <p:nvPr/>
            </p:nvSpPr>
            <p:spPr>
              <a:xfrm>
                <a:off x="960829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960829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960829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960829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960829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7" name="Rectangle 286"/>
              <p:cNvSpPr/>
              <p:nvPr/>
            </p:nvSpPr>
            <p:spPr>
              <a:xfrm>
                <a:off x="960829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Rectangle 287"/>
              <p:cNvSpPr/>
              <p:nvPr/>
            </p:nvSpPr>
            <p:spPr>
              <a:xfrm>
                <a:off x="960829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9" name="Rectangle 288"/>
              <p:cNvSpPr/>
              <p:nvPr/>
            </p:nvSpPr>
            <p:spPr>
              <a:xfrm>
                <a:off x="960829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0" name="Rectangle 289"/>
              <p:cNvSpPr/>
              <p:nvPr/>
            </p:nvSpPr>
            <p:spPr>
              <a:xfrm>
                <a:off x="960829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1" name="Rectangle 290"/>
              <p:cNvSpPr/>
              <p:nvPr/>
            </p:nvSpPr>
            <p:spPr>
              <a:xfrm>
                <a:off x="960829" y="3106738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2" name="Rectangle 291"/>
              <p:cNvSpPr/>
              <p:nvPr/>
            </p:nvSpPr>
            <p:spPr>
              <a:xfrm>
                <a:off x="960829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3" name="Rectangle 292"/>
              <p:cNvSpPr/>
              <p:nvPr/>
            </p:nvSpPr>
            <p:spPr>
              <a:xfrm>
                <a:off x="960829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4" name="Rectangle 293"/>
              <p:cNvSpPr/>
              <p:nvPr/>
            </p:nvSpPr>
            <p:spPr>
              <a:xfrm>
                <a:off x="960829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5" name="Rectangle 294"/>
              <p:cNvSpPr/>
              <p:nvPr/>
            </p:nvSpPr>
            <p:spPr>
              <a:xfrm>
                <a:off x="960829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6" name="Rectangle 295"/>
              <p:cNvSpPr/>
              <p:nvPr/>
            </p:nvSpPr>
            <p:spPr>
              <a:xfrm>
                <a:off x="960829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7" name="Rectangle 296"/>
              <p:cNvSpPr/>
              <p:nvPr/>
            </p:nvSpPr>
            <p:spPr>
              <a:xfrm>
                <a:off x="960829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8" name="Rectangle 297"/>
              <p:cNvSpPr/>
              <p:nvPr/>
            </p:nvSpPr>
            <p:spPr>
              <a:xfrm>
                <a:off x="960829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9" name="Rectangle 298"/>
              <p:cNvSpPr/>
              <p:nvPr/>
            </p:nvSpPr>
            <p:spPr>
              <a:xfrm>
                <a:off x="1228325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1228325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1228325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2" name="Rectangle 301"/>
              <p:cNvSpPr/>
              <p:nvPr/>
            </p:nvSpPr>
            <p:spPr>
              <a:xfrm>
                <a:off x="1228325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3" name="Rectangle 302"/>
              <p:cNvSpPr/>
              <p:nvPr/>
            </p:nvSpPr>
            <p:spPr>
              <a:xfrm>
                <a:off x="1228325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1228325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5" name="Rectangle 304"/>
              <p:cNvSpPr/>
              <p:nvPr/>
            </p:nvSpPr>
            <p:spPr>
              <a:xfrm>
                <a:off x="1228325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6" name="Rectangle 305"/>
              <p:cNvSpPr/>
              <p:nvPr/>
            </p:nvSpPr>
            <p:spPr>
              <a:xfrm>
                <a:off x="1228325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7" name="Rectangle 306"/>
              <p:cNvSpPr/>
              <p:nvPr/>
            </p:nvSpPr>
            <p:spPr>
              <a:xfrm>
                <a:off x="1228325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1228325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1228325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0" name="Rectangle 309"/>
              <p:cNvSpPr/>
              <p:nvPr/>
            </p:nvSpPr>
            <p:spPr>
              <a:xfrm>
                <a:off x="1228325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1" name="Rectangle 310"/>
              <p:cNvSpPr/>
              <p:nvPr/>
            </p:nvSpPr>
            <p:spPr>
              <a:xfrm>
                <a:off x="1228325" y="3106738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2" name="Rectangle 311"/>
              <p:cNvSpPr/>
              <p:nvPr/>
            </p:nvSpPr>
            <p:spPr>
              <a:xfrm>
                <a:off x="1228325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3" name="Rectangle 312"/>
              <p:cNvSpPr/>
              <p:nvPr/>
            </p:nvSpPr>
            <p:spPr>
              <a:xfrm>
                <a:off x="1228325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4" name="Rectangle 313"/>
              <p:cNvSpPr/>
              <p:nvPr/>
            </p:nvSpPr>
            <p:spPr>
              <a:xfrm>
                <a:off x="1228325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5" name="Rectangle 314"/>
              <p:cNvSpPr/>
              <p:nvPr/>
            </p:nvSpPr>
            <p:spPr>
              <a:xfrm>
                <a:off x="1228325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6" name="Rectangle 315"/>
              <p:cNvSpPr/>
              <p:nvPr/>
            </p:nvSpPr>
            <p:spPr>
              <a:xfrm>
                <a:off x="1228325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7" name="Rectangle 316"/>
              <p:cNvSpPr/>
              <p:nvPr/>
            </p:nvSpPr>
            <p:spPr>
              <a:xfrm>
                <a:off x="1228325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8" name="Rectangle 317"/>
              <p:cNvSpPr/>
              <p:nvPr/>
            </p:nvSpPr>
            <p:spPr>
              <a:xfrm>
                <a:off x="1228325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9" name="Rectangle 318"/>
              <p:cNvSpPr/>
              <p:nvPr/>
            </p:nvSpPr>
            <p:spPr>
              <a:xfrm>
                <a:off x="1495818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0" name="Rectangle 319"/>
              <p:cNvSpPr/>
              <p:nvPr/>
            </p:nvSpPr>
            <p:spPr>
              <a:xfrm>
                <a:off x="1495818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1" name="Rectangle 320"/>
              <p:cNvSpPr/>
              <p:nvPr/>
            </p:nvSpPr>
            <p:spPr>
              <a:xfrm>
                <a:off x="1495818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2" name="Rectangle 321"/>
              <p:cNvSpPr/>
              <p:nvPr/>
            </p:nvSpPr>
            <p:spPr>
              <a:xfrm>
                <a:off x="1495818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3" name="Rectangle 322"/>
              <p:cNvSpPr/>
              <p:nvPr/>
            </p:nvSpPr>
            <p:spPr>
              <a:xfrm>
                <a:off x="1495818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4" name="Rectangle 323"/>
              <p:cNvSpPr/>
              <p:nvPr/>
            </p:nvSpPr>
            <p:spPr>
              <a:xfrm>
                <a:off x="1495818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5" name="Rectangle 324"/>
              <p:cNvSpPr/>
              <p:nvPr/>
            </p:nvSpPr>
            <p:spPr>
              <a:xfrm>
                <a:off x="1495818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6" name="Rectangle 325"/>
              <p:cNvSpPr/>
              <p:nvPr/>
            </p:nvSpPr>
            <p:spPr>
              <a:xfrm>
                <a:off x="1495818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7" name="Rectangle 326"/>
              <p:cNvSpPr/>
              <p:nvPr/>
            </p:nvSpPr>
            <p:spPr>
              <a:xfrm>
                <a:off x="1495818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8" name="Rectangle 327"/>
              <p:cNvSpPr/>
              <p:nvPr/>
            </p:nvSpPr>
            <p:spPr>
              <a:xfrm>
                <a:off x="1495818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9" name="Rectangle 328"/>
              <p:cNvSpPr/>
              <p:nvPr/>
            </p:nvSpPr>
            <p:spPr>
              <a:xfrm>
                <a:off x="1495818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0" name="Rectangle 329"/>
              <p:cNvSpPr/>
              <p:nvPr/>
            </p:nvSpPr>
            <p:spPr>
              <a:xfrm>
                <a:off x="1495818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1" name="Rectangle 330"/>
              <p:cNvSpPr/>
              <p:nvPr/>
            </p:nvSpPr>
            <p:spPr>
              <a:xfrm>
                <a:off x="1495818" y="3106738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2" name="Rectangle 331"/>
              <p:cNvSpPr/>
              <p:nvPr/>
            </p:nvSpPr>
            <p:spPr>
              <a:xfrm>
                <a:off x="1495818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3" name="Rectangle 332"/>
              <p:cNvSpPr/>
              <p:nvPr/>
            </p:nvSpPr>
            <p:spPr>
              <a:xfrm>
                <a:off x="1495818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4" name="Rectangle 333"/>
              <p:cNvSpPr/>
              <p:nvPr/>
            </p:nvSpPr>
            <p:spPr>
              <a:xfrm>
                <a:off x="1495818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5" name="Rectangle 334"/>
              <p:cNvSpPr/>
              <p:nvPr/>
            </p:nvSpPr>
            <p:spPr>
              <a:xfrm>
                <a:off x="1495818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6" name="Rectangle 335"/>
              <p:cNvSpPr/>
              <p:nvPr/>
            </p:nvSpPr>
            <p:spPr>
              <a:xfrm>
                <a:off x="1495818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7" name="Rectangle 336"/>
              <p:cNvSpPr/>
              <p:nvPr/>
            </p:nvSpPr>
            <p:spPr>
              <a:xfrm>
                <a:off x="1495818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8" name="Rectangle 337"/>
              <p:cNvSpPr/>
              <p:nvPr/>
            </p:nvSpPr>
            <p:spPr>
              <a:xfrm>
                <a:off x="1495818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9" name="Rectangle 338"/>
              <p:cNvSpPr/>
              <p:nvPr/>
            </p:nvSpPr>
            <p:spPr>
              <a:xfrm>
                <a:off x="1763312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0" name="Rectangle 339"/>
              <p:cNvSpPr/>
              <p:nvPr/>
            </p:nvSpPr>
            <p:spPr>
              <a:xfrm>
                <a:off x="1763312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1" name="Rectangle 340"/>
              <p:cNvSpPr/>
              <p:nvPr/>
            </p:nvSpPr>
            <p:spPr>
              <a:xfrm>
                <a:off x="1763312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2" name="Rectangle 341"/>
              <p:cNvSpPr/>
              <p:nvPr/>
            </p:nvSpPr>
            <p:spPr>
              <a:xfrm>
                <a:off x="1763312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3" name="Rectangle 342"/>
              <p:cNvSpPr/>
              <p:nvPr/>
            </p:nvSpPr>
            <p:spPr>
              <a:xfrm>
                <a:off x="1763312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4" name="Rectangle 343"/>
              <p:cNvSpPr/>
              <p:nvPr/>
            </p:nvSpPr>
            <p:spPr>
              <a:xfrm>
                <a:off x="1763312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1763312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1763312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1763312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8" name="Rectangle 347"/>
              <p:cNvSpPr/>
              <p:nvPr/>
            </p:nvSpPr>
            <p:spPr>
              <a:xfrm>
                <a:off x="1763312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9" name="Rectangle 348"/>
              <p:cNvSpPr/>
              <p:nvPr/>
            </p:nvSpPr>
            <p:spPr>
              <a:xfrm>
                <a:off x="1763312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0" name="Rectangle 349"/>
              <p:cNvSpPr/>
              <p:nvPr/>
            </p:nvSpPr>
            <p:spPr>
              <a:xfrm>
                <a:off x="1763312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1" name="Rectangle 350"/>
              <p:cNvSpPr/>
              <p:nvPr/>
            </p:nvSpPr>
            <p:spPr>
              <a:xfrm>
                <a:off x="1763312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1763312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1763312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1763312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5" name="Rectangle 354"/>
              <p:cNvSpPr/>
              <p:nvPr/>
            </p:nvSpPr>
            <p:spPr>
              <a:xfrm>
                <a:off x="1763312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6" name="Rectangle 355"/>
              <p:cNvSpPr/>
              <p:nvPr/>
            </p:nvSpPr>
            <p:spPr>
              <a:xfrm>
                <a:off x="1763312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7" name="Rectangle 356"/>
              <p:cNvSpPr/>
              <p:nvPr/>
            </p:nvSpPr>
            <p:spPr>
              <a:xfrm>
                <a:off x="1763312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8" name="Rectangle 357"/>
              <p:cNvSpPr/>
              <p:nvPr/>
            </p:nvSpPr>
            <p:spPr>
              <a:xfrm>
                <a:off x="1763312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2030807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2030807" y="164303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2030807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2" name="Rectangle 361"/>
              <p:cNvSpPr/>
              <p:nvPr/>
            </p:nvSpPr>
            <p:spPr>
              <a:xfrm>
                <a:off x="2030807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3" name="Rectangle 362"/>
              <p:cNvSpPr/>
              <p:nvPr/>
            </p:nvSpPr>
            <p:spPr>
              <a:xfrm>
                <a:off x="2030807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4" name="Rectangle 363"/>
              <p:cNvSpPr/>
              <p:nvPr/>
            </p:nvSpPr>
            <p:spPr>
              <a:xfrm>
                <a:off x="2030807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5" name="Rectangle 364"/>
              <p:cNvSpPr/>
              <p:nvPr/>
            </p:nvSpPr>
            <p:spPr>
              <a:xfrm>
                <a:off x="2030807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2030807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2030807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2030807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9" name="Rectangle 368"/>
              <p:cNvSpPr/>
              <p:nvPr/>
            </p:nvSpPr>
            <p:spPr>
              <a:xfrm>
                <a:off x="2030807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0" name="Rectangle 369"/>
              <p:cNvSpPr/>
              <p:nvPr/>
            </p:nvSpPr>
            <p:spPr>
              <a:xfrm>
                <a:off x="2030807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1" name="Rectangle 370"/>
              <p:cNvSpPr/>
              <p:nvPr/>
            </p:nvSpPr>
            <p:spPr>
              <a:xfrm>
                <a:off x="2030807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2" name="Rectangle 371"/>
              <p:cNvSpPr/>
              <p:nvPr/>
            </p:nvSpPr>
            <p:spPr>
              <a:xfrm>
                <a:off x="2030807" y="3374232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2030807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2030807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5" name="Rectangle 374"/>
              <p:cNvSpPr/>
              <p:nvPr/>
            </p:nvSpPr>
            <p:spPr>
              <a:xfrm>
                <a:off x="2030807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6" name="Rectangle 375"/>
              <p:cNvSpPr/>
              <p:nvPr/>
            </p:nvSpPr>
            <p:spPr>
              <a:xfrm>
                <a:off x="2030807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7" name="Rectangle 376"/>
              <p:cNvSpPr/>
              <p:nvPr/>
            </p:nvSpPr>
            <p:spPr>
              <a:xfrm>
                <a:off x="2030807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8" name="Rectangle 377"/>
              <p:cNvSpPr/>
              <p:nvPr/>
            </p:nvSpPr>
            <p:spPr>
              <a:xfrm>
                <a:off x="2030807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9" name="Rectangle 378"/>
              <p:cNvSpPr/>
              <p:nvPr/>
            </p:nvSpPr>
            <p:spPr>
              <a:xfrm>
                <a:off x="2298301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2298301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2298301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2" name="Rectangle 381"/>
              <p:cNvSpPr/>
              <p:nvPr/>
            </p:nvSpPr>
            <p:spPr>
              <a:xfrm>
                <a:off x="2298301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3" name="Rectangle 382"/>
              <p:cNvSpPr/>
              <p:nvPr/>
            </p:nvSpPr>
            <p:spPr>
              <a:xfrm>
                <a:off x="2298301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4" name="Rectangle 383"/>
              <p:cNvSpPr/>
              <p:nvPr/>
            </p:nvSpPr>
            <p:spPr>
              <a:xfrm>
                <a:off x="2298301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5" name="Rectangle 384"/>
              <p:cNvSpPr/>
              <p:nvPr/>
            </p:nvSpPr>
            <p:spPr>
              <a:xfrm>
                <a:off x="2298301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6" name="Rectangle 385"/>
              <p:cNvSpPr/>
              <p:nvPr/>
            </p:nvSpPr>
            <p:spPr>
              <a:xfrm>
                <a:off x="2298301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2298301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2298301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2298301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0" name="Rectangle 389"/>
              <p:cNvSpPr/>
              <p:nvPr/>
            </p:nvSpPr>
            <p:spPr>
              <a:xfrm>
                <a:off x="2298301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1" name="Rectangle 390"/>
              <p:cNvSpPr/>
              <p:nvPr/>
            </p:nvSpPr>
            <p:spPr>
              <a:xfrm>
                <a:off x="2298301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2" name="Rectangle 391"/>
              <p:cNvSpPr/>
              <p:nvPr/>
            </p:nvSpPr>
            <p:spPr>
              <a:xfrm>
                <a:off x="2298301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3" name="Rectangle 392"/>
              <p:cNvSpPr/>
              <p:nvPr/>
            </p:nvSpPr>
            <p:spPr>
              <a:xfrm>
                <a:off x="2298301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2298301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2298301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2298301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7" name="Rectangle 396"/>
              <p:cNvSpPr/>
              <p:nvPr/>
            </p:nvSpPr>
            <p:spPr>
              <a:xfrm>
                <a:off x="2298301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8" name="Rectangle 397"/>
              <p:cNvSpPr/>
              <p:nvPr/>
            </p:nvSpPr>
            <p:spPr>
              <a:xfrm>
                <a:off x="2298301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9" name="Rectangle 398"/>
              <p:cNvSpPr/>
              <p:nvPr/>
            </p:nvSpPr>
            <p:spPr>
              <a:xfrm>
                <a:off x="2565794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0" name="Rectangle 399"/>
              <p:cNvSpPr/>
              <p:nvPr/>
            </p:nvSpPr>
            <p:spPr>
              <a:xfrm>
                <a:off x="2565794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2565794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2565794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2565794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4" name="Rectangle 403"/>
              <p:cNvSpPr/>
              <p:nvPr/>
            </p:nvSpPr>
            <p:spPr>
              <a:xfrm>
                <a:off x="2565794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5" name="Rectangle 404"/>
              <p:cNvSpPr/>
              <p:nvPr/>
            </p:nvSpPr>
            <p:spPr>
              <a:xfrm>
                <a:off x="2565794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6" name="Rectangle 405"/>
              <p:cNvSpPr/>
              <p:nvPr/>
            </p:nvSpPr>
            <p:spPr>
              <a:xfrm>
                <a:off x="2565794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7" name="Rectangle 406"/>
              <p:cNvSpPr/>
              <p:nvPr/>
            </p:nvSpPr>
            <p:spPr>
              <a:xfrm>
                <a:off x="2565794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2565794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2565794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2565794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1" name="Rectangle 410"/>
              <p:cNvSpPr/>
              <p:nvPr/>
            </p:nvSpPr>
            <p:spPr>
              <a:xfrm>
                <a:off x="2565794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2" name="Rectangle 411"/>
              <p:cNvSpPr/>
              <p:nvPr/>
            </p:nvSpPr>
            <p:spPr>
              <a:xfrm>
                <a:off x="2565794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3" name="Rectangle 412"/>
              <p:cNvSpPr/>
              <p:nvPr/>
            </p:nvSpPr>
            <p:spPr>
              <a:xfrm>
                <a:off x="2565794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4" name="Rectangle 413"/>
              <p:cNvSpPr/>
              <p:nvPr/>
            </p:nvSpPr>
            <p:spPr>
              <a:xfrm>
                <a:off x="2565794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2565794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2565794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2565794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8" name="Rectangle 417"/>
              <p:cNvSpPr/>
              <p:nvPr/>
            </p:nvSpPr>
            <p:spPr>
              <a:xfrm>
                <a:off x="2565794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9" name="Rectangle 418"/>
              <p:cNvSpPr/>
              <p:nvPr/>
            </p:nvSpPr>
            <p:spPr>
              <a:xfrm>
                <a:off x="2833287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0" name="Rectangle 419"/>
              <p:cNvSpPr/>
              <p:nvPr/>
            </p:nvSpPr>
            <p:spPr>
              <a:xfrm>
                <a:off x="2833287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1" name="Rectangle 420"/>
              <p:cNvSpPr/>
              <p:nvPr/>
            </p:nvSpPr>
            <p:spPr>
              <a:xfrm>
                <a:off x="2833287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2" name="Rectangle 421"/>
              <p:cNvSpPr/>
              <p:nvPr/>
            </p:nvSpPr>
            <p:spPr>
              <a:xfrm>
                <a:off x="2833287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3" name="Rectangle 422"/>
              <p:cNvSpPr/>
              <p:nvPr/>
            </p:nvSpPr>
            <p:spPr>
              <a:xfrm>
                <a:off x="2833287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4" name="Rectangle 423"/>
              <p:cNvSpPr/>
              <p:nvPr/>
            </p:nvSpPr>
            <p:spPr>
              <a:xfrm>
                <a:off x="2833287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5" name="Rectangle 424"/>
              <p:cNvSpPr/>
              <p:nvPr/>
            </p:nvSpPr>
            <p:spPr>
              <a:xfrm>
                <a:off x="2833287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6" name="Rectangle 425"/>
              <p:cNvSpPr/>
              <p:nvPr/>
            </p:nvSpPr>
            <p:spPr>
              <a:xfrm>
                <a:off x="2833287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7" name="Rectangle 426"/>
              <p:cNvSpPr/>
              <p:nvPr/>
            </p:nvSpPr>
            <p:spPr>
              <a:xfrm>
                <a:off x="2833287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8" name="Rectangle 427"/>
              <p:cNvSpPr/>
              <p:nvPr/>
            </p:nvSpPr>
            <p:spPr>
              <a:xfrm>
                <a:off x="2833287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9" name="Rectangle 428"/>
              <p:cNvSpPr/>
              <p:nvPr/>
            </p:nvSpPr>
            <p:spPr>
              <a:xfrm>
                <a:off x="2833287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0" name="Rectangle 429"/>
              <p:cNvSpPr/>
              <p:nvPr/>
            </p:nvSpPr>
            <p:spPr>
              <a:xfrm>
                <a:off x="2833287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1" name="Rectangle 430"/>
              <p:cNvSpPr/>
              <p:nvPr/>
            </p:nvSpPr>
            <p:spPr>
              <a:xfrm>
                <a:off x="2833287" y="3106738"/>
                <a:ext cx="267493" cy="26749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2" name="Rectangle 431"/>
              <p:cNvSpPr/>
              <p:nvPr/>
            </p:nvSpPr>
            <p:spPr>
              <a:xfrm>
                <a:off x="2833287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3" name="Rectangle 432"/>
              <p:cNvSpPr/>
              <p:nvPr/>
            </p:nvSpPr>
            <p:spPr>
              <a:xfrm>
                <a:off x="2833287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4" name="Rectangle 433"/>
              <p:cNvSpPr/>
              <p:nvPr/>
            </p:nvSpPr>
            <p:spPr>
              <a:xfrm>
                <a:off x="2833287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5" name="Rectangle 434"/>
              <p:cNvSpPr/>
              <p:nvPr/>
            </p:nvSpPr>
            <p:spPr>
              <a:xfrm>
                <a:off x="2833287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6" name="Rectangle 435"/>
              <p:cNvSpPr/>
              <p:nvPr/>
            </p:nvSpPr>
            <p:spPr>
              <a:xfrm>
                <a:off x="2833287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7" name="Rectangle 436"/>
              <p:cNvSpPr/>
              <p:nvPr/>
            </p:nvSpPr>
            <p:spPr>
              <a:xfrm>
                <a:off x="2833287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8" name="Rectangle 437"/>
              <p:cNvSpPr/>
              <p:nvPr/>
            </p:nvSpPr>
            <p:spPr>
              <a:xfrm>
                <a:off x="2833287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9" name="Rectangle 438"/>
              <p:cNvSpPr/>
              <p:nvPr/>
            </p:nvSpPr>
            <p:spPr>
              <a:xfrm>
                <a:off x="3100783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0" name="Rectangle 439"/>
              <p:cNvSpPr/>
              <p:nvPr/>
            </p:nvSpPr>
            <p:spPr>
              <a:xfrm>
                <a:off x="3100783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1" name="Rectangle 440"/>
              <p:cNvSpPr/>
              <p:nvPr/>
            </p:nvSpPr>
            <p:spPr>
              <a:xfrm>
                <a:off x="3100783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2" name="Rectangle 441"/>
              <p:cNvSpPr/>
              <p:nvPr/>
            </p:nvSpPr>
            <p:spPr>
              <a:xfrm>
                <a:off x="3100783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3" name="Rectangle 442"/>
              <p:cNvSpPr/>
              <p:nvPr/>
            </p:nvSpPr>
            <p:spPr>
              <a:xfrm>
                <a:off x="3100783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4" name="Rectangle 443"/>
              <p:cNvSpPr/>
              <p:nvPr/>
            </p:nvSpPr>
            <p:spPr>
              <a:xfrm>
                <a:off x="3100783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5" name="Rectangle 444"/>
              <p:cNvSpPr/>
              <p:nvPr/>
            </p:nvSpPr>
            <p:spPr>
              <a:xfrm>
                <a:off x="3100783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6" name="Rectangle 445"/>
              <p:cNvSpPr/>
              <p:nvPr/>
            </p:nvSpPr>
            <p:spPr>
              <a:xfrm>
                <a:off x="3100783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7" name="Rectangle 446"/>
              <p:cNvSpPr/>
              <p:nvPr/>
            </p:nvSpPr>
            <p:spPr>
              <a:xfrm>
                <a:off x="3100783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8" name="Rectangle 447"/>
              <p:cNvSpPr/>
              <p:nvPr/>
            </p:nvSpPr>
            <p:spPr>
              <a:xfrm>
                <a:off x="3100783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9" name="Rectangle 448"/>
              <p:cNvSpPr/>
              <p:nvPr/>
            </p:nvSpPr>
            <p:spPr>
              <a:xfrm>
                <a:off x="3100783" y="2571750"/>
                <a:ext cx="267493" cy="26749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0" name="Rectangle 449"/>
              <p:cNvSpPr/>
              <p:nvPr/>
            </p:nvSpPr>
            <p:spPr>
              <a:xfrm>
                <a:off x="3100783" y="2839243"/>
                <a:ext cx="267493" cy="26749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1" name="Rectangle 450"/>
              <p:cNvSpPr/>
              <p:nvPr/>
            </p:nvSpPr>
            <p:spPr>
              <a:xfrm>
                <a:off x="3100783" y="3106738"/>
                <a:ext cx="267493" cy="26749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2" name="Rectangle 451"/>
              <p:cNvSpPr/>
              <p:nvPr/>
            </p:nvSpPr>
            <p:spPr>
              <a:xfrm>
                <a:off x="3100783" y="3374232"/>
                <a:ext cx="267493" cy="267493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3" name="Rectangle 452"/>
              <p:cNvSpPr/>
              <p:nvPr/>
            </p:nvSpPr>
            <p:spPr>
              <a:xfrm>
                <a:off x="3100783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4" name="Rectangle 453"/>
              <p:cNvSpPr/>
              <p:nvPr/>
            </p:nvSpPr>
            <p:spPr>
              <a:xfrm>
                <a:off x="3100783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5" name="Rectangle 454"/>
              <p:cNvSpPr/>
              <p:nvPr/>
            </p:nvSpPr>
            <p:spPr>
              <a:xfrm>
                <a:off x="3100783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6" name="Rectangle 455"/>
              <p:cNvSpPr/>
              <p:nvPr/>
            </p:nvSpPr>
            <p:spPr>
              <a:xfrm>
                <a:off x="3100783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7" name="Rectangle 456"/>
              <p:cNvSpPr/>
              <p:nvPr/>
            </p:nvSpPr>
            <p:spPr>
              <a:xfrm>
                <a:off x="3100783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8" name="Rectangle 457"/>
              <p:cNvSpPr/>
              <p:nvPr/>
            </p:nvSpPr>
            <p:spPr>
              <a:xfrm>
                <a:off x="3100783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9" name="Rectangle 458"/>
              <p:cNvSpPr/>
              <p:nvPr/>
            </p:nvSpPr>
            <p:spPr>
              <a:xfrm>
                <a:off x="3368276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0" name="Rectangle 459"/>
              <p:cNvSpPr/>
              <p:nvPr/>
            </p:nvSpPr>
            <p:spPr>
              <a:xfrm>
                <a:off x="3368276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1" name="Rectangle 460"/>
              <p:cNvSpPr/>
              <p:nvPr/>
            </p:nvSpPr>
            <p:spPr>
              <a:xfrm>
                <a:off x="3368276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2" name="Rectangle 461"/>
              <p:cNvSpPr/>
              <p:nvPr/>
            </p:nvSpPr>
            <p:spPr>
              <a:xfrm>
                <a:off x="3368276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3" name="Rectangle 462"/>
              <p:cNvSpPr/>
              <p:nvPr/>
            </p:nvSpPr>
            <p:spPr>
              <a:xfrm>
                <a:off x="3368276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4" name="Rectangle 463"/>
              <p:cNvSpPr/>
              <p:nvPr/>
            </p:nvSpPr>
            <p:spPr>
              <a:xfrm>
                <a:off x="3368276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5" name="Rectangle 464"/>
              <p:cNvSpPr/>
              <p:nvPr/>
            </p:nvSpPr>
            <p:spPr>
              <a:xfrm>
                <a:off x="3368276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6" name="Rectangle 465"/>
              <p:cNvSpPr/>
              <p:nvPr/>
            </p:nvSpPr>
            <p:spPr>
              <a:xfrm>
                <a:off x="3368276" y="1769267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7" name="Rectangle 466"/>
              <p:cNvSpPr/>
              <p:nvPr/>
            </p:nvSpPr>
            <p:spPr>
              <a:xfrm>
                <a:off x="3368276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8" name="Rectangle 467"/>
              <p:cNvSpPr/>
              <p:nvPr/>
            </p:nvSpPr>
            <p:spPr>
              <a:xfrm>
                <a:off x="3368276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9" name="Rectangle 468"/>
              <p:cNvSpPr/>
              <p:nvPr/>
            </p:nvSpPr>
            <p:spPr>
              <a:xfrm>
                <a:off x="3368276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0" name="Rectangle 469"/>
              <p:cNvSpPr/>
              <p:nvPr/>
            </p:nvSpPr>
            <p:spPr>
              <a:xfrm>
                <a:off x="3368276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1" name="Rectangle 470"/>
              <p:cNvSpPr/>
              <p:nvPr/>
            </p:nvSpPr>
            <p:spPr>
              <a:xfrm>
                <a:off x="3368276" y="3106738"/>
                <a:ext cx="267493" cy="26749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2" name="Rectangle 471"/>
              <p:cNvSpPr/>
              <p:nvPr/>
            </p:nvSpPr>
            <p:spPr>
              <a:xfrm>
                <a:off x="3368276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3" name="Rectangle 472"/>
              <p:cNvSpPr/>
              <p:nvPr/>
            </p:nvSpPr>
            <p:spPr>
              <a:xfrm>
                <a:off x="3368276" y="3641725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4" name="Rectangle 473"/>
              <p:cNvSpPr/>
              <p:nvPr/>
            </p:nvSpPr>
            <p:spPr>
              <a:xfrm>
                <a:off x="3368276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5" name="Rectangle 474"/>
              <p:cNvSpPr/>
              <p:nvPr/>
            </p:nvSpPr>
            <p:spPr>
              <a:xfrm>
                <a:off x="3368276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6" name="Rectangle 475"/>
              <p:cNvSpPr/>
              <p:nvPr/>
            </p:nvSpPr>
            <p:spPr>
              <a:xfrm>
                <a:off x="3368276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7" name="Rectangle 476"/>
              <p:cNvSpPr/>
              <p:nvPr/>
            </p:nvSpPr>
            <p:spPr>
              <a:xfrm>
                <a:off x="3368276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8" name="Rectangle 477"/>
              <p:cNvSpPr/>
              <p:nvPr/>
            </p:nvSpPr>
            <p:spPr>
              <a:xfrm>
                <a:off x="3368276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9" name="Rectangle 478"/>
              <p:cNvSpPr/>
              <p:nvPr/>
            </p:nvSpPr>
            <p:spPr>
              <a:xfrm>
                <a:off x="3635769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0" name="Rectangle 479"/>
              <p:cNvSpPr/>
              <p:nvPr/>
            </p:nvSpPr>
            <p:spPr>
              <a:xfrm>
                <a:off x="3635769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1" name="Rectangle 480"/>
              <p:cNvSpPr/>
              <p:nvPr/>
            </p:nvSpPr>
            <p:spPr>
              <a:xfrm>
                <a:off x="3635769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2" name="Rectangle 481"/>
              <p:cNvSpPr/>
              <p:nvPr/>
            </p:nvSpPr>
            <p:spPr>
              <a:xfrm>
                <a:off x="3635769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3" name="Rectangle 482"/>
              <p:cNvSpPr/>
              <p:nvPr/>
            </p:nvSpPr>
            <p:spPr>
              <a:xfrm>
                <a:off x="3635769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4" name="Rectangle 483"/>
              <p:cNvSpPr/>
              <p:nvPr/>
            </p:nvSpPr>
            <p:spPr>
              <a:xfrm>
                <a:off x="3635769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5" name="Rectangle 484"/>
              <p:cNvSpPr/>
              <p:nvPr/>
            </p:nvSpPr>
            <p:spPr>
              <a:xfrm>
                <a:off x="3635769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6" name="Rectangle 485"/>
              <p:cNvSpPr/>
              <p:nvPr/>
            </p:nvSpPr>
            <p:spPr>
              <a:xfrm>
                <a:off x="3635769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7" name="Rectangle 486"/>
              <p:cNvSpPr/>
              <p:nvPr/>
            </p:nvSpPr>
            <p:spPr>
              <a:xfrm>
                <a:off x="3635769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8" name="Rectangle 487"/>
              <p:cNvSpPr/>
              <p:nvPr/>
            </p:nvSpPr>
            <p:spPr>
              <a:xfrm>
                <a:off x="3635769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9" name="Rectangle 488"/>
              <p:cNvSpPr/>
              <p:nvPr/>
            </p:nvSpPr>
            <p:spPr>
              <a:xfrm>
                <a:off x="3635769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0" name="Rectangle 489"/>
              <p:cNvSpPr/>
              <p:nvPr/>
            </p:nvSpPr>
            <p:spPr>
              <a:xfrm>
                <a:off x="3635769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1" name="Rectangle 490"/>
              <p:cNvSpPr/>
              <p:nvPr/>
            </p:nvSpPr>
            <p:spPr>
              <a:xfrm>
                <a:off x="3635769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2" name="Rectangle 491"/>
              <p:cNvSpPr/>
              <p:nvPr/>
            </p:nvSpPr>
            <p:spPr>
              <a:xfrm>
                <a:off x="3635769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3" name="Rectangle 492"/>
              <p:cNvSpPr/>
              <p:nvPr/>
            </p:nvSpPr>
            <p:spPr>
              <a:xfrm>
                <a:off x="3635769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4" name="Rectangle 493"/>
              <p:cNvSpPr/>
              <p:nvPr/>
            </p:nvSpPr>
            <p:spPr>
              <a:xfrm>
                <a:off x="3635769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5" name="Rectangle 494"/>
              <p:cNvSpPr/>
              <p:nvPr/>
            </p:nvSpPr>
            <p:spPr>
              <a:xfrm>
                <a:off x="3635769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6" name="Rectangle 495"/>
              <p:cNvSpPr/>
              <p:nvPr/>
            </p:nvSpPr>
            <p:spPr>
              <a:xfrm>
                <a:off x="3635769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7" name="Rectangle 496"/>
              <p:cNvSpPr/>
              <p:nvPr/>
            </p:nvSpPr>
            <p:spPr>
              <a:xfrm>
                <a:off x="3635769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8" name="Rectangle 497"/>
              <p:cNvSpPr/>
              <p:nvPr/>
            </p:nvSpPr>
            <p:spPr>
              <a:xfrm>
                <a:off x="3635769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9" name="Rectangle 498"/>
              <p:cNvSpPr/>
              <p:nvPr/>
            </p:nvSpPr>
            <p:spPr>
              <a:xfrm>
                <a:off x="3903265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0" name="Rectangle 499"/>
              <p:cNvSpPr/>
              <p:nvPr/>
            </p:nvSpPr>
            <p:spPr>
              <a:xfrm>
                <a:off x="3903265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1" name="Rectangle 500"/>
              <p:cNvSpPr/>
              <p:nvPr/>
            </p:nvSpPr>
            <p:spPr>
              <a:xfrm>
                <a:off x="3903265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2" name="Rectangle 501"/>
              <p:cNvSpPr/>
              <p:nvPr/>
            </p:nvSpPr>
            <p:spPr>
              <a:xfrm>
                <a:off x="3903265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3" name="Rectangle 502"/>
              <p:cNvSpPr/>
              <p:nvPr/>
            </p:nvSpPr>
            <p:spPr>
              <a:xfrm>
                <a:off x="3903265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4" name="Rectangle 503"/>
              <p:cNvSpPr/>
              <p:nvPr/>
            </p:nvSpPr>
            <p:spPr>
              <a:xfrm>
                <a:off x="3903265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5" name="Rectangle 504"/>
              <p:cNvSpPr/>
              <p:nvPr/>
            </p:nvSpPr>
            <p:spPr>
              <a:xfrm>
                <a:off x="3903265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6" name="Rectangle 505"/>
              <p:cNvSpPr/>
              <p:nvPr/>
            </p:nvSpPr>
            <p:spPr>
              <a:xfrm>
                <a:off x="3903265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7" name="Rectangle 506"/>
              <p:cNvSpPr/>
              <p:nvPr/>
            </p:nvSpPr>
            <p:spPr>
              <a:xfrm>
                <a:off x="3903265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8" name="Rectangle 507"/>
              <p:cNvSpPr/>
              <p:nvPr/>
            </p:nvSpPr>
            <p:spPr>
              <a:xfrm>
                <a:off x="3903265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9" name="Rectangle 508"/>
              <p:cNvSpPr/>
              <p:nvPr/>
            </p:nvSpPr>
            <p:spPr>
              <a:xfrm>
                <a:off x="3903265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0" name="Rectangle 509"/>
              <p:cNvSpPr/>
              <p:nvPr/>
            </p:nvSpPr>
            <p:spPr>
              <a:xfrm>
                <a:off x="3903265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3903265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3903265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3903265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4" name="Rectangle 513"/>
              <p:cNvSpPr/>
              <p:nvPr/>
            </p:nvSpPr>
            <p:spPr>
              <a:xfrm>
                <a:off x="3903265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5" name="Rectangle 514"/>
              <p:cNvSpPr/>
              <p:nvPr/>
            </p:nvSpPr>
            <p:spPr>
              <a:xfrm>
                <a:off x="3903265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6" name="Rectangle 515"/>
              <p:cNvSpPr/>
              <p:nvPr/>
            </p:nvSpPr>
            <p:spPr>
              <a:xfrm>
                <a:off x="3903265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7" name="Rectangle 516"/>
              <p:cNvSpPr/>
              <p:nvPr/>
            </p:nvSpPr>
            <p:spPr>
              <a:xfrm>
                <a:off x="3903265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3903265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4170758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4170758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1" name="Rectangle 520"/>
              <p:cNvSpPr/>
              <p:nvPr/>
            </p:nvSpPr>
            <p:spPr>
              <a:xfrm>
                <a:off x="4170758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2" name="Rectangle 521"/>
              <p:cNvSpPr/>
              <p:nvPr/>
            </p:nvSpPr>
            <p:spPr>
              <a:xfrm>
                <a:off x="4170758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3" name="Rectangle 522"/>
              <p:cNvSpPr/>
              <p:nvPr/>
            </p:nvSpPr>
            <p:spPr>
              <a:xfrm>
                <a:off x="4170758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4" name="Rectangle 523"/>
              <p:cNvSpPr/>
              <p:nvPr/>
            </p:nvSpPr>
            <p:spPr>
              <a:xfrm>
                <a:off x="4170758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4170758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4170758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4170758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8" name="Rectangle 527"/>
              <p:cNvSpPr/>
              <p:nvPr/>
            </p:nvSpPr>
            <p:spPr>
              <a:xfrm>
                <a:off x="4170758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9" name="Rectangle 528"/>
              <p:cNvSpPr/>
              <p:nvPr/>
            </p:nvSpPr>
            <p:spPr>
              <a:xfrm>
                <a:off x="4170758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0" name="Rectangle 529"/>
              <p:cNvSpPr/>
              <p:nvPr/>
            </p:nvSpPr>
            <p:spPr>
              <a:xfrm>
                <a:off x="4170758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1" name="Rectangle 530"/>
              <p:cNvSpPr/>
              <p:nvPr/>
            </p:nvSpPr>
            <p:spPr>
              <a:xfrm>
                <a:off x="4170758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4170758" y="3374232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4170758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4170758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5" name="Rectangle 534"/>
              <p:cNvSpPr/>
              <p:nvPr/>
            </p:nvSpPr>
            <p:spPr>
              <a:xfrm>
                <a:off x="4170758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6" name="Rectangle 535"/>
              <p:cNvSpPr/>
              <p:nvPr/>
            </p:nvSpPr>
            <p:spPr>
              <a:xfrm>
                <a:off x="4170758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7" name="Rectangle 536"/>
              <p:cNvSpPr/>
              <p:nvPr/>
            </p:nvSpPr>
            <p:spPr>
              <a:xfrm>
                <a:off x="4170758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8" name="Rectangle 537"/>
              <p:cNvSpPr/>
              <p:nvPr/>
            </p:nvSpPr>
            <p:spPr>
              <a:xfrm>
                <a:off x="4170758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4438251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4438251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4438251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2" name="Rectangle 541"/>
              <p:cNvSpPr/>
              <p:nvPr/>
            </p:nvSpPr>
            <p:spPr>
              <a:xfrm>
                <a:off x="4438251" y="699292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3" name="Rectangle 542"/>
              <p:cNvSpPr/>
              <p:nvPr/>
            </p:nvSpPr>
            <p:spPr>
              <a:xfrm>
                <a:off x="4438251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4" name="Rectangle 543"/>
              <p:cNvSpPr/>
              <p:nvPr/>
            </p:nvSpPr>
            <p:spPr>
              <a:xfrm>
                <a:off x="4438251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5" name="Rectangle 544"/>
              <p:cNvSpPr/>
              <p:nvPr/>
            </p:nvSpPr>
            <p:spPr>
              <a:xfrm>
                <a:off x="4438251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4438251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4438251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4438251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9" name="Rectangle 548"/>
              <p:cNvSpPr/>
              <p:nvPr/>
            </p:nvSpPr>
            <p:spPr>
              <a:xfrm>
                <a:off x="4438251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0" name="Rectangle 549"/>
              <p:cNvSpPr/>
              <p:nvPr/>
            </p:nvSpPr>
            <p:spPr>
              <a:xfrm>
                <a:off x="4438251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1" name="Rectangle 550"/>
              <p:cNvSpPr/>
              <p:nvPr/>
            </p:nvSpPr>
            <p:spPr>
              <a:xfrm>
                <a:off x="4438251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2" name="Rectangle 551"/>
              <p:cNvSpPr/>
              <p:nvPr/>
            </p:nvSpPr>
            <p:spPr>
              <a:xfrm>
                <a:off x="4438251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3" name="Rectangle 552"/>
              <p:cNvSpPr/>
              <p:nvPr/>
            </p:nvSpPr>
            <p:spPr>
              <a:xfrm>
                <a:off x="4438251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4" name="Rectangle 553"/>
              <p:cNvSpPr/>
              <p:nvPr/>
            </p:nvSpPr>
            <p:spPr>
              <a:xfrm>
                <a:off x="4438251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5" name="Rectangle 554"/>
              <p:cNvSpPr/>
              <p:nvPr/>
            </p:nvSpPr>
            <p:spPr>
              <a:xfrm>
                <a:off x="4438251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6" name="Rectangle 555"/>
              <p:cNvSpPr/>
              <p:nvPr/>
            </p:nvSpPr>
            <p:spPr>
              <a:xfrm>
                <a:off x="4438251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7" name="Rectangle 556"/>
              <p:cNvSpPr/>
              <p:nvPr/>
            </p:nvSpPr>
            <p:spPr>
              <a:xfrm>
                <a:off x="4438251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8" name="Rectangle 557"/>
              <p:cNvSpPr/>
              <p:nvPr/>
            </p:nvSpPr>
            <p:spPr>
              <a:xfrm>
                <a:off x="4438251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9" name="Rectangle 558"/>
              <p:cNvSpPr/>
              <p:nvPr/>
            </p:nvSpPr>
            <p:spPr>
              <a:xfrm>
                <a:off x="4705747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0" name="Rectangle 559"/>
              <p:cNvSpPr/>
              <p:nvPr/>
            </p:nvSpPr>
            <p:spPr>
              <a:xfrm>
                <a:off x="4705747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1" name="Rectangle 560"/>
              <p:cNvSpPr/>
              <p:nvPr/>
            </p:nvSpPr>
            <p:spPr>
              <a:xfrm>
                <a:off x="4705747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2" name="Rectangle 561"/>
              <p:cNvSpPr/>
              <p:nvPr/>
            </p:nvSpPr>
            <p:spPr>
              <a:xfrm>
                <a:off x="4705747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3" name="Rectangle 562"/>
              <p:cNvSpPr/>
              <p:nvPr/>
            </p:nvSpPr>
            <p:spPr>
              <a:xfrm>
                <a:off x="4705747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4" name="Rectangle 563"/>
              <p:cNvSpPr/>
              <p:nvPr/>
            </p:nvSpPr>
            <p:spPr>
              <a:xfrm>
                <a:off x="4705747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5" name="Rectangle 564"/>
              <p:cNvSpPr/>
              <p:nvPr/>
            </p:nvSpPr>
            <p:spPr>
              <a:xfrm>
                <a:off x="4705747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6" name="Rectangle 565"/>
              <p:cNvSpPr/>
              <p:nvPr/>
            </p:nvSpPr>
            <p:spPr>
              <a:xfrm>
                <a:off x="4705747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7" name="Rectangle 566"/>
              <p:cNvSpPr/>
              <p:nvPr/>
            </p:nvSpPr>
            <p:spPr>
              <a:xfrm>
                <a:off x="4705747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8" name="Rectangle 567"/>
              <p:cNvSpPr/>
              <p:nvPr/>
            </p:nvSpPr>
            <p:spPr>
              <a:xfrm>
                <a:off x="4705747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9" name="Rectangle 568"/>
              <p:cNvSpPr/>
              <p:nvPr/>
            </p:nvSpPr>
            <p:spPr>
              <a:xfrm>
                <a:off x="4705747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0" name="Rectangle 569"/>
              <p:cNvSpPr/>
              <p:nvPr/>
            </p:nvSpPr>
            <p:spPr>
              <a:xfrm>
                <a:off x="4705747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1" name="Rectangle 570"/>
              <p:cNvSpPr/>
              <p:nvPr/>
            </p:nvSpPr>
            <p:spPr>
              <a:xfrm>
                <a:off x="4705747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2" name="Rectangle 571"/>
              <p:cNvSpPr/>
              <p:nvPr/>
            </p:nvSpPr>
            <p:spPr>
              <a:xfrm>
                <a:off x="4705747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3" name="Rectangle 572"/>
              <p:cNvSpPr/>
              <p:nvPr/>
            </p:nvSpPr>
            <p:spPr>
              <a:xfrm>
                <a:off x="4705747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4" name="Rectangle 573"/>
              <p:cNvSpPr/>
              <p:nvPr/>
            </p:nvSpPr>
            <p:spPr>
              <a:xfrm>
                <a:off x="4705747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5" name="Rectangle 574"/>
              <p:cNvSpPr/>
              <p:nvPr/>
            </p:nvSpPr>
            <p:spPr>
              <a:xfrm>
                <a:off x="4705747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6" name="Rectangle 575"/>
              <p:cNvSpPr/>
              <p:nvPr/>
            </p:nvSpPr>
            <p:spPr>
              <a:xfrm>
                <a:off x="4705747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7" name="Rectangle 576"/>
              <p:cNvSpPr/>
              <p:nvPr/>
            </p:nvSpPr>
            <p:spPr>
              <a:xfrm>
                <a:off x="4705747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8" name="Rectangle 577"/>
              <p:cNvSpPr/>
              <p:nvPr/>
            </p:nvSpPr>
            <p:spPr>
              <a:xfrm>
                <a:off x="4705747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9" name="Rectangle 578"/>
              <p:cNvSpPr/>
              <p:nvPr/>
            </p:nvSpPr>
            <p:spPr>
              <a:xfrm>
                <a:off x="4973241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0" name="Rectangle 579"/>
              <p:cNvSpPr/>
              <p:nvPr/>
            </p:nvSpPr>
            <p:spPr>
              <a:xfrm>
                <a:off x="4973241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1" name="Rectangle 580"/>
              <p:cNvSpPr/>
              <p:nvPr/>
            </p:nvSpPr>
            <p:spPr>
              <a:xfrm>
                <a:off x="4973241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2" name="Rectangle 581"/>
              <p:cNvSpPr/>
              <p:nvPr/>
            </p:nvSpPr>
            <p:spPr>
              <a:xfrm>
                <a:off x="4973241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3" name="Rectangle 582"/>
              <p:cNvSpPr/>
              <p:nvPr/>
            </p:nvSpPr>
            <p:spPr>
              <a:xfrm>
                <a:off x="4973241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4" name="Rectangle 583"/>
              <p:cNvSpPr/>
              <p:nvPr/>
            </p:nvSpPr>
            <p:spPr>
              <a:xfrm>
                <a:off x="4973241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5" name="Rectangle 584"/>
              <p:cNvSpPr/>
              <p:nvPr/>
            </p:nvSpPr>
            <p:spPr>
              <a:xfrm>
                <a:off x="4973241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6" name="Rectangle 585"/>
              <p:cNvSpPr/>
              <p:nvPr/>
            </p:nvSpPr>
            <p:spPr>
              <a:xfrm>
                <a:off x="4973241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7" name="Rectangle 586"/>
              <p:cNvSpPr/>
              <p:nvPr/>
            </p:nvSpPr>
            <p:spPr>
              <a:xfrm>
                <a:off x="4973241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8" name="Rectangle 587"/>
              <p:cNvSpPr/>
              <p:nvPr/>
            </p:nvSpPr>
            <p:spPr>
              <a:xfrm>
                <a:off x="4973241" y="230425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9" name="Rectangle 588"/>
              <p:cNvSpPr/>
              <p:nvPr/>
            </p:nvSpPr>
            <p:spPr>
              <a:xfrm>
                <a:off x="4973241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0" name="Rectangle 589"/>
              <p:cNvSpPr/>
              <p:nvPr/>
            </p:nvSpPr>
            <p:spPr>
              <a:xfrm>
                <a:off x="4973241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1" name="Rectangle 590"/>
              <p:cNvSpPr/>
              <p:nvPr/>
            </p:nvSpPr>
            <p:spPr>
              <a:xfrm>
                <a:off x="4973241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2" name="Rectangle 591"/>
              <p:cNvSpPr/>
              <p:nvPr/>
            </p:nvSpPr>
            <p:spPr>
              <a:xfrm>
                <a:off x="4973241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3" name="Rectangle 592"/>
              <p:cNvSpPr/>
              <p:nvPr/>
            </p:nvSpPr>
            <p:spPr>
              <a:xfrm>
                <a:off x="4973241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4" name="Rectangle 593"/>
              <p:cNvSpPr/>
              <p:nvPr/>
            </p:nvSpPr>
            <p:spPr>
              <a:xfrm>
                <a:off x="4973241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5" name="Rectangle 594"/>
              <p:cNvSpPr/>
              <p:nvPr/>
            </p:nvSpPr>
            <p:spPr>
              <a:xfrm>
                <a:off x="4973241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6" name="Rectangle 595"/>
              <p:cNvSpPr/>
              <p:nvPr/>
            </p:nvSpPr>
            <p:spPr>
              <a:xfrm>
                <a:off x="4973241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7" name="Rectangle 596"/>
              <p:cNvSpPr/>
              <p:nvPr/>
            </p:nvSpPr>
            <p:spPr>
              <a:xfrm>
                <a:off x="4973241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8" name="Rectangle 597"/>
              <p:cNvSpPr/>
              <p:nvPr/>
            </p:nvSpPr>
            <p:spPr>
              <a:xfrm>
                <a:off x="4973241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9" name="Rectangle 598"/>
              <p:cNvSpPr/>
              <p:nvPr/>
            </p:nvSpPr>
            <p:spPr>
              <a:xfrm>
                <a:off x="5240734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0" name="Rectangle 599"/>
              <p:cNvSpPr/>
              <p:nvPr/>
            </p:nvSpPr>
            <p:spPr>
              <a:xfrm>
                <a:off x="5240734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1" name="Rectangle 600"/>
              <p:cNvSpPr/>
              <p:nvPr/>
            </p:nvSpPr>
            <p:spPr>
              <a:xfrm>
                <a:off x="5240734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2" name="Rectangle 601"/>
              <p:cNvSpPr/>
              <p:nvPr/>
            </p:nvSpPr>
            <p:spPr>
              <a:xfrm>
                <a:off x="5240734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3" name="Rectangle 602"/>
              <p:cNvSpPr/>
              <p:nvPr/>
            </p:nvSpPr>
            <p:spPr>
              <a:xfrm>
                <a:off x="5240734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4" name="Rectangle 603"/>
              <p:cNvSpPr/>
              <p:nvPr/>
            </p:nvSpPr>
            <p:spPr>
              <a:xfrm>
                <a:off x="5240734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5" name="Rectangle 604"/>
              <p:cNvSpPr/>
              <p:nvPr/>
            </p:nvSpPr>
            <p:spPr>
              <a:xfrm>
                <a:off x="5240734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6" name="Rectangle 605"/>
              <p:cNvSpPr/>
              <p:nvPr/>
            </p:nvSpPr>
            <p:spPr>
              <a:xfrm>
                <a:off x="5240734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7" name="Rectangle 606"/>
              <p:cNvSpPr/>
              <p:nvPr/>
            </p:nvSpPr>
            <p:spPr>
              <a:xfrm>
                <a:off x="5240734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8" name="Rectangle 607"/>
              <p:cNvSpPr/>
              <p:nvPr/>
            </p:nvSpPr>
            <p:spPr>
              <a:xfrm>
                <a:off x="5240734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9" name="Rectangle 608"/>
              <p:cNvSpPr/>
              <p:nvPr/>
            </p:nvSpPr>
            <p:spPr>
              <a:xfrm>
                <a:off x="5240734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0" name="Rectangle 609"/>
              <p:cNvSpPr/>
              <p:nvPr/>
            </p:nvSpPr>
            <p:spPr>
              <a:xfrm>
                <a:off x="5240734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1" name="Rectangle 610"/>
              <p:cNvSpPr/>
              <p:nvPr/>
            </p:nvSpPr>
            <p:spPr>
              <a:xfrm>
                <a:off x="5240734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2" name="Rectangle 611"/>
              <p:cNvSpPr/>
              <p:nvPr/>
            </p:nvSpPr>
            <p:spPr>
              <a:xfrm>
                <a:off x="5240734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3" name="Rectangle 612"/>
              <p:cNvSpPr/>
              <p:nvPr/>
            </p:nvSpPr>
            <p:spPr>
              <a:xfrm>
                <a:off x="5240734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4" name="Rectangle 613"/>
              <p:cNvSpPr/>
              <p:nvPr/>
            </p:nvSpPr>
            <p:spPr>
              <a:xfrm>
                <a:off x="5240734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5" name="Rectangle 614"/>
              <p:cNvSpPr/>
              <p:nvPr/>
            </p:nvSpPr>
            <p:spPr>
              <a:xfrm>
                <a:off x="5240734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6" name="Rectangle 615"/>
              <p:cNvSpPr/>
              <p:nvPr/>
            </p:nvSpPr>
            <p:spPr>
              <a:xfrm>
                <a:off x="5240734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7" name="Rectangle 616"/>
              <p:cNvSpPr/>
              <p:nvPr/>
            </p:nvSpPr>
            <p:spPr>
              <a:xfrm>
                <a:off x="5240734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8" name="Rectangle 617"/>
              <p:cNvSpPr/>
              <p:nvPr/>
            </p:nvSpPr>
            <p:spPr>
              <a:xfrm>
                <a:off x="5240734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9" name="Rectangle 618"/>
              <p:cNvSpPr/>
              <p:nvPr/>
            </p:nvSpPr>
            <p:spPr>
              <a:xfrm>
                <a:off x="5508230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0" name="Rectangle 619"/>
              <p:cNvSpPr/>
              <p:nvPr/>
            </p:nvSpPr>
            <p:spPr>
              <a:xfrm>
                <a:off x="5508230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1" name="Rectangle 620"/>
              <p:cNvSpPr/>
              <p:nvPr/>
            </p:nvSpPr>
            <p:spPr>
              <a:xfrm>
                <a:off x="5508230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2" name="Rectangle 621"/>
              <p:cNvSpPr/>
              <p:nvPr/>
            </p:nvSpPr>
            <p:spPr>
              <a:xfrm>
                <a:off x="5508230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3" name="Rectangle 622"/>
              <p:cNvSpPr/>
              <p:nvPr/>
            </p:nvSpPr>
            <p:spPr>
              <a:xfrm>
                <a:off x="5508230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4" name="Rectangle 623"/>
              <p:cNvSpPr/>
              <p:nvPr/>
            </p:nvSpPr>
            <p:spPr>
              <a:xfrm>
                <a:off x="5508230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5" name="Rectangle 624"/>
              <p:cNvSpPr/>
              <p:nvPr/>
            </p:nvSpPr>
            <p:spPr>
              <a:xfrm>
                <a:off x="5508230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6" name="Rectangle 625"/>
              <p:cNvSpPr/>
              <p:nvPr/>
            </p:nvSpPr>
            <p:spPr>
              <a:xfrm>
                <a:off x="5508230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7" name="Rectangle 626"/>
              <p:cNvSpPr/>
              <p:nvPr/>
            </p:nvSpPr>
            <p:spPr>
              <a:xfrm>
                <a:off x="5508230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8" name="Rectangle 627"/>
              <p:cNvSpPr/>
              <p:nvPr/>
            </p:nvSpPr>
            <p:spPr>
              <a:xfrm>
                <a:off x="5508230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9" name="Rectangle 628"/>
              <p:cNvSpPr/>
              <p:nvPr/>
            </p:nvSpPr>
            <p:spPr>
              <a:xfrm>
                <a:off x="5508230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0" name="Rectangle 629"/>
              <p:cNvSpPr/>
              <p:nvPr/>
            </p:nvSpPr>
            <p:spPr>
              <a:xfrm>
                <a:off x="5508230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1" name="Rectangle 630"/>
              <p:cNvSpPr/>
              <p:nvPr/>
            </p:nvSpPr>
            <p:spPr>
              <a:xfrm>
                <a:off x="5508230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2" name="Rectangle 631"/>
              <p:cNvSpPr/>
              <p:nvPr/>
            </p:nvSpPr>
            <p:spPr>
              <a:xfrm>
                <a:off x="5508230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3" name="Rectangle 632"/>
              <p:cNvSpPr/>
              <p:nvPr/>
            </p:nvSpPr>
            <p:spPr>
              <a:xfrm>
                <a:off x="5508230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4" name="Rectangle 633"/>
              <p:cNvSpPr/>
              <p:nvPr/>
            </p:nvSpPr>
            <p:spPr>
              <a:xfrm>
                <a:off x="5508230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5" name="Rectangle 634"/>
              <p:cNvSpPr/>
              <p:nvPr/>
            </p:nvSpPr>
            <p:spPr>
              <a:xfrm>
                <a:off x="5508230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6" name="Rectangle 635"/>
              <p:cNvSpPr/>
              <p:nvPr/>
            </p:nvSpPr>
            <p:spPr>
              <a:xfrm>
                <a:off x="5508230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7" name="Rectangle 636"/>
              <p:cNvSpPr/>
              <p:nvPr/>
            </p:nvSpPr>
            <p:spPr>
              <a:xfrm>
                <a:off x="5508230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8" name="Rectangle 637"/>
              <p:cNvSpPr/>
              <p:nvPr/>
            </p:nvSpPr>
            <p:spPr>
              <a:xfrm>
                <a:off x="5508230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9" name="Rectangle 638"/>
              <p:cNvSpPr/>
              <p:nvPr/>
            </p:nvSpPr>
            <p:spPr>
              <a:xfrm>
                <a:off x="5775723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0" name="Rectangle 639"/>
              <p:cNvSpPr/>
              <p:nvPr/>
            </p:nvSpPr>
            <p:spPr>
              <a:xfrm>
                <a:off x="5775723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1" name="Rectangle 640"/>
              <p:cNvSpPr/>
              <p:nvPr/>
            </p:nvSpPr>
            <p:spPr>
              <a:xfrm>
                <a:off x="5775723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2" name="Rectangle 641"/>
              <p:cNvSpPr/>
              <p:nvPr/>
            </p:nvSpPr>
            <p:spPr>
              <a:xfrm>
                <a:off x="5775723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3" name="Rectangle 642"/>
              <p:cNvSpPr/>
              <p:nvPr/>
            </p:nvSpPr>
            <p:spPr>
              <a:xfrm>
                <a:off x="5775723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4" name="Rectangle 643"/>
              <p:cNvSpPr/>
              <p:nvPr/>
            </p:nvSpPr>
            <p:spPr>
              <a:xfrm>
                <a:off x="5775723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5" name="Rectangle 644"/>
              <p:cNvSpPr/>
              <p:nvPr/>
            </p:nvSpPr>
            <p:spPr>
              <a:xfrm>
                <a:off x="5775723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6" name="Rectangle 645"/>
              <p:cNvSpPr/>
              <p:nvPr/>
            </p:nvSpPr>
            <p:spPr>
              <a:xfrm>
                <a:off x="5775723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7" name="Rectangle 646"/>
              <p:cNvSpPr/>
              <p:nvPr/>
            </p:nvSpPr>
            <p:spPr>
              <a:xfrm>
                <a:off x="5775723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8" name="Rectangle 647"/>
              <p:cNvSpPr/>
              <p:nvPr/>
            </p:nvSpPr>
            <p:spPr>
              <a:xfrm>
                <a:off x="5775723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9" name="Rectangle 648"/>
              <p:cNvSpPr/>
              <p:nvPr/>
            </p:nvSpPr>
            <p:spPr>
              <a:xfrm>
                <a:off x="5775723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0" name="Rectangle 649"/>
              <p:cNvSpPr/>
              <p:nvPr/>
            </p:nvSpPr>
            <p:spPr>
              <a:xfrm>
                <a:off x="5775723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1" name="Rectangle 650"/>
              <p:cNvSpPr/>
              <p:nvPr/>
            </p:nvSpPr>
            <p:spPr>
              <a:xfrm>
                <a:off x="5775723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2" name="Rectangle 651"/>
              <p:cNvSpPr/>
              <p:nvPr/>
            </p:nvSpPr>
            <p:spPr>
              <a:xfrm>
                <a:off x="5775723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3" name="Rectangle 652"/>
              <p:cNvSpPr/>
              <p:nvPr/>
            </p:nvSpPr>
            <p:spPr>
              <a:xfrm>
                <a:off x="5775723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4" name="Rectangle 653"/>
              <p:cNvSpPr/>
              <p:nvPr/>
            </p:nvSpPr>
            <p:spPr>
              <a:xfrm>
                <a:off x="5775723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5" name="Rectangle 654"/>
              <p:cNvSpPr/>
              <p:nvPr/>
            </p:nvSpPr>
            <p:spPr>
              <a:xfrm>
                <a:off x="5775723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6" name="Rectangle 655"/>
              <p:cNvSpPr/>
              <p:nvPr/>
            </p:nvSpPr>
            <p:spPr>
              <a:xfrm>
                <a:off x="5775723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7" name="Rectangle 656"/>
              <p:cNvSpPr/>
              <p:nvPr/>
            </p:nvSpPr>
            <p:spPr>
              <a:xfrm>
                <a:off x="5775723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8" name="Rectangle 657"/>
              <p:cNvSpPr/>
              <p:nvPr/>
            </p:nvSpPr>
            <p:spPr>
              <a:xfrm>
                <a:off x="5775723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9" name="Rectangle 658"/>
              <p:cNvSpPr/>
              <p:nvPr/>
            </p:nvSpPr>
            <p:spPr>
              <a:xfrm>
                <a:off x="6043216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0" name="Rectangle 659"/>
              <p:cNvSpPr/>
              <p:nvPr/>
            </p:nvSpPr>
            <p:spPr>
              <a:xfrm>
                <a:off x="6043216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1" name="Rectangle 660"/>
              <p:cNvSpPr/>
              <p:nvPr/>
            </p:nvSpPr>
            <p:spPr>
              <a:xfrm>
                <a:off x="6043216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2" name="Rectangle 661"/>
              <p:cNvSpPr/>
              <p:nvPr/>
            </p:nvSpPr>
            <p:spPr>
              <a:xfrm>
                <a:off x="6043216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3" name="Rectangle 662"/>
              <p:cNvSpPr/>
              <p:nvPr/>
            </p:nvSpPr>
            <p:spPr>
              <a:xfrm>
                <a:off x="6043216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4" name="Rectangle 663"/>
              <p:cNvSpPr/>
              <p:nvPr/>
            </p:nvSpPr>
            <p:spPr>
              <a:xfrm>
                <a:off x="6043216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5" name="Rectangle 664"/>
              <p:cNvSpPr/>
              <p:nvPr/>
            </p:nvSpPr>
            <p:spPr>
              <a:xfrm>
                <a:off x="6043216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6043216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7" name="Rectangle 666"/>
              <p:cNvSpPr/>
              <p:nvPr/>
            </p:nvSpPr>
            <p:spPr>
              <a:xfrm>
                <a:off x="6043216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8" name="Rectangle 667"/>
              <p:cNvSpPr/>
              <p:nvPr/>
            </p:nvSpPr>
            <p:spPr>
              <a:xfrm>
                <a:off x="6043216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9" name="Rectangle 668"/>
              <p:cNvSpPr/>
              <p:nvPr/>
            </p:nvSpPr>
            <p:spPr>
              <a:xfrm>
                <a:off x="6043216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0" name="Rectangle 669"/>
              <p:cNvSpPr/>
              <p:nvPr/>
            </p:nvSpPr>
            <p:spPr>
              <a:xfrm>
                <a:off x="6043216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1" name="Rectangle 670"/>
              <p:cNvSpPr/>
              <p:nvPr/>
            </p:nvSpPr>
            <p:spPr>
              <a:xfrm>
                <a:off x="6043216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2" name="Rectangle 671"/>
              <p:cNvSpPr/>
              <p:nvPr/>
            </p:nvSpPr>
            <p:spPr>
              <a:xfrm>
                <a:off x="6043216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3" name="Rectangle 672"/>
              <p:cNvSpPr/>
              <p:nvPr/>
            </p:nvSpPr>
            <p:spPr>
              <a:xfrm>
                <a:off x="6043216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4" name="Rectangle 673"/>
              <p:cNvSpPr/>
              <p:nvPr/>
            </p:nvSpPr>
            <p:spPr>
              <a:xfrm>
                <a:off x="6043216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5" name="Rectangle 674"/>
              <p:cNvSpPr/>
              <p:nvPr/>
            </p:nvSpPr>
            <p:spPr>
              <a:xfrm>
                <a:off x="6043216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6" name="Rectangle 675"/>
              <p:cNvSpPr/>
              <p:nvPr/>
            </p:nvSpPr>
            <p:spPr>
              <a:xfrm>
                <a:off x="6043216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7" name="Rectangle 676"/>
              <p:cNvSpPr/>
              <p:nvPr/>
            </p:nvSpPr>
            <p:spPr>
              <a:xfrm>
                <a:off x="6043216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8" name="Rectangle 677"/>
              <p:cNvSpPr/>
              <p:nvPr/>
            </p:nvSpPr>
            <p:spPr>
              <a:xfrm>
                <a:off x="6043216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9" name="Rectangle 678"/>
              <p:cNvSpPr/>
              <p:nvPr/>
            </p:nvSpPr>
            <p:spPr>
              <a:xfrm>
                <a:off x="6310712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0" name="Rectangle 679"/>
              <p:cNvSpPr/>
              <p:nvPr/>
            </p:nvSpPr>
            <p:spPr>
              <a:xfrm>
                <a:off x="6310712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1" name="Rectangle 680"/>
              <p:cNvSpPr/>
              <p:nvPr/>
            </p:nvSpPr>
            <p:spPr>
              <a:xfrm>
                <a:off x="6310712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2" name="Rectangle 681"/>
              <p:cNvSpPr/>
              <p:nvPr/>
            </p:nvSpPr>
            <p:spPr>
              <a:xfrm>
                <a:off x="6310712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3" name="Rectangle 682"/>
              <p:cNvSpPr/>
              <p:nvPr/>
            </p:nvSpPr>
            <p:spPr>
              <a:xfrm>
                <a:off x="6310712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4" name="Rectangle 683"/>
              <p:cNvSpPr/>
              <p:nvPr/>
            </p:nvSpPr>
            <p:spPr>
              <a:xfrm>
                <a:off x="6310712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5" name="Rectangle 684"/>
              <p:cNvSpPr/>
              <p:nvPr/>
            </p:nvSpPr>
            <p:spPr>
              <a:xfrm>
                <a:off x="6310712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6" name="Rectangle 685"/>
              <p:cNvSpPr/>
              <p:nvPr/>
            </p:nvSpPr>
            <p:spPr>
              <a:xfrm>
                <a:off x="6310712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7" name="Rectangle 686"/>
              <p:cNvSpPr/>
              <p:nvPr/>
            </p:nvSpPr>
            <p:spPr>
              <a:xfrm>
                <a:off x="6310712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8" name="Rectangle 687"/>
              <p:cNvSpPr/>
              <p:nvPr/>
            </p:nvSpPr>
            <p:spPr>
              <a:xfrm>
                <a:off x="6310712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9" name="Rectangle 688"/>
              <p:cNvSpPr/>
              <p:nvPr/>
            </p:nvSpPr>
            <p:spPr>
              <a:xfrm>
                <a:off x="6310712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0" name="Rectangle 689"/>
              <p:cNvSpPr/>
              <p:nvPr/>
            </p:nvSpPr>
            <p:spPr>
              <a:xfrm>
                <a:off x="6310712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1" name="Rectangle 690"/>
              <p:cNvSpPr/>
              <p:nvPr/>
            </p:nvSpPr>
            <p:spPr>
              <a:xfrm>
                <a:off x="6310712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2" name="Rectangle 691"/>
              <p:cNvSpPr/>
              <p:nvPr/>
            </p:nvSpPr>
            <p:spPr>
              <a:xfrm>
                <a:off x="6310712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3" name="Rectangle 692"/>
              <p:cNvSpPr/>
              <p:nvPr/>
            </p:nvSpPr>
            <p:spPr>
              <a:xfrm>
                <a:off x="6310712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4" name="Rectangle 693"/>
              <p:cNvSpPr/>
              <p:nvPr/>
            </p:nvSpPr>
            <p:spPr>
              <a:xfrm>
                <a:off x="6310712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5" name="Rectangle 694"/>
              <p:cNvSpPr/>
              <p:nvPr/>
            </p:nvSpPr>
            <p:spPr>
              <a:xfrm>
                <a:off x="6310712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6" name="Rectangle 695"/>
              <p:cNvSpPr/>
              <p:nvPr/>
            </p:nvSpPr>
            <p:spPr>
              <a:xfrm>
                <a:off x="6310712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7" name="Rectangle 696"/>
              <p:cNvSpPr/>
              <p:nvPr/>
            </p:nvSpPr>
            <p:spPr>
              <a:xfrm>
                <a:off x="6310712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8" name="Rectangle 697"/>
              <p:cNvSpPr/>
              <p:nvPr/>
            </p:nvSpPr>
            <p:spPr>
              <a:xfrm>
                <a:off x="6310712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9" name="Rectangle 698"/>
              <p:cNvSpPr/>
              <p:nvPr/>
            </p:nvSpPr>
            <p:spPr>
              <a:xfrm>
                <a:off x="6578205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0" name="Rectangle 699"/>
              <p:cNvSpPr/>
              <p:nvPr/>
            </p:nvSpPr>
            <p:spPr>
              <a:xfrm>
                <a:off x="6578205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1" name="Rectangle 700"/>
              <p:cNvSpPr/>
              <p:nvPr/>
            </p:nvSpPr>
            <p:spPr>
              <a:xfrm>
                <a:off x="6578205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2" name="Rectangle 701"/>
              <p:cNvSpPr/>
              <p:nvPr/>
            </p:nvSpPr>
            <p:spPr>
              <a:xfrm>
                <a:off x="6578205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3" name="Rectangle 702"/>
              <p:cNvSpPr/>
              <p:nvPr/>
            </p:nvSpPr>
            <p:spPr>
              <a:xfrm>
                <a:off x="6578205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4" name="Rectangle 703"/>
              <p:cNvSpPr/>
              <p:nvPr/>
            </p:nvSpPr>
            <p:spPr>
              <a:xfrm>
                <a:off x="6578205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5" name="Rectangle 704"/>
              <p:cNvSpPr/>
              <p:nvPr/>
            </p:nvSpPr>
            <p:spPr>
              <a:xfrm>
                <a:off x="6578205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6" name="Rectangle 705"/>
              <p:cNvSpPr/>
              <p:nvPr/>
            </p:nvSpPr>
            <p:spPr>
              <a:xfrm>
                <a:off x="6578205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7" name="Rectangle 706"/>
              <p:cNvSpPr/>
              <p:nvPr/>
            </p:nvSpPr>
            <p:spPr>
              <a:xfrm>
                <a:off x="6578205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8" name="Rectangle 707"/>
              <p:cNvSpPr/>
              <p:nvPr/>
            </p:nvSpPr>
            <p:spPr>
              <a:xfrm>
                <a:off x="6578205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9" name="Rectangle 708"/>
              <p:cNvSpPr/>
              <p:nvPr/>
            </p:nvSpPr>
            <p:spPr>
              <a:xfrm>
                <a:off x="6578205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0" name="Rectangle 709"/>
              <p:cNvSpPr/>
              <p:nvPr/>
            </p:nvSpPr>
            <p:spPr>
              <a:xfrm>
                <a:off x="6578205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1" name="Rectangle 710"/>
              <p:cNvSpPr/>
              <p:nvPr/>
            </p:nvSpPr>
            <p:spPr>
              <a:xfrm>
                <a:off x="6578205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2" name="Rectangle 711"/>
              <p:cNvSpPr/>
              <p:nvPr/>
            </p:nvSpPr>
            <p:spPr>
              <a:xfrm>
                <a:off x="6578205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3" name="Rectangle 712"/>
              <p:cNvSpPr/>
              <p:nvPr/>
            </p:nvSpPr>
            <p:spPr>
              <a:xfrm>
                <a:off x="6578205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4" name="Rectangle 713"/>
              <p:cNvSpPr/>
              <p:nvPr/>
            </p:nvSpPr>
            <p:spPr>
              <a:xfrm>
                <a:off x="6578205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5" name="Rectangle 714"/>
              <p:cNvSpPr/>
              <p:nvPr/>
            </p:nvSpPr>
            <p:spPr>
              <a:xfrm>
                <a:off x="6578205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6" name="Rectangle 715"/>
              <p:cNvSpPr/>
              <p:nvPr/>
            </p:nvSpPr>
            <p:spPr>
              <a:xfrm>
                <a:off x="6578205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" name="Rectangle 716"/>
              <p:cNvSpPr/>
              <p:nvPr/>
            </p:nvSpPr>
            <p:spPr>
              <a:xfrm>
                <a:off x="6578205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" name="Rectangle 717"/>
              <p:cNvSpPr/>
              <p:nvPr/>
            </p:nvSpPr>
            <p:spPr>
              <a:xfrm>
                <a:off x="6578205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" name="Rectangle 718"/>
              <p:cNvSpPr/>
              <p:nvPr/>
            </p:nvSpPr>
            <p:spPr>
              <a:xfrm>
                <a:off x="6845698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" name="Rectangle 719"/>
              <p:cNvSpPr/>
              <p:nvPr/>
            </p:nvSpPr>
            <p:spPr>
              <a:xfrm>
                <a:off x="6845698" y="164303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" name="Rectangle 720"/>
              <p:cNvSpPr/>
              <p:nvPr/>
            </p:nvSpPr>
            <p:spPr>
              <a:xfrm>
                <a:off x="6845698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2" name="Rectangle 721"/>
              <p:cNvSpPr/>
              <p:nvPr/>
            </p:nvSpPr>
            <p:spPr>
              <a:xfrm>
                <a:off x="6845698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3" name="Rectangle 722"/>
              <p:cNvSpPr/>
              <p:nvPr/>
            </p:nvSpPr>
            <p:spPr>
              <a:xfrm>
                <a:off x="6845698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4" name="Rectangle 723"/>
              <p:cNvSpPr/>
              <p:nvPr/>
            </p:nvSpPr>
            <p:spPr>
              <a:xfrm>
                <a:off x="6845698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5" name="Rectangle 724"/>
              <p:cNvSpPr/>
              <p:nvPr/>
            </p:nvSpPr>
            <p:spPr>
              <a:xfrm>
                <a:off x="6845698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6" name="Rectangle 725"/>
              <p:cNvSpPr/>
              <p:nvPr/>
            </p:nvSpPr>
            <p:spPr>
              <a:xfrm>
                <a:off x="6845698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7" name="Rectangle 726"/>
              <p:cNvSpPr/>
              <p:nvPr/>
            </p:nvSpPr>
            <p:spPr>
              <a:xfrm>
                <a:off x="6845698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8" name="Rectangle 727"/>
              <p:cNvSpPr/>
              <p:nvPr/>
            </p:nvSpPr>
            <p:spPr>
              <a:xfrm>
                <a:off x="6845698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9" name="Rectangle 728"/>
              <p:cNvSpPr/>
              <p:nvPr/>
            </p:nvSpPr>
            <p:spPr>
              <a:xfrm>
                <a:off x="6845698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0" name="Rectangle 729"/>
              <p:cNvSpPr/>
              <p:nvPr/>
            </p:nvSpPr>
            <p:spPr>
              <a:xfrm>
                <a:off x="6845698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1" name="Rectangle 730"/>
              <p:cNvSpPr/>
              <p:nvPr/>
            </p:nvSpPr>
            <p:spPr>
              <a:xfrm>
                <a:off x="6845698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2" name="Rectangle 731"/>
              <p:cNvSpPr/>
              <p:nvPr/>
            </p:nvSpPr>
            <p:spPr>
              <a:xfrm>
                <a:off x="6845698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3" name="Rectangle 732"/>
              <p:cNvSpPr/>
              <p:nvPr/>
            </p:nvSpPr>
            <p:spPr>
              <a:xfrm>
                <a:off x="6845698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4" name="Rectangle 733"/>
              <p:cNvSpPr/>
              <p:nvPr/>
            </p:nvSpPr>
            <p:spPr>
              <a:xfrm>
                <a:off x="6845698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5" name="Rectangle 734"/>
              <p:cNvSpPr/>
              <p:nvPr/>
            </p:nvSpPr>
            <p:spPr>
              <a:xfrm>
                <a:off x="6845698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6" name="Rectangle 735"/>
              <p:cNvSpPr/>
              <p:nvPr/>
            </p:nvSpPr>
            <p:spPr>
              <a:xfrm>
                <a:off x="6845698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7" name="Rectangle 736"/>
              <p:cNvSpPr/>
              <p:nvPr/>
            </p:nvSpPr>
            <p:spPr>
              <a:xfrm>
                <a:off x="6845698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8" name="Rectangle 737"/>
              <p:cNvSpPr/>
              <p:nvPr/>
            </p:nvSpPr>
            <p:spPr>
              <a:xfrm>
                <a:off x="6845698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9" name="Rectangle 738"/>
              <p:cNvSpPr/>
              <p:nvPr/>
            </p:nvSpPr>
            <p:spPr>
              <a:xfrm>
                <a:off x="7113191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0" name="Rectangle 739"/>
              <p:cNvSpPr/>
              <p:nvPr/>
            </p:nvSpPr>
            <p:spPr>
              <a:xfrm>
                <a:off x="7113191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1" name="Rectangle 740"/>
              <p:cNvSpPr/>
              <p:nvPr/>
            </p:nvSpPr>
            <p:spPr>
              <a:xfrm>
                <a:off x="7113191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2" name="Rectangle 741"/>
              <p:cNvSpPr/>
              <p:nvPr/>
            </p:nvSpPr>
            <p:spPr>
              <a:xfrm>
                <a:off x="7113191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3" name="Rectangle 742"/>
              <p:cNvSpPr/>
              <p:nvPr/>
            </p:nvSpPr>
            <p:spPr>
              <a:xfrm>
                <a:off x="7113191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4" name="Rectangle 743"/>
              <p:cNvSpPr/>
              <p:nvPr/>
            </p:nvSpPr>
            <p:spPr>
              <a:xfrm>
                <a:off x="7113191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5" name="Rectangle 744"/>
              <p:cNvSpPr/>
              <p:nvPr/>
            </p:nvSpPr>
            <p:spPr>
              <a:xfrm>
                <a:off x="7113191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" name="Rectangle 745"/>
              <p:cNvSpPr/>
              <p:nvPr/>
            </p:nvSpPr>
            <p:spPr>
              <a:xfrm>
                <a:off x="7113191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7" name="Rectangle 746"/>
              <p:cNvSpPr/>
              <p:nvPr/>
            </p:nvSpPr>
            <p:spPr>
              <a:xfrm>
                <a:off x="7113191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8" name="Rectangle 747"/>
              <p:cNvSpPr/>
              <p:nvPr/>
            </p:nvSpPr>
            <p:spPr>
              <a:xfrm>
                <a:off x="7113191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9" name="Rectangle 748"/>
              <p:cNvSpPr/>
              <p:nvPr/>
            </p:nvSpPr>
            <p:spPr>
              <a:xfrm>
                <a:off x="7113191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0" name="Rectangle 749"/>
              <p:cNvSpPr/>
              <p:nvPr/>
            </p:nvSpPr>
            <p:spPr>
              <a:xfrm>
                <a:off x="7113191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1" name="Rectangle 750"/>
              <p:cNvSpPr/>
              <p:nvPr/>
            </p:nvSpPr>
            <p:spPr>
              <a:xfrm>
                <a:off x="7113191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2" name="Rectangle 751"/>
              <p:cNvSpPr/>
              <p:nvPr/>
            </p:nvSpPr>
            <p:spPr>
              <a:xfrm>
                <a:off x="7113191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3" name="Rectangle 752"/>
              <p:cNvSpPr/>
              <p:nvPr/>
            </p:nvSpPr>
            <p:spPr>
              <a:xfrm>
                <a:off x="7113191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" name="Rectangle 753"/>
              <p:cNvSpPr/>
              <p:nvPr/>
            </p:nvSpPr>
            <p:spPr>
              <a:xfrm>
                <a:off x="7113191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" name="Rectangle 754"/>
              <p:cNvSpPr/>
              <p:nvPr/>
            </p:nvSpPr>
            <p:spPr>
              <a:xfrm>
                <a:off x="7113191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6" name="Rectangle 755"/>
              <p:cNvSpPr/>
              <p:nvPr/>
            </p:nvSpPr>
            <p:spPr>
              <a:xfrm>
                <a:off x="7113191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" name="Rectangle 756"/>
              <p:cNvSpPr/>
              <p:nvPr/>
            </p:nvSpPr>
            <p:spPr>
              <a:xfrm>
                <a:off x="7113191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" name="Rectangle 757"/>
              <p:cNvSpPr/>
              <p:nvPr/>
            </p:nvSpPr>
            <p:spPr>
              <a:xfrm>
                <a:off x="7113191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9" name="Rectangle 758"/>
              <p:cNvSpPr/>
              <p:nvPr/>
            </p:nvSpPr>
            <p:spPr>
              <a:xfrm>
                <a:off x="7380687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0" name="Rectangle 759"/>
              <p:cNvSpPr/>
              <p:nvPr/>
            </p:nvSpPr>
            <p:spPr>
              <a:xfrm>
                <a:off x="7380687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" name="Rectangle 760"/>
              <p:cNvSpPr/>
              <p:nvPr/>
            </p:nvSpPr>
            <p:spPr>
              <a:xfrm>
                <a:off x="7380687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2" name="Rectangle 761"/>
              <p:cNvSpPr/>
              <p:nvPr/>
            </p:nvSpPr>
            <p:spPr>
              <a:xfrm>
                <a:off x="7380687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" name="Rectangle 762"/>
              <p:cNvSpPr/>
              <p:nvPr/>
            </p:nvSpPr>
            <p:spPr>
              <a:xfrm>
                <a:off x="7380687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" name="Rectangle 763"/>
              <p:cNvSpPr/>
              <p:nvPr/>
            </p:nvSpPr>
            <p:spPr>
              <a:xfrm>
                <a:off x="7380687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" name="Rectangle 764"/>
              <p:cNvSpPr/>
              <p:nvPr/>
            </p:nvSpPr>
            <p:spPr>
              <a:xfrm>
                <a:off x="7380687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" name="Rectangle 765"/>
              <p:cNvSpPr/>
              <p:nvPr/>
            </p:nvSpPr>
            <p:spPr>
              <a:xfrm>
                <a:off x="7380687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" name="Rectangle 766"/>
              <p:cNvSpPr/>
              <p:nvPr/>
            </p:nvSpPr>
            <p:spPr>
              <a:xfrm>
                <a:off x="7380687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8" name="Rectangle 767"/>
              <p:cNvSpPr/>
              <p:nvPr/>
            </p:nvSpPr>
            <p:spPr>
              <a:xfrm>
                <a:off x="7380687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9" name="Rectangle 768"/>
              <p:cNvSpPr/>
              <p:nvPr/>
            </p:nvSpPr>
            <p:spPr>
              <a:xfrm>
                <a:off x="7380687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" name="Rectangle 769"/>
              <p:cNvSpPr/>
              <p:nvPr/>
            </p:nvSpPr>
            <p:spPr>
              <a:xfrm>
                <a:off x="7380687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1" name="Rectangle 770"/>
              <p:cNvSpPr/>
              <p:nvPr/>
            </p:nvSpPr>
            <p:spPr>
              <a:xfrm>
                <a:off x="7380687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" name="Rectangle 771"/>
              <p:cNvSpPr/>
              <p:nvPr/>
            </p:nvSpPr>
            <p:spPr>
              <a:xfrm>
                <a:off x="7380687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" name="Rectangle 772"/>
              <p:cNvSpPr/>
              <p:nvPr/>
            </p:nvSpPr>
            <p:spPr>
              <a:xfrm>
                <a:off x="7380687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4" name="Rectangle 773"/>
              <p:cNvSpPr/>
              <p:nvPr/>
            </p:nvSpPr>
            <p:spPr>
              <a:xfrm>
                <a:off x="7380687" y="3909221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5" name="Rectangle 774"/>
              <p:cNvSpPr/>
              <p:nvPr/>
            </p:nvSpPr>
            <p:spPr>
              <a:xfrm>
                <a:off x="7380687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6" name="Rectangle 775"/>
              <p:cNvSpPr/>
              <p:nvPr/>
            </p:nvSpPr>
            <p:spPr>
              <a:xfrm>
                <a:off x="7380687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7" name="Rectangle 776"/>
              <p:cNvSpPr/>
              <p:nvPr/>
            </p:nvSpPr>
            <p:spPr>
              <a:xfrm>
                <a:off x="7380687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8" name="Rectangle 777"/>
              <p:cNvSpPr/>
              <p:nvPr/>
            </p:nvSpPr>
            <p:spPr>
              <a:xfrm>
                <a:off x="7380687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9" name="Rectangle 778"/>
              <p:cNvSpPr/>
              <p:nvPr/>
            </p:nvSpPr>
            <p:spPr>
              <a:xfrm>
                <a:off x="7648180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0" name="Rectangle 779"/>
              <p:cNvSpPr/>
              <p:nvPr/>
            </p:nvSpPr>
            <p:spPr>
              <a:xfrm>
                <a:off x="7648180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1" name="Rectangle 780"/>
              <p:cNvSpPr/>
              <p:nvPr/>
            </p:nvSpPr>
            <p:spPr>
              <a:xfrm>
                <a:off x="7648180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2" name="Rectangle 781"/>
              <p:cNvSpPr/>
              <p:nvPr/>
            </p:nvSpPr>
            <p:spPr>
              <a:xfrm>
                <a:off x="7648180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3" name="Rectangle 782"/>
              <p:cNvSpPr/>
              <p:nvPr/>
            </p:nvSpPr>
            <p:spPr>
              <a:xfrm>
                <a:off x="7648180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4" name="Rectangle 783"/>
              <p:cNvSpPr/>
              <p:nvPr/>
            </p:nvSpPr>
            <p:spPr>
              <a:xfrm>
                <a:off x="7648180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5" name="Rectangle 784"/>
              <p:cNvSpPr/>
              <p:nvPr/>
            </p:nvSpPr>
            <p:spPr>
              <a:xfrm>
                <a:off x="7648180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6" name="Rectangle 785"/>
              <p:cNvSpPr/>
              <p:nvPr/>
            </p:nvSpPr>
            <p:spPr>
              <a:xfrm>
                <a:off x="7648180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7" name="Rectangle 786"/>
              <p:cNvSpPr/>
              <p:nvPr/>
            </p:nvSpPr>
            <p:spPr>
              <a:xfrm>
                <a:off x="7648180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8" name="Rectangle 787"/>
              <p:cNvSpPr/>
              <p:nvPr/>
            </p:nvSpPr>
            <p:spPr>
              <a:xfrm>
                <a:off x="7648180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9" name="Rectangle 788"/>
              <p:cNvSpPr/>
              <p:nvPr/>
            </p:nvSpPr>
            <p:spPr>
              <a:xfrm>
                <a:off x="7648180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0" name="Rectangle 789"/>
              <p:cNvSpPr/>
              <p:nvPr/>
            </p:nvSpPr>
            <p:spPr>
              <a:xfrm>
                <a:off x="7648180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1" name="Rectangle 790"/>
              <p:cNvSpPr/>
              <p:nvPr/>
            </p:nvSpPr>
            <p:spPr>
              <a:xfrm>
                <a:off x="7648180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2" name="Rectangle 791"/>
              <p:cNvSpPr/>
              <p:nvPr/>
            </p:nvSpPr>
            <p:spPr>
              <a:xfrm>
                <a:off x="7648180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3" name="Rectangle 792"/>
              <p:cNvSpPr/>
              <p:nvPr/>
            </p:nvSpPr>
            <p:spPr>
              <a:xfrm>
                <a:off x="7648180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4" name="Rectangle 793"/>
              <p:cNvSpPr/>
              <p:nvPr/>
            </p:nvSpPr>
            <p:spPr>
              <a:xfrm>
                <a:off x="7648180" y="390922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5" name="Rectangle 794"/>
              <p:cNvSpPr/>
              <p:nvPr/>
            </p:nvSpPr>
            <p:spPr>
              <a:xfrm>
                <a:off x="7648180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6" name="Rectangle 795"/>
              <p:cNvSpPr/>
              <p:nvPr/>
            </p:nvSpPr>
            <p:spPr>
              <a:xfrm>
                <a:off x="7648180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7" name="Rectangle 796"/>
              <p:cNvSpPr/>
              <p:nvPr/>
            </p:nvSpPr>
            <p:spPr>
              <a:xfrm>
                <a:off x="7648180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8" name="Rectangle 797"/>
              <p:cNvSpPr/>
              <p:nvPr/>
            </p:nvSpPr>
            <p:spPr>
              <a:xfrm>
                <a:off x="7648180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9" name="Rectangle 798"/>
              <p:cNvSpPr/>
              <p:nvPr/>
            </p:nvSpPr>
            <p:spPr>
              <a:xfrm>
                <a:off x="7915674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0" name="Rectangle 799"/>
              <p:cNvSpPr/>
              <p:nvPr/>
            </p:nvSpPr>
            <p:spPr>
              <a:xfrm>
                <a:off x="7915674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1" name="Rectangle 800"/>
              <p:cNvSpPr/>
              <p:nvPr/>
            </p:nvSpPr>
            <p:spPr>
              <a:xfrm>
                <a:off x="7915674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2" name="Rectangle 801"/>
              <p:cNvSpPr/>
              <p:nvPr/>
            </p:nvSpPr>
            <p:spPr>
              <a:xfrm>
                <a:off x="7915674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3" name="Rectangle 802"/>
              <p:cNvSpPr/>
              <p:nvPr/>
            </p:nvSpPr>
            <p:spPr>
              <a:xfrm>
                <a:off x="7915674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4" name="Rectangle 803"/>
              <p:cNvSpPr/>
              <p:nvPr/>
            </p:nvSpPr>
            <p:spPr>
              <a:xfrm>
                <a:off x="7915674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5" name="Rectangle 804"/>
              <p:cNvSpPr/>
              <p:nvPr/>
            </p:nvSpPr>
            <p:spPr>
              <a:xfrm>
                <a:off x="7915674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6" name="Rectangle 805"/>
              <p:cNvSpPr/>
              <p:nvPr/>
            </p:nvSpPr>
            <p:spPr>
              <a:xfrm>
                <a:off x="7915674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7" name="Rectangle 806"/>
              <p:cNvSpPr/>
              <p:nvPr/>
            </p:nvSpPr>
            <p:spPr>
              <a:xfrm>
                <a:off x="7915674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8" name="Rectangle 807"/>
              <p:cNvSpPr/>
              <p:nvPr/>
            </p:nvSpPr>
            <p:spPr>
              <a:xfrm>
                <a:off x="7915674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9" name="Rectangle 808"/>
              <p:cNvSpPr/>
              <p:nvPr/>
            </p:nvSpPr>
            <p:spPr>
              <a:xfrm>
                <a:off x="7915674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0" name="Rectangle 809"/>
              <p:cNvSpPr/>
              <p:nvPr/>
            </p:nvSpPr>
            <p:spPr>
              <a:xfrm>
                <a:off x="7915674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1" name="Rectangle 810"/>
              <p:cNvSpPr/>
              <p:nvPr/>
            </p:nvSpPr>
            <p:spPr>
              <a:xfrm>
                <a:off x="7915674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2" name="Rectangle 811"/>
              <p:cNvSpPr/>
              <p:nvPr/>
            </p:nvSpPr>
            <p:spPr>
              <a:xfrm>
                <a:off x="7915674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3" name="Rectangle 812"/>
              <p:cNvSpPr/>
              <p:nvPr/>
            </p:nvSpPr>
            <p:spPr>
              <a:xfrm>
                <a:off x="7915674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4" name="Rectangle 813"/>
              <p:cNvSpPr/>
              <p:nvPr/>
            </p:nvSpPr>
            <p:spPr>
              <a:xfrm>
                <a:off x="7915674" y="390922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5" name="Rectangle 814"/>
              <p:cNvSpPr/>
              <p:nvPr/>
            </p:nvSpPr>
            <p:spPr>
              <a:xfrm>
                <a:off x="7915674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6" name="Rectangle 815"/>
              <p:cNvSpPr/>
              <p:nvPr/>
            </p:nvSpPr>
            <p:spPr>
              <a:xfrm>
                <a:off x="7915674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7" name="Rectangle 816"/>
              <p:cNvSpPr/>
              <p:nvPr/>
            </p:nvSpPr>
            <p:spPr>
              <a:xfrm>
                <a:off x="7915674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8" name="Rectangle 817"/>
              <p:cNvSpPr/>
              <p:nvPr/>
            </p:nvSpPr>
            <p:spPr>
              <a:xfrm>
                <a:off x="7915674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9" name="Rectangle 818"/>
              <p:cNvSpPr/>
              <p:nvPr/>
            </p:nvSpPr>
            <p:spPr>
              <a:xfrm>
                <a:off x="8183170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0" name="Rectangle 819"/>
              <p:cNvSpPr/>
              <p:nvPr/>
            </p:nvSpPr>
            <p:spPr>
              <a:xfrm>
                <a:off x="8183170" y="164303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1" name="Rectangle 820"/>
              <p:cNvSpPr/>
              <p:nvPr/>
            </p:nvSpPr>
            <p:spPr>
              <a:xfrm>
                <a:off x="8183170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2" name="Rectangle 821"/>
              <p:cNvSpPr/>
              <p:nvPr/>
            </p:nvSpPr>
            <p:spPr>
              <a:xfrm>
                <a:off x="8183170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3" name="Rectangle 822"/>
              <p:cNvSpPr/>
              <p:nvPr/>
            </p:nvSpPr>
            <p:spPr>
              <a:xfrm>
                <a:off x="8183170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4" name="Rectangle 823"/>
              <p:cNvSpPr/>
              <p:nvPr/>
            </p:nvSpPr>
            <p:spPr>
              <a:xfrm>
                <a:off x="8183170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5" name="Rectangle 824"/>
              <p:cNvSpPr/>
              <p:nvPr/>
            </p:nvSpPr>
            <p:spPr>
              <a:xfrm>
                <a:off x="8183170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6" name="Rectangle 825"/>
              <p:cNvSpPr/>
              <p:nvPr/>
            </p:nvSpPr>
            <p:spPr>
              <a:xfrm>
                <a:off x="8183170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7" name="Rectangle 826"/>
              <p:cNvSpPr/>
              <p:nvPr/>
            </p:nvSpPr>
            <p:spPr>
              <a:xfrm>
                <a:off x="8183170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8" name="Rectangle 827"/>
              <p:cNvSpPr/>
              <p:nvPr/>
            </p:nvSpPr>
            <p:spPr>
              <a:xfrm>
                <a:off x="8183170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9" name="Rectangle 828"/>
              <p:cNvSpPr/>
              <p:nvPr/>
            </p:nvSpPr>
            <p:spPr>
              <a:xfrm>
                <a:off x="8183170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0" name="Rectangle 829"/>
              <p:cNvSpPr/>
              <p:nvPr/>
            </p:nvSpPr>
            <p:spPr>
              <a:xfrm>
                <a:off x="8183170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1" name="Rectangle 830"/>
              <p:cNvSpPr/>
              <p:nvPr/>
            </p:nvSpPr>
            <p:spPr>
              <a:xfrm>
                <a:off x="8183170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2" name="Rectangle 831"/>
              <p:cNvSpPr/>
              <p:nvPr/>
            </p:nvSpPr>
            <p:spPr>
              <a:xfrm>
                <a:off x="8183170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3" name="Rectangle 832"/>
              <p:cNvSpPr/>
              <p:nvPr/>
            </p:nvSpPr>
            <p:spPr>
              <a:xfrm>
                <a:off x="8183170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4" name="Rectangle 833"/>
              <p:cNvSpPr/>
              <p:nvPr/>
            </p:nvSpPr>
            <p:spPr>
              <a:xfrm>
                <a:off x="8183170" y="390922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5" name="Rectangle 834"/>
              <p:cNvSpPr/>
              <p:nvPr/>
            </p:nvSpPr>
            <p:spPr>
              <a:xfrm>
                <a:off x="8183170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6" name="Rectangle 835"/>
              <p:cNvSpPr/>
              <p:nvPr/>
            </p:nvSpPr>
            <p:spPr>
              <a:xfrm>
                <a:off x="8183170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7" name="Rectangle 836"/>
              <p:cNvSpPr/>
              <p:nvPr/>
            </p:nvSpPr>
            <p:spPr>
              <a:xfrm>
                <a:off x="8183170" y="4711700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8" name="Rectangle 837"/>
              <p:cNvSpPr/>
              <p:nvPr/>
            </p:nvSpPr>
            <p:spPr>
              <a:xfrm>
                <a:off x="8183170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9" name="Rectangle 838"/>
              <p:cNvSpPr/>
              <p:nvPr/>
            </p:nvSpPr>
            <p:spPr>
              <a:xfrm>
                <a:off x="8450663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0" name="Rectangle 839"/>
              <p:cNvSpPr/>
              <p:nvPr/>
            </p:nvSpPr>
            <p:spPr>
              <a:xfrm>
                <a:off x="8450663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1" name="Rectangle 840"/>
              <p:cNvSpPr/>
              <p:nvPr/>
            </p:nvSpPr>
            <p:spPr>
              <a:xfrm>
                <a:off x="8450663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2" name="Rectangle 841"/>
              <p:cNvSpPr/>
              <p:nvPr/>
            </p:nvSpPr>
            <p:spPr>
              <a:xfrm>
                <a:off x="8450663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3" name="Rectangle 842"/>
              <p:cNvSpPr/>
              <p:nvPr/>
            </p:nvSpPr>
            <p:spPr>
              <a:xfrm>
                <a:off x="8450663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4" name="Rectangle 843"/>
              <p:cNvSpPr/>
              <p:nvPr/>
            </p:nvSpPr>
            <p:spPr>
              <a:xfrm>
                <a:off x="8450663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5" name="Rectangle 844"/>
              <p:cNvSpPr/>
              <p:nvPr/>
            </p:nvSpPr>
            <p:spPr>
              <a:xfrm>
                <a:off x="8450663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6" name="Rectangle 845"/>
              <p:cNvSpPr/>
              <p:nvPr/>
            </p:nvSpPr>
            <p:spPr>
              <a:xfrm>
                <a:off x="8450663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7" name="Rectangle 846"/>
              <p:cNvSpPr/>
              <p:nvPr/>
            </p:nvSpPr>
            <p:spPr>
              <a:xfrm>
                <a:off x="8450663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8" name="Rectangle 847"/>
              <p:cNvSpPr/>
              <p:nvPr/>
            </p:nvSpPr>
            <p:spPr>
              <a:xfrm>
                <a:off x="8450663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9" name="Rectangle 848"/>
              <p:cNvSpPr/>
              <p:nvPr/>
            </p:nvSpPr>
            <p:spPr>
              <a:xfrm>
                <a:off x="8450663" y="257175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0" name="Rectangle 849"/>
              <p:cNvSpPr/>
              <p:nvPr/>
            </p:nvSpPr>
            <p:spPr>
              <a:xfrm>
                <a:off x="8450663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1" name="Rectangle 850"/>
              <p:cNvSpPr/>
              <p:nvPr/>
            </p:nvSpPr>
            <p:spPr>
              <a:xfrm>
                <a:off x="8450663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2" name="Rectangle 851"/>
              <p:cNvSpPr/>
              <p:nvPr/>
            </p:nvSpPr>
            <p:spPr>
              <a:xfrm>
                <a:off x="8450663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3" name="Rectangle 852"/>
              <p:cNvSpPr/>
              <p:nvPr/>
            </p:nvSpPr>
            <p:spPr>
              <a:xfrm>
                <a:off x="8450663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4" name="Rectangle 853"/>
              <p:cNvSpPr/>
              <p:nvPr/>
            </p:nvSpPr>
            <p:spPr>
              <a:xfrm>
                <a:off x="8450663" y="390922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5" name="Rectangle 854"/>
              <p:cNvSpPr/>
              <p:nvPr/>
            </p:nvSpPr>
            <p:spPr>
              <a:xfrm>
                <a:off x="8450663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6" name="Rectangle 855"/>
              <p:cNvSpPr/>
              <p:nvPr/>
            </p:nvSpPr>
            <p:spPr>
              <a:xfrm>
                <a:off x="8450663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7" name="Rectangle 856"/>
              <p:cNvSpPr/>
              <p:nvPr/>
            </p:nvSpPr>
            <p:spPr>
              <a:xfrm>
                <a:off x="8450663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" name="Rectangle 857"/>
              <p:cNvSpPr/>
              <p:nvPr/>
            </p:nvSpPr>
            <p:spPr>
              <a:xfrm>
                <a:off x="8450663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" name="Rectangle 858"/>
              <p:cNvSpPr/>
              <p:nvPr/>
            </p:nvSpPr>
            <p:spPr>
              <a:xfrm>
                <a:off x="8718156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" name="Rectangle 859"/>
              <p:cNvSpPr/>
              <p:nvPr/>
            </p:nvSpPr>
            <p:spPr>
              <a:xfrm>
                <a:off x="8718156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" name="Rectangle 860"/>
              <p:cNvSpPr/>
              <p:nvPr/>
            </p:nvSpPr>
            <p:spPr>
              <a:xfrm>
                <a:off x="8718156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" name="Rectangle 861"/>
              <p:cNvSpPr/>
              <p:nvPr/>
            </p:nvSpPr>
            <p:spPr>
              <a:xfrm>
                <a:off x="8718156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" name="Rectangle 862"/>
              <p:cNvSpPr/>
              <p:nvPr/>
            </p:nvSpPr>
            <p:spPr>
              <a:xfrm>
                <a:off x="8718156" y="966785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" name="Rectangle 863"/>
              <p:cNvSpPr/>
              <p:nvPr/>
            </p:nvSpPr>
            <p:spPr>
              <a:xfrm>
                <a:off x="8718156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" name="Rectangle 864"/>
              <p:cNvSpPr/>
              <p:nvPr/>
            </p:nvSpPr>
            <p:spPr>
              <a:xfrm>
                <a:off x="8718156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" name="Rectangle 865"/>
              <p:cNvSpPr/>
              <p:nvPr/>
            </p:nvSpPr>
            <p:spPr>
              <a:xfrm>
                <a:off x="8718156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" name="Rectangle 866"/>
              <p:cNvSpPr/>
              <p:nvPr/>
            </p:nvSpPr>
            <p:spPr>
              <a:xfrm>
                <a:off x="8718156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" name="Rectangle 867"/>
              <p:cNvSpPr/>
              <p:nvPr/>
            </p:nvSpPr>
            <p:spPr>
              <a:xfrm>
                <a:off x="8718156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" name="Rectangle 868"/>
              <p:cNvSpPr/>
              <p:nvPr/>
            </p:nvSpPr>
            <p:spPr>
              <a:xfrm>
                <a:off x="8718156" y="2571750"/>
                <a:ext cx="267493" cy="26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" name="Rectangle 869"/>
              <p:cNvSpPr/>
              <p:nvPr/>
            </p:nvSpPr>
            <p:spPr>
              <a:xfrm>
                <a:off x="8718156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" name="Rectangle 870"/>
              <p:cNvSpPr/>
              <p:nvPr/>
            </p:nvSpPr>
            <p:spPr>
              <a:xfrm>
                <a:off x="8718156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" name="Rectangle 871"/>
              <p:cNvSpPr/>
              <p:nvPr/>
            </p:nvSpPr>
            <p:spPr>
              <a:xfrm>
                <a:off x="8718156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" name="Rectangle 872"/>
              <p:cNvSpPr/>
              <p:nvPr/>
            </p:nvSpPr>
            <p:spPr>
              <a:xfrm>
                <a:off x="8718156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" name="Rectangle 873"/>
              <p:cNvSpPr/>
              <p:nvPr/>
            </p:nvSpPr>
            <p:spPr>
              <a:xfrm>
                <a:off x="8718156" y="390922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" name="Rectangle 874"/>
              <p:cNvSpPr/>
              <p:nvPr/>
            </p:nvSpPr>
            <p:spPr>
              <a:xfrm>
                <a:off x="8718156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" name="Rectangle 875"/>
              <p:cNvSpPr/>
              <p:nvPr/>
            </p:nvSpPr>
            <p:spPr>
              <a:xfrm>
                <a:off x="8718156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" name="Rectangle 876"/>
              <p:cNvSpPr/>
              <p:nvPr/>
            </p:nvSpPr>
            <p:spPr>
              <a:xfrm>
                <a:off x="8718156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8" name="Rectangle 877"/>
              <p:cNvSpPr/>
              <p:nvPr/>
            </p:nvSpPr>
            <p:spPr>
              <a:xfrm>
                <a:off x="8718156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9" name="Rectangle 878"/>
              <p:cNvSpPr/>
              <p:nvPr/>
            </p:nvSpPr>
            <p:spPr>
              <a:xfrm>
                <a:off x="8985652" y="-103190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0" name="Rectangle 879"/>
              <p:cNvSpPr/>
              <p:nvPr/>
            </p:nvSpPr>
            <p:spPr>
              <a:xfrm>
                <a:off x="8985652" y="16430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1" name="Rectangle 880"/>
              <p:cNvSpPr/>
              <p:nvPr/>
            </p:nvSpPr>
            <p:spPr>
              <a:xfrm>
                <a:off x="8985652" y="43179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2" name="Rectangle 881"/>
              <p:cNvSpPr/>
              <p:nvPr/>
            </p:nvSpPr>
            <p:spPr>
              <a:xfrm>
                <a:off x="8985652" y="69929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3" name="Rectangle 882"/>
              <p:cNvSpPr/>
              <p:nvPr/>
            </p:nvSpPr>
            <p:spPr>
              <a:xfrm>
                <a:off x="8985652" y="96678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4" name="Rectangle 883"/>
              <p:cNvSpPr/>
              <p:nvPr/>
            </p:nvSpPr>
            <p:spPr>
              <a:xfrm>
                <a:off x="8985652" y="123428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5" name="Rectangle 884"/>
              <p:cNvSpPr/>
              <p:nvPr/>
            </p:nvSpPr>
            <p:spPr>
              <a:xfrm>
                <a:off x="8985652" y="1501774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6" name="Rectangle 885"/>
              <p:cNvSpPr/>
              <p:nvPr/>
            </p:nvSpPr>
            <p:spPr>
              <a:xfrm>
                <a:off x="8985652" y="1769267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7" name="Rectangle 886"/>
              <p:cNvSpPr/>
              <p:nvPr/>
            </p:nvSpPr>
            <p:spPr>
              <a:xfrm>
                <a:off x="8985652" y="203676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8" name="Rectangle 887"/>
              <p:cNvSpPr/>
              <p:nvPr/>
            </p:nvSpPr>
            <p:spPr>
              <a:xfrm>
                <a:off x="8985652" y="2304256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9" name="Rectangle 888"/>
              <p:cNvSpPr/>
              <p:nvPr/>
            </p:nvSpPr>
            <p:spPr>
              <a:xfrm>
                <a:off x="8985652" y="2571749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0" name="Rectangle 889"/>
              <p:cNvSpPr/>
              <p:nvPr/>
            </p:nvSpPr>
            <p:spPr>
              <a:xfrm>
                <a:off x="8985652" y="2839243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1" name="Rectangle 890"/>
              <p:cNvSpPr/>
              <p:nvPr/>
            </p:nvSpPr>
            <p:spPr>
              <a:xfrm>
                <a:off x="8985652" y="3106738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2" name="Rectangle 891"/>
              <p:cNvSpPr/>
              <p:nvPr/>
            </p:nvSpPr>
            <p:spPr>
              <a:xfrm>
                <a:off x="8985652" y="3374232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3" name="Rectangle 892"/>
              <p:cNvSpPr/>
              <p:nvPr/>
            </p:nvSpPr>
            <p:spPr>
              <a:xfrm>
                <a:off x="8985652" y="3641725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4" name="Rectangle 893"/>
              <p:cNvSpPr/>
              <p:nvPr/>
            </p:nvSpPr>
            <p:spPr>
              <a:xfrm>
                <a:off x="8985652" y="3909221"/>
                <a:ext cx="267493" cy="267493"/>
              </a:xfrm>
              <a:prstGeom prst="rect">
                <a:avLst/>
              </a:prstGeom>
              <a:solidFill>
                <a:srgbClr val="0000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5" name="Rectangle 894"/>
              <p:cNvSpPr/>
              <p:nvPr/>
            </p:nvSpPr>
            <p:spPr>
              <a:xfrm>
                <a:off x="8985652" y="4176714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6" name="Rectangle 895"/>
              <p:cNvSpPr/>
              <p:nvPr/>
            </p:nvSpPr>
            <p:spPr>
              <a:xfrm>
                <a:off x="8985652" y="4444207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7" name="Rectangle 896"/>
              <p:cNvSpPr/>
              <p:nvPr/>
            </p:nvSpPr>
            <p:spPr>
              <a:xfrm>
                <a:off x="8985652" y="4711700"/>
                <a:ext cx="267493" cy="2674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98" name="Rectangle 897"/>
              <p:cNvSpPr/>
              <p:nvPr/>
            </p:nvSpPr>
            <p:spPr>
              <a:xfrm>
                <a:off x="8985652" y="4979196"/>
                <a:ext cx="267493" cy="267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899" name="Group 898"/>
              <p:cNvGrpSpPr/>
              <p:nvPr/>
            </p:nvGrpSpPr>
            <p:grpSpPr>
              <a:xfrm>
                <a:off x="158347" y="1501774"/>
                <a:ext cx="2407447" cy="3477422"/>
                <a:chOff x="2699542" y="-5379812"/>
                <a:chExt cx="2407446" cy="3477422"/>
              </a:xfrm>
            </p:grpSpPr>
            <p:sp>
              <p:nvSpPr>
                <p:cNvPr id="966" name="Rectangle 965"/>
                <p:cNvSpPr/>
                <p:nvPr/>
              </p:nvSpPr>
              <p:spPr>
                <a:xfrm>
                  <a:off x="2699542" y="-350735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7" name="Rectangle 966"/>
                <p:cNvSpPr/>
                <p:nvPr/>
              </p:nvSpPr>
              <p:spPr>
                <a:xfrm>
                  <a:off x="2699542" y="-3239860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8" name="Rectangle 967"/>
                <p:cNvSpPr/>
                <p:nvPr/>
              </p:nvSpPr>
              <p:spPr>
                <a:xfrm>
                  <a:off x="2967036" y="-3774848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9" name="Rectangle 968"/>
                <p:cNvSpPr/>
                <p:nvPr/>
              </p:nvSpPr>
              <p:spPr>
                <a:xfrm>
                  <a:off x="2967036" y="-3507354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0" name="Rectangle 969"/>
                <p:cNvSpPr/>
                <p:nvPr/>
              </p:nvSpPr>
              <p:spPr>
                <a:xfrm>
                  <a:off x="2967036" y="-3239860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1" name="Rectangle 970"/>
                <p:cNvSpPr/>
                <p:nvPr/>
              </p:nvSpPr>
              <p:spPr>
                <a:xfrm>
                  <a:off x="2967036" y="-2972366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2" name="Rectangle 971"/>
                <p:cNvSpPr/>
                <p:nvPr/>
              </p:nvSpPr>
              <p:spPr>
                <a:xfrm>
                  <a:off x="3234530" y="-4309836"/>
                  <a:ext cx="267494" cy="267494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3" name="Rectangle 972"/>
                <p:cNvSpPr/>
                <p:nvPr/>
              </p:nvSpPr>
              <p:spPr>
                <a:xfrm>
                  <a:off x="3234530" y="-4042342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4" name="Rectangle 973"/>
                <p:cNvSpPr/>
                <p:nvPr/>
              </p:nvSpPr>
              <p:spPr>
                <a:xfrm>
                  <a:off x="3234530" y="-3774848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5" name="Rectangle 974"/>
                <p:cNvSpPr/>
                <p:nvPr/>
              </p:nvSpPr>
              <p:spPr>
                <a:xfrm>
                  <a:off x="3234530" y="-3507354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6" name="Rectangle 975"/>
                <p:cNvSpPr/>
                <p:nvPr/>
              </p:nvSpPr>
              <p:spPr>
                <a:xfrm>
                  <a:off x="3234530" y="-3239860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7" name="Rectangle 976"/>
                <p:cNvSpPr/>
                <p:nvPr/>
              </p:nvSpPr>
              <p:spPr>
                <a:xfrm>
                  <a:off x="3234530" y="-2972366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8" name="Rectangle 977"/>
                <p:cNvSpPr/>
                <p:nvPr/>
              </p:nvSpPr>
              <p:spPr>
                <a:xfrm>
                  <a:off x="3502024" y="-484482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9" name="Rectangle 978"/>
                <p:cNvSpPr/>
                <p:nvPr/>
              </p:nvSpPr>
              <p:spPr>
                <a:xfrm>
                  <a:off x="3502024" y="-4577330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0" name="Rectangle 979"/>
                <p:cNvSpPr/>
                <p:nvPr/>
              </p:nvSpPr>
              <p:spPr>
                <a:xfrm>
                  <a:off x="3502024" y="-4309836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1" name="Rectangle 980"/>
                <p:cNvSpPr/>
                <p:nvPr/>
              </p:nvSpPr>
              <p:spPr>
                <a:xfrm>
                  <a:off x="3502024" y="-4042342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2" name="Rectangle 981"/>
                <p:cNvSpPr/>
                <p:nvPr/>
              </p:nvSpPr>
              <p:spPr>
                <a:xfrm>
                  <a:off x="3502024" y="-3774848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3" name="Rectangle 982"/>
                <p:cNvSpPr/>
                <p:nvPr/>
              </p:nvSpPr>
              <p:spPr>
                <a:xfrm>
                  <a:off x="3502024" y="-350735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4" name="Rectangle 983"/>
                <p:cNvSpPr/>
                <p:nvPr/>
              </p:nvSpPr>
              <p:spPr>
                <a:xfrm>
                  <a:off x="3502024" y="-3239860"/>
                  <a:ext cx="267494" cy="267494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5" name="Rectangle 984"/>
                <p:cNvSpPr/>
                <p:nvPr/>
              </p:nvSpPr>
              <p:spPr>
                <a:xfrm>
                  <a:off x="3502024" y="-2972366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6" name="Rectangle 985"/>
                <p:cNvSpPr/>
                <p:nvPr/>
              </p:nvSpPr>
              <p:spPr>
                <a:xfrm>
                  <a:off x="3502024" y="-2704872"/>
                  <a:ext cx="267494" cy="26749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7" name="Rectangle 986"/>
                <p:cNvSpPr/>
                <p:nvPr/>
              </p:nvSpPr>
              <p:spPr>
                <a:xfrm>
                  <a:off x="3502024" y="-2437378"/>
                  <a:ext cx="267494" cy="26749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8" name="Rectangle 987"/>
                <p:cNvSpPr/>
                <p:nvPr/>
              </p:nvSpPr>
              <p:spPr>
                <a:xfrm>
                  <a:off x="3502024" y="-2169884"/>
                  <a:ext cx="267494" cy="26749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9" name="Rectangle 988"/>
                <p:cNvSpPr/>
                <p:nvPr/>
              </p:nvSpPr>
              <p:spPr>
                <a:xfrm>
                  <a:off x="3769518" y="-5379812"/>
                  <a:ext cx="267494" cy="267494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0" name="Rectangle 989"/>
                <p:cNvSpPr/>
                <p:nvPr/>
              </p:nvSpPr>
              <p:spPr>
                <a:xfrm>
                  <a:off x="3769518" y="-5112318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1" name="Rectangle 990"/>
                <p:cNvSpPr/>
                <p:nvPr/>
              </p:nvSpPr>
              <p:spPr>
                <a:xfrm>
                  <a:off x="3769518" y="-4844824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2" name="Rectangle 991"/>
                <p:cNvSpPr/>
                <p:nvPr/>
              </p:nvSpPr>
              <p:spPr>
                <a:xfrm>
                  <a:off x="3769518" y="-4577330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3" name="Rectangle 992"/>
                <p:cNvSpPr/>
                <p:nvPr/>
              </p:nvSpPr>
              <p:spPr>
                <a:xfrm>
                  <a:off x="3769518" y="-4309836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4" name="Rectangle 993"/>
                <p:cNvSpPr/>
                <p:nvPr/>
              </p:nvSpPr>
              <p:spPr>
                <a:xfrm>
                  <a:off x="3769518" y="-4042342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5" name="Rectangle 994"/>
                <p:cNvSpPr/>
                <p:nvPr/>
              </p:nvSpPr>
              <p:spPr>
                <a:xfrm>
                  <a:off x="3769518" y="-3774848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6" name="Rectangle 995"/>
                <p:cNvSpPr/>
                <p:nvPr/>
              </p:nvSpPr>
              <p:spPr>
                <a:xfrm>
                  <a:off x="3769518" y="-350735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7" name="Rectangle 996"/>
                <p:cNvSpPr/>
                <p:nvPr/>
              </p:nvSpPr>
              <p:spPr>
                <a:xfrm>
                  <a:off x="3769518" y="-3239860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8" name="Rectangle 997"/>
                <p:cNvSpPr/>
                <p:nvPr/>
              </p:nvSpPr>
              <p:spPr>
                <a:xfrm>
                  <a:off x="3769518" y="-2972366"/>
                  <a:ext cx="267494" cy="267494"/>
                </a:xfrm>
                <a:prstGeom prst="rect">
                  <a:avLst/>
                </a:prstGeom>
                <a:solidFill>
                  <a:srgbClr val="008E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9" name="Rectangle 998"/>
                <p:cNvSpPr/>
                <p:nvPr/>
              </p:nvSpPr>
              <p:spPr>
                <a:xfrm>
                  <a:off x="3769518" y="-2704872"/>
                  <a:ext cx="267494" cy="26749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0" name="Rectangle 999"/>
                <p:cNvSpPr/>
                <p:nvPr/>
              </p:nvSpPr>
              <p:spPr>
                <a:xfrm>
                  <a:off x="3769518" y="-2437378"/>
                  <a:ext cx="267494" cy="26749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1" name="Rectangle 1000"/>
                <p:cNvSpPr/>
                <p:nvPr/>
              </p:nvSpPr>
              <p:spPr>
                <a:xfrm>
                  <a:off x="3769518" y="-2169884"/>
                  <a:ext cx="267494" cy="26749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2" name="Rectangle 1001"/>
                <p:cNvSpPr/>
                <p:nvPr/>
              </p:nvSpPr>
              <p:spPr>
                <a:xfrm>
                  <a:off x="4037012" y="-484482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3" name="Rectangle 1002"/>
                <p:cNvSpPr/>
                <p:nvPr/>
              </p:nvSpPr>
              <p:spPr>
                <a:xfrm>
                  <a:off x="4037012" y="-4577330"/>
                  <a:ext cx="267494" cy="267494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4" name="Rectangle 1003"/>
                <p:cNvSpPr/>
                <p:nvPr/>
              </p:nvSpPr>
              <p:spPr>
                <a:xfrm>
                  <a:off x="4037012" y="-4309836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5" name="Rectangle 1004"/>
                <p:cNvSpPr/>
                <p:nvPr/>
              </p:nvSpPr>
              <p:spPr>
                <a:xfrm>
                  <a:off x="4037012" y="-4042342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6" name="Rectangle 1005"/>
                <p:cNvSpPr/>
                <p:nvPr/>
              </p:nvSpPr>
              <p:spPr>
                <a:xfrm>
                  <a:off x="4037012" y="-3774848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7" name="Rectangle 1006"/>
                <p:cNvSpPr/>
                <p:nvPr/>
              </p:nvSpPr>
              <p:spPr>
                <a:xfrm>
                  <a:off x="4037012" y="-350735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8" name="Rectangle 1007"/>
                <p:cNvSpPr/>
                <p:nvPr/>
              </p:nvSpPr>
              <p:spPr>
                <a:xfrm>
                  <a:off x="4037012" y="-3239860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9" name="Rectangle 1008"/>
                <p:cNvSpPr/>
                <p:nvPr/>
              </p:nvSpPr>
              <p:spPr>
                <a:xfrm>
                  <a:off x="4037012" y="-2972366"/>
                  <a:ext cx="267494" cy="267494"/>
                </a:xfrm>
                <a:prstGeom prst="rect">
                  <a:avLst/>
                </a:prstGeom>
                <a:solidFill>
                  <a:srgbClr val="008E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0" name="Rectangle 1009"/>
                <p:cNvSpPr/>
                <p:nvPr/>
              </p:nvSpPr>
              <p:spPr>
                <a:xfrm>
                  <a:off x="4037012" y="-2704872"/>
                  <a:ext cx="267494" cy="267494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1" name="Rectangle 1010"/>
                <p:cNvSpPr/>
                <p:nvPr/>
              </p:nvSpPr>
              <p:spPr>
                <a:xfrm>
                  <a:off x="4037012" y="-2437378"/>
                  <a:ext cx="267494" cy="267494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2" name="Rectangle 1011"/>
                <p:cNvSpPr/>
                <p:nvPr/>
              </p:nvSpPr>
              <p:spPr>
                <a:xfrm>
                  <a:off x="4037012" y="-2169884"/>
                  <a:ext cx="267494" cy="267494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3" name="Rectangle 1012"/>
                <p:cNvSpPr/>
                <p:nvPr/>
              </p:nvSpPr>
              <p:spPr>
                <a:xfrm>
                  <a:off x="4304506" y="-4309836"/>
                  <a:ext cx="267494" cy="26749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4" name="Rectangle 1013"/>
                <p:cNvSpPr/>
                <p:nvPr/>
              </p:nvSpPr>
              <p:spPr>
                <a:xfrm>
                  <a:off x="4304506" y="-4042342"/>
                  <a:ext cx="267494" cy="267494"/>
                </a:xfrm>
                <a:prstGeom prst="rect">
                  <a:avLst/>
                </a:prstGeom>
                <a:solidFill>
                  <a:srgbClr val="008E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5" name="Rectangle 1014"/>
                <p:cNvSpPr/>
                <p:nvPr/>
              </p:nvSpPr>
              <p:spPr>
                <a:xfrm>
                  <a:off x="4304506" y="-3774848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6" name="Rectangle 1015"/>
                <p:cNvSpPr/>
                <p:nvPr/>
              </p:nvSpPr>
              <p:spPr>
                <a:xfrm>
                  <a:off x="4304506" y="-350735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7" name="Rectangle 1016"/>
                <p:cNvSpPr/>
                <p:nvPr/>
              </p:nvSpPr>
              <p:spPr>
                <a:xfrm>
                  <a:off x="4304506" y="-3239860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8" name="Rectangle 1017"/>
                <p:cNvSpPr/>
                <p:nvPr/>
              </p:nvSpPr>
              <p:spPr>
                <a:xfrm>
                  <a:off x="4304506" y="-2972366"/>
                  <a:ext cx="267494" cy="267494"/>
                </a:xfrm>
                <a:prstGeom prst="rect">
                  <a:avLst/>
                </a:prstGeom>
                <a:solidFill>
                  <a:srgbClr val="008E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9" name="Rectangle 1018"/>
                <p:cNvSpPr/>
                <p:nvPr/>
              </p:nvSpPr>
              <p:spPr>
                <a:xfrm>
                  <a:off x="4572000" y="-3507354"/>
                  <a:ext cx="267494" cy="267494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0" name="Rectangle 1019"/>
                <p:cNvSpPr/>
                <p:nvPr/>
              </p:nvSpPr>
              <p:spPr>
                <a:xfrm>
                  <a:off x="4572000" y="-3239860"/>
                  <a:ext cx="267494" cy="267494"/>
                </a:xfrm>
                <a:prstGeom prst="rect">
                  <a:avLst/>
                </a:prstGeom>
                <a:solidFill>
                  <a:srgbClr val="008E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1" name="Rectangle 1020"/>
                <p:cNvSpPr/>
                <p:nvPr/>
              </p:nvSpPr>
              <p:spPr>
                <a:xfrm>
                  <a:off x="4572000" y="-2972366"/>
                  <a:ext cx="267494" cy="267494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2" name="Rectangle 1021"/>
                <p:cNvSpPr/>
                <p:nvPr/>
              </p:nvSpPr>
              <p:spPr>
                <a:xfrm>
                  <a:off x="4839494" y="-3239860"/>
                  <a:ext cx="267494" cy="267494"/>
                </a:xfrm>
                <a:prstGeom prst="rect">
                  <a:avLst/>
                </a:prstGeom>
                <a:solidFill>
                  <a:srgbClr val="008E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0" name="Group 899"/>
              <p:cNvGrpSpPr/>
              <p:nvPr/>
            </p:nvGrpSpPr>
            <p:grpSpPr>
              <a:xfrm>
                <a:off x="5775723" y="1234281"/>
                <a:ext cx="2674940" cy="3477422"/>
                <a:chOff x="5240735" y="1234280"/>
                <a:chExt cx="2674940" cy="3477422"/>
              </a:xfrm>
            </p:grpSpPr>
            <p:grpSp>
              <p:nvGrpSpPr>
                <p:cNvPr id="901" name="Group 900"/>
                <p:cNvGrpSpPr/>
                <p:nvPr/>
              </p:nvGrpSpPr>
              <p:grpSpPr>
                <a:xfrm>
                  <a:off x="5775723" y="1234280"/>
                  <a:ext cx="1872458" cy="3477422"/>
                  <a:chOff x="6444458" y="-6161756"/>
                  <a:chExt cx="1872458" cy="3477422"/>
                </a:xfrm>
              </p:grpSpPr>
              <p:sp>
                <p:nvSpPr>
                  <p:cNvPr id="905" name="Rectangle 904"/>
                  <p:cNvSpPr/>
                  <p:nvPr/>
                </p:nvSpPr>
                <p:spPr>
                  <a:xfrm>
                    <a:off x="6444458" y="-402180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" name="Rectangle 905"/>
                  <p:cNvSpPr/>
                  <p:nvPr/>
                </p:nvSpPr>
                <p:spPr>
                  <a:xfrm>
                    <a:off x="6444458" y="-375431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" name="Rectangle 906"/>
                  <p:cNvSpPr/>
                  <p:nvPr/>
                </p:nvSpPr>
                <p:spPr>
                  <a:xfrm>
                    <a:off x="6444458" y="-3486816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" name="Rectangle 907"/>
                  <p:cNvSpPr/>
                  <p:nvPr/>
                </p:nvSpPr>
                <p:spPr>
                  <a:xfrm>
                    <a:off x="6711952" y="-562676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" name="Rectangle 908"/>
                  <p:cNvSpPr/>
                  <p:nvPr/>
                </p:nvSpPr>
                <p:spPr>
                  <a:xfrm>
                    <a:off x="6711952" y="-535927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" name="Rectangle 909"/>
                  <p:cNvSpPr/>
                  <p:nvPr/>
                </p:nvSpPr>
                <p:spPr>
                  <a:xfrm>
                    <a:off x="6711952" y="-509178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" name="Rectangle 910"/>
                  <p:cNvSpPr/>
                  <p:nvPr/>
                </p:nvSpPr>
                <p:spPr>
                  <a:xfrm>
                    <a:off x="6711952" y="-428929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" name="Rectangle 911"/>
                  <p:cNvSpPr/>
                  <p:nvPr/>
                </p:nvSpPr>
                <p:spPr>
                  <a:xfrm>
                    <a:off x="6711952" y="-402180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" name="Rectangle 912"/>
                  <p:cNvSpPr/>
                  <p:nvPr/>
                </p:nvSpPr>
                <p:spPr>
                  <a:xfrm>
                    <a:off x="6711952" y="-375431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" name="Rectangle 913"/>
                  <p:cNvSpPr/>
                  <p:nvPr/>
                </p:nvSpPr>
                <p:spPr>
                  <a:xfrm>
                    <a:off x="6711952" y="-348681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" name="Rectangle 914"/>
                  <p:cNvSpPr/>
                  <p:nvPr/>
                </p:nvSpPr>
                <p:spPr>
                  <a:xfrm>
                    <a:off x="6711952" y="-3219322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" name="Rectangle 915"/>
                  <p:cNvSpPr/>
                  <p:nvPr/>
                </p:nvSpPr>
                <p:spPr>
                  <a:xfrm>
                    <a:off x="6979446" y="-616175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" name="Rectangle 916"/>
                  <p:cNvSpPr/>
                  <p:nvPr/>
                </p:nvSpPr>
                <p:spPr>
                  <a:xfrm>
                    <a:off x="6979446" y="-5894262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" name="Rectangle 917"/>
                  <p:cNvSpPr/>
                  <p:nvPr/>
                </p:nvSpPr>
                <p:spPr>
                  <a:xfrm>
                    <a:off x="6979446" y="-562676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" name="Rectangle 918"/>
                  <p:cNvSpPr/>
                  <p:nvPr/>
                </p:nvSpPr>
                <p:spPr>
                  <a:xfrm>
                    <a:off x="6979446" y="-5359274"/>
                    <a:ext cx="267494" cy="2674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0" name="Rectangle 919"/>
                  <p:cNvSpPr/>
                  <p:nvPr/>
                </p:nvSpPr>
                <p:spPr>
                  <a:xfrm>
                    <a:off x="6979446" y="-509178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" name="Rectangle 920"/>
                  <p:cNvSpPr/>
                  <p:nvPr/>
                </p:nvSpPr>
                <p:spPr>
                  <a:xfrm>
                    <a:off x="6979446" y="-482428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" name="Rectangle 921"/>
                  <p:cNvSpPr/>
                  <p:nvPr/>
                </p:nvSpPr>
                <p:spPr>
                  <a:xfrm>
                    <a:off x="6979446" y="-4556792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" name="Rectangle 922"/>
                  <p:cNvSpPr/>
                  <p:nvPr/>
                </p:nvSpPr>
                <p:spPr>
                  <a:xfrm>
                    <a:off x="6979446" y="-428929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" name="Rectangle 923"/>
                  <p:cNvSpPr/>
                  <p:nvPr/>
                </p:nvSpPr>
                <p:spPr>
                  <a:xfrm>
                    <a:off x="6979446" y="-402180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" name="Rectangle 924"/>
                  <p:cNvSpPr/>
                  <p:nvPr/>
                </p:nvSpPr>
                <p:spPr>
                  <a:xfrm>
                    <a:off x="6979446" y="-375431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" name="Rectangle 925"/>
                  <p:cNvSpPr/>
                  <p:nvPr/>
                </p:nvSpPr>
                <p:spPr>
                  <a:xfrm>
                    <a:off x="6979446" y="-348681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" name="Rectangle 926"/>
                  <p:cNvSpPr/>
                  <p:nvPr/>
                </p:nvSpPr>
                <p:spPr>
                  <a:xfrm>
                    <a:off x="6979446" y="-3219322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" name="Rectangle 927"/>
                  <p:cNvSpPr/>
                  <p:nvPr/>
                </p:nvSpPr>
                <p:spPr>
                  <a:xfrm>
                    <a:off x="6979446" y="-2951828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" name="Rectangle 928"/>
                  <p:cNvSpPr/>
                  <p:nvPr/>
                </p:nvSpPr>
                <p:spPr>
                  <a:xfrm>
                    <a:off x="7246940" y="-616175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" name="Rectangle 929"/>
                  <p:cNvSpPr/>
                  <p:nvPr/>
                </p:nvSpPr>
                <p:spPr>
                  <a:xfrm>
                    <a:off x="7246940" y="-5894262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" name="Rectangle 930"/>
                  <p:cNvSpPr/>
                  <p:nvPr/>
                </p:nvSpPr>
                <p:spPr>
                  <a:xfrm>
                    <a:off x="7246940" y="-562676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" name="Rectangle 931"/>
                  <p:cNvSpPr/>
                  <p:nvPr/>
                </p:nvSpPr>
                <p:spPr>
                  <a:xfrm>
                    <a:off x="7246940" y="-535927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" name="Rectangle 932"/>
                  <p:cNvSpPr/>
                  <p:nvPr/>
                </p:nvSpPr>
                <p:spPr>
                  <a:xfrm>
                    <a:off x="7246940" y="-509178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" name="Rectangle 933"/>
                  <p:cNvSpPr/>
                  <p:nvPr/>
                </p:nvSpPr>
                <p:spPr>
                  <a:xfrm>
                    <a:off x="7246940" y="-482428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" name="Rectangle 934"/>
                  <p:cNvSpPr/>
                  <p:nvPr/>
                </p:nvSpPr>
                <p:spPr>
                  <a:xfrm>
                    <a:off x="7246940" y="-4556792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" name="Rectangle 935"/>
                  <p:cNvSpPr/>
                  <p:nvPr/>
                </p:nvSpPr>
                <p:spPr>
                  <a:xfrm>
                    <a:off x="7246940" y="-428929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" name="Rectangle 936"/>
                  <p:cNvSpPr/>
                  <p:nvPr/>
                </p:nvSpPr>
                <p:spPr>
                  <a:xfrm>
                    <a:off x="7246940" y="-402180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" name="Rectangle 937"/>
                  <p:cNvSpPr/>
                  <p:nvPr/>
                </p:nvSpPr>
                <p:spPr>
                  <a:xfrm>
                    <a:off x="7246940" y="-375431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" name="Rectangle 938"/>
                  <p:cNvSpPr/>
                  <p:nvPr/>
                </p:nvSpPr>
                <p:spPr>
                  <a:xfrm>
                    <a:off x="7246940" y="-348681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" name="Rectangle 939"/>
                  <p:cNvSpPr/>
                  <p:nvPr/>
                </p:nvSpPr>
                <p:spPr>
                  <a:xfrm>
                    <a:off x="7246940" y="-3219322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" name="Rectangle 940"/>
                  <p:cNvSpPr/>
                  <p:nvPr/>
                </p:nvSpPr>
                <p:spPr>
                  <a:xfrm>
                    <a:off x="7246940" y="-2951828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" name="Rectangle 941"/>
                  <p:cNvSpPr/>
                  <p:nvPr/>
                </p:nvSpPr>
                <p:spPr>
                  <a:xfrm>
                    <a:off x="7514434" y="-616175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" name="Rectangle 942"/>
                  <p:cNvSpPr/>
                  <p:nvPr/>
                </p:nvSpPr>
                <p:spPr>
                  <a:xfrm>
                    <a:off x="7514434" y="-5894262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" name="Rectangle 943"/>
                  <p:cNvSpPr/>
                  <p:nvPr/>
                </p:nvSpPr>
                <p:spPr>
                  <a:xfrm>
                    <a:off x="7514434" y="-562676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" name="Rectangle 944"/>
                  <p:cNvSpPr/>
                  <p:nvPr/>
                </p:nvSpPr>
                <p:spPr>
                  <a:xfrm>
                    <a:off x="7514434" y="-535927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" name="Rectangle 945"/>
                  <p:cNvSpPr/>
                  <p:nvPr/>
                </p:nvSpPr>
                <p:spPr>
                  <a:xfrm>
                    <a:off x="7514434" y="-509178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" name="Rectangle 946"/>
                  <p:cNvSpPr/>
                  <p:nvPr/>
                </p:nvSpPr>
                <p:spPr>
                  <a:xfrm>
                    <a:off x="7514434" y="-482428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" name="Rectangle 947"/>
                  <p:cNvSpPr/>
                  <p:nvPr/>
                </p:nvSpPr>
                <p:spPr>
                  <a:xfrm>
                    <a:off x="7514434" y="-4556792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" name="Rectangle 948"/>
                  <p:cNvSpPr/>
                  <p:nvPr/>
                </p:nvSpPr>
                <p:spPr>
                  <a:xfrm>
                    <a:off x="7514434" y="-428929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" name="Rectangle 949"/>
                  <p:cNvSpPr/>
                  <p:nvPr/>
                </p:nvSpPr>
                <p:spPr>
                  <a:xfrm>
                    <a:off x="7514434" y="-4021804"/>
                    <a:ext cx="267494" cy="2674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" name="Rectangle 950"/>
                  <p:cNvSpPr/>
                  <p:nvPr/>
                </p:nvSpPr>
                <p:spPr>
                  <a:xfrm>
                    <a:off x="7514434" y="-375431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" name="Rectangle 951"/>
                  <p:cNvSpPr/>
                  <p:nvPr/>
                </p:nvSpPr>
                <p:spPr>
                  <a:xfrm>
                    <a:off x="7514434" y="-348681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" name="Rectangle 952"/>
                  <p:cNvSpPr/>
                  <p:nvPr/>
                </p:nvSpPr>
                <p:spPr>
                  <a:xfrm>
                    <a:off x="7514434" y="-3219322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" name="Rectangle 953"/>
                  <p:cNvSpPr/>
                  <p:nvPr/>
                </p:nvSpPr>
                <p:spPr>
                  <a:xfrm>
                    <a:off x="7514434" y="-2951828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" name="Rectangle 954"/>
                  <p:cNvSpPr/>
                  <p:nvPr/>
                </p:nvSpPr>
                <p:spPr>
                  <a:xfrm>
                    <a:off x="7781928" y="-562676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" name="Rectangle 955"/>
                  <p:cNvSpPr/>
                  <p:nvPr/>
                </p:nvSpPr>
                <p:spPr>
                  <a:xfrm>
                    <a:off x="7781928" y="-535927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" name="Rectangle 956"/>
                  <p:cNvSpPr/>
                  <p:nvPr/>
                </p:nvSpPr>
                <p:spPr>
                  <a:xfrm>
                    <a:off x="7781928" y="-509178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" name="Rectangle 957"/>
                  <p:cNvSpPr/>
                  <p:nvPr/>
                </p:nvSpPr>
                <p:spPr>
                  <a:xfrm>
                    <a:off x="7781928" y="-4289298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" name="Rectangle 958"/>
                  <p:cNvSpPr/>
                  <p:nvPr/>
                </p:nvSpPr>
                <p:spPr>
                  <a:xfrm>
                    <a:off x="7781928" y="-402180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" name="Rectangle 959"/>
                  <p:cNvSpPr/>
                  <p:nvPr/>
                </p:nvSpPr>
                <p:spPr>
                  <a:xfrm>
                    <a:off x="7781928" y="-375431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1" name="Rectangle 960"/>
                  <p:cNvSpPr/>
                  <p:nvPr/>
                </p:nvSpPr>
                <p:spPr>
                  <a:xfrm>
                    <a:off x="7781928" y="-348681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2" name="Rectangle 961"/>
                  <p:cNvSpPr/>
                  <p:nvPr/>
                </p:nvSpPr>
                <p:spPr>
                  <a:xfrm>
                    <a:off x="7781928" y="-3219322"/>
                    <a:ext cx="267494" cy="26749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3" name="Rectangle 962"/>
                  <p:cNvSpPr/>
                  <p:nvPr/>
                </p:nvSpPr>
                <p:spPr>
                  <a:xfrm>
                    <a:off x="8049422" y="-4021804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4" name="Rectangle 963"/>
                  <p:cNvSpPr/>
                  <p:nvPr/>
                </p:nvSpPr>
                <p:spPr>
                  <a:xfrm>
                    <a:off x="8049422" y="-3754310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5" name="Rectangle 964"/>
                  <p:cNvSpPr/>
                  <p:nvPr/>
                </p:nvSpPr>
                <p:spPr>
                  <a:xfrm>
                    <a:off x="8049422" y="-3486816"/>
                    <a:ext cx="267494" cy="267494"/>
                  </a:xfrm>
                  <a:prstGeom prst="rect">
                    <a:avLst/>
                  </a:prstGeom>
                  <a:solidFill>
                    <a:srgbClr val="0000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902" name="Rectangle 901"/>
                <p:cNvSpPr/>
                <p:nvPr/>
              </p:nvSpPr>
              <p:spPr>
                <a:xfrm>
                  <a:off x="5240735" y="3106738"/>
                  <a:ext cx="267494" cy="267494"/>
                </a:xfrm>
                <a:prstGeom prst="rect">
                  <a:avLst/>
                </a:prstGeom>
                <a:solidFill>
                  <a:srgbClr val="00003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3" name="Rectangle 902"/>
                <p:cNvSpPr/>
                <p:nvPr/>
              </p:nvSpPr>
              <p:spPr>
                <a:xfrm>
                  <a:off x="5508229" y="3374232"/>
                  <a:ext cx="267494" cy="267494"/>
                </a:xfrm>
                <a:prstGeom prst="rect">
                  <a:avLst/>
                </a:prstGeom>
                <a:solidFill>
                  <a:srgbClr val="00003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4" name="Rectangle 903"/>
                <p:cNvSpPr/>
                <p:nvPr/>
              </p:nvSpPr>
              <p:spPr>
                <a:xfrm>
                  <a:off x="7648181" y="3106738"/>
                  <a:ext cx="267494" cy="267494"/>
                </a:xfrm>
                <a:prstGeom prst="rect">
                  <a:avLst/>
                </a:prstGeom>
                <a:solidFill>
                  <a:srgbClr val="00003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198" name="Rounded Rectangle 2410"/>
            <p:cNvSpPr/>
            <p:nvPr/>
          </p:nvSpPr>
          <p:spPr>
            <a:xfrm>
              <a:off x="4402369" y="1917644"/>
              <a:ext cx="3550787" cy="2664296"/>
            </a:xfrm>
            <a:custGeom>
              <a:avLst/>
              <a:gdLst/>
              <a:ahLst/>
              <a:cxnLst/>
              <a:rect l="l" t="t" r="r" b="b"/>
              <a:pathLst>
                <a:path w="3550787" h="2664296">
                  <a:moveTo>
                    <a:pt x="126368" y="0"/>
                  </a:moveTo>
                  <a:lnTo>
                    <a:pt x="3550787" y="0"/>
                  </a:lnTo>
                  <a:lnTo>
                    <a:pt x="1253188" y="2664296"/>
                  </a:lnTo>
                  <a:lnTo>
                    <a:pt x="126368" y="2664296"/>
                  </a:lnTo>
                  <a:cubicBezTo>
                    <a:pt x="56577" y="2664296"/>
                    <a:pt x="0" y="2607719"/>
                    <a:pt x="0" y="2537928"/>
                  </a:cubicBezTo>
                  <a:lnTo>
                    <a:pt x="0" y="126368"/>
                  </a:lnTo>
                  <a:cubicBezTo>
                    <a:pt x="0" y="56577"/>
                    <a:pt x="56577" y="0"/>
                    <a:pt x="126368" y="0"/>
                  </a:cubicBezTo>
                  <a:close/>
                </a:path>
              </a:pathLst>
            </a:custGeom>
            <a:solidFill>
              <a:schemeClr val="bg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023" name="Group 1022"/>
          <p:cNvGrpSpPr/>
          <p:nvPr userDrawn="1"/>
        </p:nvGrpSpPr>
        <p:grpSpPr>
          <a:xfrm>
            <a:off x="5275003" y="2795972"/>
            <a:ext cx="1069833" cy="1390783"/>
            <a:chOff x="7199541" y="2864056"/>
            <a:chExt cx="1069833" cy="1390783"/>
          </a:xfrm>
          <a:effectLst/>
          <a:scene3d>
            <a:camera prst="perspectiveLeft"/>
            <a:lightRig rig="threePt" dir="t"/>
          </a:scene3d>
        </p:grpSpPr>
        <p:sp>
          <p:nvSpPr>
            <p:cNvPr id="1024" name="Rectangle 1023"/>
            <p:cNvSpPr/>
            <p:nvPr/>
          </p:nvSpPr>
          <p:spPr>
            <a:xfrm>
              <a:off x="7413508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Rectangle 1024"/>
            <p:cNvSpPr/>
            <p:nvPr/>
          </p:nvSpPr>
          <p:spPr>
            <a:xfrm>
              <a:off x="7413508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6" name="Rectangle 1025"/>
            <p:cNvSpPr/>
            <p:nvPr/>
          </p:nvSpPr>
          <p:spPr>
            <a:xfrm>
              <a:off x="7413508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7" name="Rectangle 1026"/>
            <p:cNvSpPr/>
            <p:nvPr/>
          </p:nvSpPr>
          <p:spPr>
            <a:xfrm>
              <a:off x="7520491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8" name="Rectangle 1027"/>
            <p:cNvSpPr/>
            <p:nvPr/>
          </p:nvSpPr>
          <p:spPr>
            <a:xfrm>
              <a:off x="7520491" y="31850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9" name="Rectangle 1028"/>
            <p:cNvSpPr/>
            <p:nvPr/>
          </p:nvSpPr>
          <p:spPr>
            <a:xfrm>
              <a:off x="7520491" y="32919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0" name="Rectangle 1029"/>
            <p:cNvSpPr/>
            <p:nvPr/>
          </p:nvSpPr>
          <p:spPr>
            <a:xfrm>
              <a:off x="7520491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1" name="Rectangle 1030"/>
            <p:cNvSpPr/>
            <p:nvPr/>
          </p:nvSpPr>
          <p:spPr>
            <a:xfrm>
              <a:off x="7520491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2" name="Rectangle 1031"/>
            <p:cNvSpPr/>
            <p:nvPr/>
          </p:nvSpPr>
          <p:spPr>
            <a:xfrm>
              <a:off x="7520491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3" name="Rectangle 1032"/>
            <p:cNvSpPr/>
            <p:nvPr/>
          </p:nvSpPr>
          <p:spPr>
            <a:xfrm>
              <a:off x="7520491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4" name="Rectangle 1033"/>
            <p:cNvSpPr/>
            <p:nvPr/>
          </p:nvSpPr>
          <p:spPr>
            <a:xfrm>
              <a:off x="7520491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5" name="Rectangle 1034"/>
            <p:cNvSpPr/>
            <p:nvPr/>
          </p:nvSpPr>
          <p:spPr>
            <a:xfrm>
              <a:off x="7627475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6" name="Rectangle 1035"/>
            <p:cNvSpPr/>
            <p:nvPr/>
          </p:nvSpPr>
          <p:spPr>
            <a:xfrm>
              <a:off x="7627475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7" name="Rectangle 1036"/>
            <p:cNvSpPr/>
            <p:nvPr/>
          </p:nvSpPr>
          <p:spPr>
            <a:xfrm>
              <a:off x="7627475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8" name="Rectangle 1037"/>
            <p:cNvSpPr/>
            <p:nvPr/>
          </p:nvSpPr>
          <p:spPr>
            <a:xfrm>
              <a:off x="7627475" y="318500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9" name="Rectangle 1038"/>
            <p:cNvSpPr/>
            <p:nvPr/>
          </p:nvSpPr>
          <p:spPr>
            <a:xfrm>
              <a:off x="7627475" y="32919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0" name="Rectangle 1039"/>
            <p:cNvSpPr/>
            <p:nvPr/>
          </p:nvSpPr>
          <p:spPr>
            <a:xfrm>
              <a:off x="7627475" y="3398973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1" name="Rectangle 1040"/>
            <p:cNvSpPr/>
            <p:nvPr/>
          </p:nvSpPr>
          <p:spPr>
            <a:xfrm>
              <a:off x="7627475" y="3505956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2" name="Rectangle 1041"/>
            <p:cNvSpPr/>
            <p:nvPr/>
          </p:nvSpPr>
          <p:spPr>
            <a:xfrm>
              <a:off x="7627475" y="3612939"/>
              <a:ext cx="106983" cy="1069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3" name="Rectangle 1042"/>
            <p:cNvSpPr/>
            <p:nvPr/>
          </p:nvSpPr>
          <p:spPr>
            <a:xfrm>
              <a:off x="7627475" y="3719922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4" name="Rectangle 1043"/>
            <p:cNvSpPr/>
            <p:nvPr/>
          </p:nvSpPr>
          <p:spPr>
            <a:xfrm>
              <a:off x="7627475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5" name="Rectangle 1044"/>
            <p:cNvSpPr/>
            <p:nvPr/>
          </p:nvSpPr>
          <p:spPr>
            <a:xfrm>
              <a:off x="7627475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6" name="Rectangle 1045"/>
            <p:cNvSpPr/>
            <p:nvPr/>
          </p:nvSpPr>
          <p:spPr>
            <a:xfrm>
              <a:off x="7627475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7" name="Rectangle 1046"/>
            <p:cNvSpPr/>
            <p:nvPr/>
          </p:nvSpPr>
          <p:spPr>
            <a:xfrm>
              <a:off x="7627475" y="414785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8" name="Rectangle 1047"/>
            <p:cNvSpPr/>
            <p:nvPr/>
          </p:nvSpPr>
          <p:spPr>
            <a:xfrm>
              <a:off x="7734458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9" name="Rectangle 1048"/>
            <p:cNvSpPr/>
            <p:nvPr/>
          </p:nvSpPr>
          <p:spPr>
            <a:xfrm>
              <a:off x="7734458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0" name="Rectangle 1049"/>
            <p:cNvSpPr/>
            <p:nvPr/>
          </p:nvSpPr>
          <p:spPr>
            <a:xfrm>
              <a:off x="7734458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1" name="Rectangle 1050"/>
            <p:cNvSpPr/>
            <p:nvPr/>
          </p:nvSpPr>
          <p:spPr>
            <a:xfrm>
              <a:off x="7734458" y="31850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2" name="Rectangle 1051"/>
            <p:cNvSpPr/>
            <p:nvPr/>
          </p:nvSpPr>
          <p:spPr>
            <a:xfrm>
              <a:off x="7734458" y="3291989"/>
              <a:ext cx="106983" cy="1069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3" name="Rectangle 1052"/>
            <p:cNvSpPr/>
            <p:nvPr/>
          </p:nvSpPr>
          <p:spPr>
            <a:xfrm>
              <a:off x="7734458" y="3398973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4" name="Rectangle 1053"/>
            <p:cNvSpPr/>
            <p:nvPr/>
          </p:nvSpPr>
          <p:spPr>
            <a:xfrm>
              <a:off x="7734458" y="3505956"/>
              <a:ext cx="106983" cy="1069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5" name="Rectangle 1054"/>
            <p:cNvSpPr/>
            <p:nvPr/>
          </p:nvSpPr>
          <p:spPr>
            <a:xfrm>
              <a:off x="7734458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6" name="Rectangle 1055"/>
            <p:cNvSpPr/>
            <p:nvPr/>
          </p:nvSpPr>
          <p:spPr>
            <a:xfrm>
              <a:off x="7734458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7" name="Rectangle 1056"/>
            <p:cNvSpPr/>
            <p:nvPr/>
          </p:nvSpPr>
          <p:spPr>
            <a:xfrm>
              <a:off x="7734458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8" name="Rectangle 1057"/>
            <p:cNvSpPr/>
            <p:nvPr/>
          </p:nvSpPr>
          <p:spPr>
            <a:xfrm>
              <a:off x="7734458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9" name="Rectangle 1058"/>
            <p:cNvSpPr/>
            <p:nvPr/>
          </p:nvSpPr>
          <p:spPr>
            <a:xfrm>
              <a:off x="7734458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0" name="Rectangle 1059"/>
            <p:cNvSpPr/>
            <p:nvPr/>
          </p:nvSpPr>
          <p:spPr>
            <a:xfrm>
              <a:off x="7734458" y="414785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1" name="Rectangle 1060"/>
            <p:cNvSpPr/>
            <p:nvPr/>
          </p:nvSpPr>
          <p:spPr>
            <a:xfrm>
              <a:off x="7841441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2" name="Rectangle 1061"/>
            <p:cNvSpPr/>
            <p:nvPr/>
          </p:nvSpPr>
          <p:spPr>
            <a:xfrm>
              <a:off x="7841441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3" name="Rectangle 1062"/>
            <p:cNvSpPr/>
            <p:nvPr/>
          </p:nvSpPr>
          <p:spPr>
            <a:xfrm>
              <a:off x="7841441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4" name="Rectangle 1063"/>
            <p:cNvSpPr/>
            <p:nvPr/>
          </p:nvSpPr>
          <p:spPr>
            <a:xfrm>
              <a:off x="7841441" y="318500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5" name="Rectangle 1064"/>
            <p:cNvSpPr/>
            <p:nvPr/>
          </p:nvSpPr>
          <p:spPr>
            <a:xfrm>
              <a:off x="7841441" y="3291989"/>
              <a:ext cx="106983" cy="1069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6" name="Rectangle 1065"/>
            <p:cNvSpPr/>
            <p:nvPr/>
          </p:nvSpPr>
          <p:spPr>
            <a:xfrm>
              <a:off x="7841441" y="3398973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7" name="Rectangle 1066"/>
            <p:cNvSpPr/>
            <p:nvPr/>
          </p:nvSpPr>
          <p:spPr>
            <a:xfrm>
              <a:off x="7841441" y="3505956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8" name="Rectangle 1067"/>
            <p:cNvSpPr/>
            <p:nvPr/>
          </p:nvSpPr>
          <p:spPr>
            <a:xfrm>
              <a:off x="7841441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9" name="Rectangle 1068"/>
            <p:cNvSpPr/>
            <p:nvPr/>
          </p:nvSpPr>
          <p:spPr>
            <a:xfrm>
              <a:off x="7841441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0" name="Rectangle 1069"/>
            <p:cNvSpPr/>
            <p:nvPr/>
          </p:nvSpPr>
          <p:spPr>
            <a:xfrm>
              <a:off x="7841441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1" name="Rectangle 1070"/>
            <p:cNvSpPr/>
            <p:nvPr/>
          </p:nvSpPr>
          <p:spPr>
            <a:xfrm>
              <a:off x="7841441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2" name="Rectangle 1071"/>
            <p:cNvSpPr/>
            <p:nvPr/>
          </p:nvSpPr>
          <p:spPr>
            <a:xfrm>
              <a:off x="7841441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3" name="Rectangle 1072"/>
            <p:cNvSpPr/>
            <p:nvPr/>
          </p:nvSpPr>
          <p:spPr>
            <a:xfrm>
              <a:off x="7841441" y="414785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4" name="Rectangle 1073"/>
            <p:cNvSpPr/>
            <p:nvPr/>
          </p:nvSpPr>
          <p:spPr>
            <a:xfrm>
              <a:off x="7948424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5" name="Rectangle 1074"/>
            <p:cNvSpPr/>
            <p:nvPr/>
          </p:nvSpPr>
          <p:spPr>
            <a:xfrm>
              <a:off x="7948424" y="318500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6" name="Rectangle 1075"/>
            <p:cNvSpPr/>
            <p:nvPr/>
          </p:nvSpPr>
          <p:spPr>
            <a:xfrm>
              <a:off x="7948424" y="3291989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7" name="Rectangle 1076"/>
            <p:cNvSpPr/>
            <p:nvPr/>
          </p:nvSpPr>
          <p:spPr>
            <a:xfrm>
              <a:off x="7948424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8" name="Rectangle 1077"/>
            <p:cNvSpPr/>
            <p:nvPr/>
          </p:nvSpPr>
          <p:spPr>
            <a:xfrm>
              <a:off x="7948424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9" name="Rectangle 1078"/>
            <p:cNvSpPr/>
            <p:nvPr/>
          </p:nvSpPr>
          <p:spPr>
            <a:xfrm>
              <a:off x="7948424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0" name="Rectangle 1079"/>
            <p:cNvSpPr/>
            <p:nvPr/>
          </p:nvSpPr>
          <p:spPr>
            <a:xfrm>
              <a:off x="7948424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1" name="Rectangle 1080"/>
            <p:cNvSpPr/>
            <p:nvPr/>
          </p:nvSpPr>
          <p:spPr>
            <a:xfrm>
              <a:off x="7948424" y="4040872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2" name="Rectangle 1081"/>
            <p:cNvSpPr/>
            <p:nvPr/>
          </p:nvSpPr>
          <p:spPr>
            <a:xfrm>
              <a:off x="8055408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3" name="Rectangle 1082"/>
            <p:cNvSpPr/>
            <p:nvPr/>
          </p:nvSpPr>
          <p:spPr>
            <a:xfrm>
              <a:off x="8055408" y="382690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4" name="Rectangle 1083"/>
            <p:cNvSpPr/>
            <p:nvPr/>
          </p:nvSpPr>
          <p:spPr>
            <a:xfrm>
              <a:off x="8055408" y="3933889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5" name="Rectangle 1084"/>
            <p:cNvSpPr/>
            <p:nvPr/>
          </p:nvSpPr>
          <p:spPr>
            <a:xfrm>
              <a:off x="7199541" y="3612939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6" name="Rectangle 1085"/>
            <p:cNvSpPr/>
            <p:nvPr/>
          </p:nvSpPr>
          <p:spPr>
            <a:xfrm>
              <a:off x="7306524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7" name="Rectangle 1086"/>
            <p:cNvSpPr/>
            <p:nvPr/>
          </p:nvSpPr>
          <p:spPr>
            <a:xfrm>
              <a:off x="8162391" y="3612939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8" name="Group 1087"/>
          <p:cNvGrpSpPr/>
          <p:nvPr userDrawn="1"/>
        </p:nvGrpSpPr>
        <p:grpSpPr>
          <a:xfrm flipH="1">
            <a:off x="7265853" y="2731568"/>
            <a:ext cx="1069833" cy="1390783"/>
            <a:chOff x="7199541" y="2864056"/>
            <a:chExt cx="1069833" cy="1390783"/>
          </a:xfrm>
          <a:effectLst/>
          <a:scene3d>
            <a:camera prst="perspectiveLeft"/>
            <a:lightRig rig="threePt" dir="t"/>
          </a:scene3d>
        </p:grpSpPr>
        <p:sp>
          <p:nvSpPr>
            <p:cNvPr id="1089" name="Rectangle 1088"/>
            <p:cNvSpPr/>
            <p:nvPr/>
          </p:nvSpPr>
          <p:spPr>
            <a:xfrm>
              <a:off x="7413508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0" name="Rectangle 1089"/>
            <p:cNvSpPr/>
            <p:nvPr/>
          </p:nvSpPr>
          <p:spPr>
            <a:xfrm>
              <a:off x="7413508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1" name="Rectangle 1090"/>
            <p:cNvSpPr/>
            <p:nvPr/>
          </p:nvSpPr>
          <p:spPr>
            <a:xfrm>
              <a:off x="7413508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2" name="Rectangle 1091"/>
            <p:cNvSpPr/>
            <p:nvPr/>
          </p:nvSpPr>
          <p:spPr>
            <a:xfrm>
              <a:off x="7520491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3" name="Rectangle 1092"/>
            <p:cNvSpPr/>
            <p:nvPr/>
          </p:nvSpPr>
          <p:spPr>
            <a:xfrm>
              <a:off x="7520491" y="31850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4" name="Rectangle 1093"/>
            <p:cNvSpPr/>
            <p:nvPr/>
          </p:nvSpPr>
          <p:spPr>
            <a:xfrm>
              <a:off x="7520491" y="32919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5" name="Rectangle 1094"/>
            <p:cNvSpPr/>
            <p:nvPr/>
          </p:nvSpPr>
          <p:spPr>
            <a:xfrm>
              <a:off x="7520491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6" name="Rectangle 1095"/>
            <p:cNvSpPr/>
            <p:nvPr/>
          </p:nvSpPr>
          <p:spPr>
            <a:xfrm>
              <a:off x="7520491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7" name="Rectangle 1096"/>
            <p:cNvSpPr/>
            <p:nvPr/>
          </p:nvSpPr>
          <p:spPr>
            <a:xfrm>
              <a:off x="7520491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8" name="Rectangle 1097"/>
            <p:cNvSpPr/>
            <p:nvPr/>
          </p:nvSpPr>
          <p:spPr>
            <a:xfrm>
              <a:off x="7520491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9" name="Rectangle 1098"/>
            <p:cNvSpPr/>
            <p:nvPr/>
          </p:nvSpPr>
          <p:spPr>
            <a:xfrm>
              <a:off x="7520491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0" name="Rectangle 1099"/>
            <p:cNvSpPr/>
            <p:nvPr/>
          </p:nvSpPr>
          <p:spPr>
            <a:xfrm>
              <a:off x="7627475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1" name="Rectangle 1100"/>
            <p:cNvSpPr/>
            <p:nvPr/>
          </p:nvSpPr>
          <p:spPr>
            <a:xfrm>
              <a:off x="7627475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2" name="Rectangle 1101"/>
            <p:cNvSpPr/>
            <p:nvPr/>
          </p:nvSpPr>
          <p:spPr>
            <a:xfrm>
              <a:off x="7627475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3" name="Rectangle 1102"/>
            <p:cNvSpPr/>
            <p:nvPr/>
          </p:nvSpPr>
          <p:spPr>
            <a:xfrm>
              <a:off x="7627475" y="318500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4" name="Rectangle 1103"/>
            <p:cNvSpPr/>
            <p:nvPr/>
          </p:nvSpPr>
          <p:spPr>
            <a:xfrm>
              <a:off x="7627475" y="32919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5" name="Rectangle 1104"/>
            <p:cNvSpPr/>
            <p:nvPr/>
          </p:nvSpPr>
          <p:spPr>
            <a:xfrm>
              <a:off x="7627475" y="3398973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6" name="Rectangle 1105"/>
            <p:cNvSpPr/>
            <p:nvPr/>
          </p:nvSpPr>
          <p:spPr>
            <a:xfrm>
              <a:off x="7627475" y="3505956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7" name="Rectangle 1106"/>
            <p:cNvSpPr/>
            <p:nvPr/>
          </p:nvSpPr>
          <p:spPr>
            <a:xfrm>
              <a:off x="7627475" y="3612939"/>
              <a:ext cx="106983" cy="1069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8" name="Rectangle 1107"/>
            <p:cNvSpPr/>
            <p:nvPr/>
          </p:nvSpPr>
          <p:spPr>
            <a:xfrm>
              <a:off x="7627475" y="3719922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9" name="Rectangle 1108"/>
            <p:cNvSpPr/>
            <p:nvPr/>
          </p:nvSpPr>
          <p:spPr>
            <a:xfrm>
              <a:off x="7627475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0" name="Rectangle 1109"/>
            <p:cNvSpPr/>
            <p:nvPr/>
          </p:nvSpPr>
          <p:spPr>
            <a:xfrm>
              <a:off x="7627475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1" name="Rectangle 1110"/>
            <p:cNvSpPr/>
            <p:nvPr/>
          </p:nvSpPr>
          <p:spPr>
            <a:xfrm>
              <a:off x="7627475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2" name="Rectangle 1111"/>
            <p:cNvSpPr/>
            <p:nvPr/>
          </p:nvSpPr>
          <p:spPr>
            <a:xfrm>
              <a:off x="7627475" y="414785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3" name="Rectangle 1112"/>
            <p:cNvSpPr/>
            <p:nvPr/>
          </p:nvSpPr>
          <p:spPr>
            <a:xfrm>
              <a:off x="7734458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7734458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5" name="Rectangle 1114"/>
            <p:cNvSpPr/>
            <p:nvPr/>
          </p:nvSpPr>
          <p:spPr>
            <a:xfrm>
              <a:off x="7734458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6" name="Rectangle 1115"/>
            <p:cNvSpPr/>
            <p:nvPr/>
          </p:nvSpPr>
          <p:spPr>
            <a:xfrm>
              <a:off x="7734458" y="31850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7" name="Rectangle 1116"/>
            <p:cNvSpPr/>
            <p:nvPr/>
          </p:nvSpPr>
          <p:spPr>
            <a:xfrm>
              <a:off x="7734458" y="3291989"/>
              <a:ext cx="106983" cy="1069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8" name="Rectangle 1117"/>
            <p:cNvSpPr/>
            <p:nvPr/>
          </p:nvSpPr>
          <p:spPr>
            <a:xfrm>
              <a:off x="7734458" y="3398973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9" name="Rectangle 1118"/>
            <p:cNvSpPr/>
            <p:nvPr/>
          </p:nvSpPr>
          <p:spPr>
            <a:xfrm>
              <a:off x="7734458" y="3505956"/>
              <a:ext cx="106983" cy="1069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0" name="Rectangle 1119"/>
            <p:cNvSpPr/>
            <p:nvPr/>
          </p:nvSpPr>
          <p:spPr>
            <a:xfrm>
              <a:off x="7734458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1" name="Rectangle 1120"/>
            <p:cNvSpPr/>
            <p:nvPr/>
          </p:nvSpPr>
          <p:spPr>
            <a:xfrm>
              <a:off x="7734458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2" name="Rectangle 1121"/>
            <p:cNvSpPr/>
            <p:nvPr/>
          </p:nvSpPr>
          <p:spPr>
            <a:xfrm>
              <a:off x="7734458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3" name="Rectangle 1122"/>
            <p:cNvSpPr/>
            <p:nvPr/>
          </p:nvSpPr>
          <p:spPr>
            <a:xfrm>
              <a:off x="7734458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4" name="Rectangle 1123"/>
            <p:cNvSpPr/>
            <p:nvPr/>
          </p:nvSpPr>
          <p:spPr>
            <a:xfrm>
              <a:off x="7734458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5" name="Rectangle 1124"/>
            <p:cNvSpPr/>
            <p:nvPr/>
          </p:nvSpPr>
          <p:spPr>
            <a:xfrm>
              <a:off x="7734458" y="414785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6" name="Rectangle 1125"/>
            <p:cNvSpPr/>
            <p:nvPr/>
          </p:nvSpPr>
          <p:spPr>
            <a:xfrm>
              <a:off x="7841441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7" name="Rectangle 1126"/>
            <p:cNvSpPr/>
            <p:nvPr/>
          </p:nvSpPr>
          <p:spPr>
            <a:xfrm>
              <a:off x="7841441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8" name="Rectangle 1127"/>
            <p:cNvSpPr/>
            <p:nvPr/>
          </p:nvSpPr>
          <p:spPr>
            <a:xfrm>
              <a:off x="7841441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9" name="Rectangle 1128"/>
            <p:cNvSpPr/>
            <p:nvPr/>
          </p:nvSpPr>
          <p:spPr>
            <a:xfrm>
              <a:off x="7841441" y="318500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0" name="Rectangle 1129"/>
            <p:cNvSpPr/>
            <p:nvPr/>
          </p:nvSpPr>
          <p:spPr>
            <a:xfrm>
              <a:off x="7841441" y="3291989"/>
              <a:ext cx="106983" cy="1069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1" name="Rectangle 1130"/>
            <p:cNvSpPr/>
            <p:nvPr/>
          </p:nvSpPr>
          <p:spPr>
            <a:xfrm>
              <a:off x="7841441" y="3398973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7841441" y="3505956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3" name="Rectangle 1132"/>
            <p:cNvSpPr/>
            <p:nvPr/>
          </p:nvSpPr>
          <p:spPr>
            <a:xfrm>
              <a:off x="7841441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4" name="Rectangle 1133"/>
            <p:cNvSpPr/>
            <p:nvPr/>
          </p:nvSpPr>
          <p:spPr>
            <a:xfrm>
              <a:off x="7841441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7841441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6" name="Rectangle 1135"/>
            <p:cNvSpPr/>
            <p:nvPr/>
          </p:nvSpPr>
          <p:spPr>
            <a:xfrm>
              <a:off x="7841441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7" name="Rectangle 1136"/>
            <p:cNvSpPr/>
            <p:nvPr/>
          </p:nvSpPr>
          <p:spPr>
            <a:xfrm>
              <a:off x="7841441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7841441" y="414785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9" name="Rectangle 1138"/>
            <p:cNvSpPr/>
            <p:nvPr/>
          </p:nvSpPr>
          <p:spPr>
            <a:xfrm>
              <a:off x="7948424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0" name="Rectangle 1139"/>
            <p:cNvSpPr/>
            <p:nvPr/>
          </p:nvSpPr>
          <p:spPr>
            <a:xfrm>
              <a:off x="7948424" y="318500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7948424" y="3291989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2" name="Rectangle 1141"/>
            <p:cNvSpPr/>
            <p:nvPr/>
          </p:nvSpPr>
          <p:spPr>
            <a:xfrm>
              <a:off x="7948424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3" name="Rectangle 1142"/>
            <p:cNvSpPr/>
            <p:nvPr/>
          </p:nvSpPr>
          <p:spPr>
            <a:xfrm>
              <a:off x="7948424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7948424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5" name="Rectangle 1144"/>
            <p:cNvSpPr/>
            <p:nvPr/>
          </p:nvSpPr>
          <p:spPr>
            <a:xfrm>
              <a:off x="7948424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6" name="Rectangle 1145"/>
            <p:cNvSpPr/>
            <p:nvPr/>
          </p:nvSpPr>
          <p:spPr>
            <a:xfrm>
              <a:off x="7948424" y="4040872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7" name="Rectangle 1146"/>
            <p:cNvSpPr/>
            <p:nvPr/>
          </p:nvSpPr>
          <p:spPr>
            <a:xfrm>
              <a:off x="8055408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8" name="Rectangle 1147"/>
            <p:cNvSpPr/>
            <p:nvPr/>
          </p:nvSpPr>
          <p:spPr>
            <a:xfrm>
              <a:off x="8055408" y="382690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9" name="Rectangle 1148"/>
            <p:cNvSpPr/>
            <p:nvPr/>
          </p:nvSpPr>
          <p:spPr>
            <a:xfrm>
              <a:off x="8055408" y="3933889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0" name="Rectangle 1149"/>
            <p:cNvSpPr/>
            <p:nvPr/>
          </p:nvSpPr>
          <p:spPr>
            <a:xfrm>
              <a:off x="7199541" y="3612939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1" name="Rectangle 1150"/>
            <p:cNvSpPr/>
            <p:nvPr/>
          </p:nvSpPr>
          <p:spPr>
            <a:xfrm>
              <a:off x="7306524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2" name="Rectangle 1151"/>
            <p:cNvSpPr/>
            <p:nvPr/>
          </p:nvSpPr>
          <p:spPr>
            <a:xfrm>
              <a:off x="8162391" y="3612939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53" name="Picture 2" descr="C:\Users\Kieran\Desktop\Picture1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57865" y="-1677648"/>
            <a:ext cx="10526713" cy="1020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4" name="Picture 3" descr="C:\Users\Kieran\Desktop\Picture2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-1238326"/>
            <a:ext cx="9210675" cy="921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5" name="Group 1154"/>
          <p:cNvGrpSpPr/>
          <p:nvPr userDrawn="1"/>
        </p:nvGrpSpPr>
        <p:grpSpPr>
          <a:xfrm rot="-60000">
            <a:off x="7588255" y="3049864"/>
            <a:ext cx="345449" cy="116032"/>
            <a:chOff x="7590216" y="3052518"/>
            <a:chExt cx="345449" cy="116032"/>
          </a:xfrm>
        </p:grpSpPr>
        <p:sp>
          <p:nvSpPr>
            <p:cNvPr id="1156" name="Rectangle 1155"/>
            <p:cNvSpPr/>
            <p:nvPr/>
          </p:nvSpPr>
          <p:spPr>
            <a:xfrm flipH="1">
              <a:off x="7784724" y="3052518"/>
              <a:ext cx="150941" cy="106983"/>
            </a:xfrm>
            <a:prstGeom prst="rect">
              <a:avLst/>
            </a:prstGeom>
            <a:noFill/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7" name="Rectangle 1739"/>
            <p:cNvSpPr/>
            <p:nvPr/>
          </p:nvSpPr>
          <p:spPr>
            <a:xfrm flipH="1">
              <a:off x="7590216" y="3055173"/>
              <a:ext cx="345338" cy="113377"/>
            </a:xfrm>
            <a:custGeom>
              <a:avLst/>
              <a:gdLst>
                <a:gd name="connsiteX0" fmla="*/ 0 w 150941"/>
                <a:gd name="connsiteY0" fmla="*/ 0 h 106983"/>
                <a:gd name="connsiteX1" fmla="*/ 150941 w 150941"/>
                <a:gd name="connsiteY1" fmla="*/ 0 h 106983"/>
                <a:gd name="connsiteX2" fmla="*/ 150941 w 150941"/>
                <a:gd name="connsiteY2" fmla="*/ 106983 h 106983"/>
                <a:gd name="connsiteX3" fmla="*/ 0 w 150941"/>
                <a:gd name="connsiteY3" fmla="*/ 106983 h 106983"/>
                <a:gd name="connsiteX4" fmla="*/ 0 w 150941"/>
                <a:gd name="connsiteY4" fmla="*/ 0 h 106983"/>
                <a:gd name="connsiteX0" fmla="*/ 0 w 150941"/>
                <a:gd name="connsiteY0" fmla="*/ 0 h 110793"/>
                <a:gd name="connsiteX1" fmla="*/ 150941 w 150941"/>
                <a:gd name="connsiteY1" fmla="*/ 3810 h 110793"/>
                <a:gd name="connsiteX2" fmla="*/ 150941 w 150941"/>
                <a:gd name="connsiteY2" fmla="*/ 110793 h 110793"/>
                <a:gd name="connsiteX3" fmla="*/ 0 w 150941"/>
                <a:gd name="connsiteY3" fmla="*/ 110793 h 110793"/>
                <a:gd name="connsiteX4" fmla="*/ 0 w 150941"/>
                <a:gd name="connsiteY4" fmla="*/ 0 h 110793"/>
                <a:gd name="connsiteX0" fmla="*/ 0 w 150941"/>
                <a:gd name="connsiteY0" fmla="*/ 1905 h 106983"/>
                <a:gd name="connsiteX1" fmla="*/ 150941 w 150941"/>
                <a:gd name="connsiteY1" fmla="*/ 0 h 106983"/>
                <a:gd name="connsiteX2" fmla="*/ 150941 w 150941"/>
                <a:gd name="connsiteY2" fmla="*/ 106983 h 106983"/>
                <a:gd name="connsiteX3" fmla="*/ 0 w 150941"/>
                <a:gd name="connsiteY3" fmla="*/ 106983 h 106983"/>
                <a:gd name="connsiteX4" fmla="*/ 0 w 150941"/>
                <a:gd name="connsiteY4" fmla="*/ 1905 h 106983"/>
                <a:gd name="connsiteX0" fmla="*/ 0 w 150941"/>
                <a:gd name="connsiteY0" fmla="*/ 0 h 107185"/>
                <a:gd name="connsiteX1" fmla="*/ 150941 w 150941"/>
                <a:gd name="connsiteY1" fmla="*/ 202 h 107185"/>
                <a:gd name="connsiteX2" fmla="*/ 150941 w 150941"/>
                <a:gd name="connsiteY2" fmla="*/ 107185 h 107185"/>
                <a:gd name="connsiteX3" fmla="*/ 0 w 150941"/>
                <a:gd name="connsiteY3" fmla="*/ 107185 h 107185"/>
                <a:gd name="connsiteX4" fmla="*/ 0 w 150941"/>
                <a:gd name="connsiteY4" fmla="*/ 0 h 107185"/>
                <a:gd name="connsiteX0" fmla="*/ 948 w 150941"/>
                <a:gd name="connsiteY0" fmla="*/ 1868 h 106983"/>
                <a:gd name="connsiteX1" fmla="*/ 150941 w 150941"/>
                <a:gd name="connsiteY1" fmla="*/ 0 h 106983"/>
                <a:gd name="connsiteX2" fmla="*/ 150941 w 150941"/>
                <a:gd name="connsiteY2" fmla="*/ 106983 h 106983"/>
                <a:gd name="connsiteX3" fmla="*/ 0 w 150941"/>
                <a:gd name="connsiteY3" fmla="*/ 106983 h 106983"/>
                <a:gd name="connsiteX4" fmla="*/ 948 w 150941"/>
                <a:gd name="connsiteY4" fmla="*/ 1868 h 106983"/>
                <a:gd name="connsiteX0" fmla="*/ 33 w 150941"/>
                <a:gd name="connsiteY0" fmla="*/ 4012 h 106983"/>
                <a:gd name="connsiteX1" fmla="*/ 150941 w 150941"/>
                <a:gd name="connsiteY1" fmla="*/ 0 h 106983"/>
                <a:gd name="connsiteX2" fmla="*/ 150941 w 150941"/>
                <a:gd name="connsiteY2" fmla="*/ 106983 h 106983"/>
                <a:gd name="connsiteX3" fmla="*/ 0 w 150941"/>
                <a:gd name="connsiteY3" fmla="*/ 106983 h 106983"/>
                <a:gd name="connsiteX4" fmla="*/ 33 w 150941"/>
                <a:gd name="connsiteY4" fmla="*/ 4012 h 106983"/>
                <a:gd name="connsiteX0" fmla="*/ 1848 w 152756"/>
                <a:gd name="connsiteY0" fmla="*/ 4012 h 113377"/>
                <a:gd name="connsiteX1" fmla="*/ 152756 w 152756"/>
                <a:gd name="connsiteY1" fmla="*/ 0 h 113377"/>
                <a:gd name="connsiteX2" fmla="*/ 152756 w 152756"/>
                <a:gd name="connsiteY2" fmla="*/ 106983 h 113377"/>
                <a:gd name="connsiteX3" fmla="*/ 0 w 152756"/>
                <a:gd name="connsiteY3" fmla="*/ 113377 h 113377"/>
                <a:gd name="connsiteX4" fmla="*/ 1848 w 152756"/>
                <a:gd name="connsiteY4" fmla="*/ 4012 h 113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756" h="113377">
                  <a:moveTo>
                    <a:pt x="1848" y="4012"/>
                  </a:moveTo>
                  <a:lnTo>
                    <a:pt x="152756" y="0"/>
                  </a:lnTo>
                  <a:lnTo>
                    <a:pt x="152756" y="106983"/>
                  </a:lnTo>
                  <a:lnTo>
                    <a:pt x="0" y="113377"/>
                  </a:lnTo>
                  <a:cubicBezTo>
                    <a:pt x="11" y="79053"/>
                    <a:pt x="1837" y="38336"/>
                    <a:pt x="1848" y="40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58" name="Group 1157"/>
          <p:cNvGrpSpPr/>
          <p:nvPr userDrawn="1"/>
        </p:nvGrpSpPr>
        <p:grpSpPr>
          <a:xfrm>
            <a:off x="3234530" y="4363263"/>
            <a:ext cx="707783" cy="109035"/>
            <a:chOff x="3234530" y="4363263"/>
            <a:chExt cx="707783" cy="109035"/>
          </a:xfrm>
        </p:grpSpPr>
        <p:sp>
          <p:nvSpPr>
            <p:cNvPr id="1159" name="Rectangle 1158"/>
            <p:cNvSpPr/>
            <p:nvPr/>
          </p:nvSpPr>
          <p:spPr>
            <a:xfrm>
              <a:off x="3533558" y="4365315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0" name="Rectangle 1159"/>
            <p:cNvSpPr/>
            <p:nvPr/>
          </p:nvSpPr>
          <p:spPr>
            <a:xfrm>
              <a:off x="3234530" y="4363263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1" name="Rectangle 1160"/>
            <p:cNvSpPr/>
            <p:nvPr/>
          </p:nvSpPr>
          <p:spPr>
            <a:xfrm>
              <a:off x="3632022" y="4365315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2" name="Rectangle 1161"/>
            <p:cNvSpPr/>
            <p:nvPr/>
          </p:nvSpPr>
          <p:spPr>
            <a:xfrm>
              <a:off x="3448532" y="4365314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3" name="Rectangle 1162"/>
            <p:cNvSpPr/>
            <p:nvPr/>
          </p:nvSpPr>
          <p:spPr>
            <a:xfrm>
              <a:off x="3835330" y="4365315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64" name="Group 1163"/>
          <p:cNvGrpSpPr/>
          <p:nvPr userDrawn="1"/>
        </p:nvGrpSpPr>
        <p:grpSpPr>
          <a:xfrm>
            <a:off x="2267744" y="4522967"/>
            <a:ext cx="323007" cy="106983"/>
            <a:chOff x="2267744" y="4522967"/>
            <a:chExt cx="323007" cy="106983"/>
          </a:xfrm>
        </p:grpSpPr>
        <p:sp>
          <p:nvSpPr>
            <p:cNvPr id="1165" name="Rectangle 1164"/>
            <p:cNvSpPr/>
            <p:nvPr/>
          </p:nvSpPr>
          <p:spPr>
            <a:xfrm>
              <a:off x="2267744" y="4522967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6" name="Rectangle 1165"/>
            <p:cNvSpPr/>
            <p:nvPr/>
          </p:nvSpPr>
          <p:spPr>
            <a:xfrm>
              <a:off x="2483768" y="4522967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67" name="Picture 6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68" name="Group 1167"/>
          <p:cNvGrpSpPr>
            <a:grpSpLocks noChangeAspect="1"/>
          </p:cNvGrpSpPr>
          <p:nvPr userDrawn="1"/>
        </p:nvGrpSpPr>
        <p:grpSpPr>
          <a:xfrm>
            <a:off x="755576" y="2988685"/>
            <a:ext cx="1283800" cy="1668940"/>
            <a:chOff x="7199541" y="2864056"/>
            <a:chExt cx="1069833" cy="1390783"/>
          </a:xfrm>
          <a:effectLst/>
        </p:grpSpPr>
        <p:sp>
          <p:nvSpPr>
            <p:cNvPr id="1169" name="Rectangle 1168"/>
            <p:cNvSpPr/>
            <p:nvPr/>
          </p:nvSpPr>
          <p:spPr>
            <a:xfrm>
              <a:off x="7413508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0" name="Rectangle 1169"/>
            <p:cNvSpPr/>
            <p:nvPr/>
          </p:nvSpPr>
          <p:spPr>
            <a:xfrm>
              <a:off x="7413508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1" name="Rectangle 1170"/>
            <p:cNvSpPr/>
            <p:nvPr/>
          </p:nvSpPr>
          <p:spPr>
            <a:xfrm>
              <a:off x="7413508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2" name="Rectangle 1171"/>
            <p:cNvSpPr/>
            <p:nvPr/>
          </p:nvSpPr>
          <p:spPr>
            <a:xfrm>
              <a:off x="7520491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3" name="Rectangle 1172"/>
            <p:cNvSpPr/>
            <p:nvPr/>
          </p:nvSpPr>
          <p:spPr>
            <a:xfrm>
              <a:off x="7520491" y="31850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4" name="Rectangle 1173"/>
            <p:cNvSpPr/>
            <p:nvPr/>
          </p:nvSpPr>
          <p:spPr>
            <a:xfrm>
              <a:off x="7520491" y="32919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5" name="Rectangle 1174"/>
            <p:cNvSpPr/>
            <p:nvPr/>
          </p:nvSpPr>
          <p:spPr>
            <a:xfrm>
              <a:off x="7520491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6" name="Rectangle 1175"/>
            <p:cNvSpPr/>
            <p:nvPr/>
          </p:nvSpPr>
          <p:spPr>
            <a:xfrm>
              <a:off x="7520491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7" name="Rectangle 1176"/>
            <p:cNvSpPr/>
            <p:nvPr/>
          </p:nvSpPr>
          <p:spPr>
            <a:xfrm>
              <a:off x="7520491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8" name="Rectangle 1177"/>
            <p:cNvSpPr/>
            <p:nvPr/>
          </p:nvSpPr>
          <p:spPr>
            <a:xfrm>
              <a:off x="7520491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9" name="Rectangle 1178"/>
            <p:cNvSpPr/>
            <p:nvPr/>
          </p:nvSpPr>
          <p:spPr>
            <a:xfrm>
              <a:off x="7520491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0" name="Rectangle 1179"/>
            <p:cNvSpPr/>
            <p:nvPr/>
          </p:nvSpPr>
          <p:spPr>
            <a:xfrm>
              <a:off x="7627475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1" name="Rectangle 1180"/>
            <p:cNvSpPr/>
            <p:nvPr/>
          </p:nvSpPr>
          <p:spPr>
            <a:xfrm>
              <a:off x="7627475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2" name="Rectangle 1181"/>
            <p:cNvSpPr/>
            <p:nvPr/>
          </p:nvSpPr>
          <p:spPr>
            <a:xfrm>
              <a:off x="7627475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3" name="Rectangle 1182"/>
            <p:cNvSpPr/>
            <p:nvPr/>
          </p:nvSpPr>
          <p:spPr>
            <a:xfrm>
              <a:off x="7627475" y="318500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4" name="Rectangle 1183"/>
            <p:cNvSpPr/>
            <p:nvPr/>
          </p:nvSpPr>
          <p:spPr>
            <a:xfrm>
              <a:off x="7627475" y="32919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5" name="Rectangle 1184"/>
            <p:cNvSpPr/>
            <p:nvPr/>
          </p:nvSpPr>
          <p:spPr>
            <a:xfrm>
              <a:off x="7627475" y="3398973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6" name="Rectangle 1185"/>
            <p:cNvSpPr/>
            <p:nvPr/>
          </p:nvSpPr>
          <p:spPr>
            <a:xfrm>
              <a:off x="7627475" y="3505956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7" name="Rectangle 1186"/>
            <p:cNvSpPr/>
            <p:nvPr/>
          </p:nvSpPr>
          <p:spPr>
            <a:xfrm>
              <a:off x="7627475" y="3612939"/>
              <a:ext cx="106983" cy="1069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8" name="Rectangle 1187"/>
            <p:cNvSpPr/>
            <p:nvPr/>
          </p:nvSpPr>
          <p:spPr>
            <a:xfrm>
              <a:off x="7627475" y="3719922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9" name="Rectangle 1188"/>
            <p:cNvSpPr/>
            <p:nvPr/>
          </p:nvSpPr>
          <p:spPr>
            <a:xfrm>
              <a:off x="7627475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0" name="Rectangle 1189"/>
            <p:cNvSpPr/>
            <p:nvPr/>
          </p:nvSpPr>
          <p:spPr>
            <a:xfrm>
              <a:off x="7627475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1" name="Rectangle 1190"/>
            <p:cNvSpPr/>
            <p:nvPr/>
          </p:nvSpPr>
          <p:spPr>
            <a:xfrm>
              <a:off x="7627475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2" name="Rectangle 1191"/>
            <p:cNvSpPr/>
            <p:nvPr/>
          </p:nvSpPr>
          <p:spPr>
            <a:xfrm>
              <a:off x="7627475" y="414785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3" name="Rectangle 1192"/>
            <p:cNvSpPr/>
            <p:nvPr/>
          </p:nvSpPr>
          <p:spPr>
            <a:xfrm>
              <a:off x="7734458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4" name="Rectangle 1193"/>
            <p:cNvSpPr/>
            <p:nvPr/>
          </p:nvSpPr>
          <p:spPr>
            <a:xfrm>
              <a:off x="7734458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5" name="Rectangle 1194"/>
            <p:cNvSpPr/>
            <p:nvPr/>
          </p:nvSpPr>
          <p:spPr>
            <a:xfrm>
              <a:off x="7734458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6" name="Rectangle 1195"/>
            <p:cNvSpPr/>
            <p:nvPr/>
          </p:nvSpPr>
          <p:spPr>
            <a:xfrm>
              <a:off x="7734458" y="31850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7" name="Rectangle 1196"/>
            <p:cNvSpPr/>
            <p:nvPr/>
          </p:nvSpPr>
          <p:spPr>
            <a:xfrm>
              <a:off x="7734458" y="3291989"/>
              <a:ext cx="106983" cy="1069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8" name="Rectangle 1197"/>
            <p:cNvSpPr/>
            <p:nvPr/>
          </p:nvSpPr>
          <p:spPr>
            <a:xfrm>
              <a:off x="7734458" y="3398973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9" name="Rectangle 1198"/>
            <p:cNvSpPr/>
            <p:nvPr/>
          </p:nvSpPr>
          <p:spPr>
            <a:xfrm>
              <a:off x="7734458" y="3505956"/>
              <a:ext cx="106983" cy="1069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0" name="Rectangle 1199"/>
            <p:cNvSpPr/>
            <p:nvPr/>
          </p:nvSpPr>
          <p:spPr>
            <a:xfrm>
              <a:off x="7734458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1" name="Rectangle 1200"/>
            <p:cNvSpPr/>
            <p:nvPr/>
          </p:nvSpPr>
          <p:spPr>
            <a:xfrm>
              <a:off x="7734458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2" name="Rectangle 1201"/>
            <p:cNvSpPr/>
            <p:nvPr/>
          </p:nvSpPr>
          <p:spPr>
            <a:xfrm>
              <a:off x="7734458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3" name="Rectangle 1202"/>
            <p:cNvSpPr/>
            <p:nvPr/>
          </p:nvSpPr>
          <p:spPr>
            <a:xfrm>
              <a:off x="7734458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4" name="Rectangle 1203"/>
            <p:cNvSpPr/>
            <p:nvPr/>
          </p:nvSpPr>
          <p:spPr>
            <a:xfrm>
              <a:off x="7734458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5" name="Rectangle 1204"/>
            <p:cNvSpPr/>
            <p:nvPr/>
          </p:nvSpPr>
          <p:spPr>
            <a:xfrm>
              <a:off x="7734458" y="414785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6" name="Rectangle 1205"/>
            <p:cNvSpPr/>
            <p:nvPr/>
          </p:nvSpPr>
          <p:spPr>
            <a:xfrm>
              <a:off x="7841441" y="286405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7" name="Rectangle 1206"/>
            <p:cNvSpPr/>
            <p:nvPr/>
          </p:nvSpPr>
          <p:spPr>
            <a:xfrm>
              <a:off x="7841441" y="2971039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8" name="Rectangle 1207"/>
            <p:cNvSpPr/>
            <p:nvPr/>
          </p:nvSpPr>
          <p:spPr>
            <a:xfrm>
              <a:off x="7841441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9" name="Rectangle 1208"/>
            <p:cNvSpPr/>
            <p:nvPr/>
          </p:nvSpPr>
          <p:spPr>
            <a:xfrm>
              <a:off x="7841441" y="3185006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0" name="Rectangle 1209"/>
            <p:cNvSpPr/>
            <p:nvPr/>
          </p:nvSpPr>
          <p:spPr>
            <a:xfrm>
              <a:off x="7841441" y="3291989"/>
              <a:ext cx="106983" cy="1069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1" name="Rectangle 1210"/>
            <p:cNvSpPr/>
            <p:nvPr/>
          </p:nvSpPr>
          <p:spPr>
            <a:xfrm>
              <a:off x="7841441" y="3398973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2" name="Rectangle 1211"/>
            <p:cNvSpPr/>
            <p:nvPr/>
          </p:nvSpPr>
          <p:spPr>
            <a:xfrm>
              <a:off x="7841441" y="3505956"/>
              <a:ext cx="106983" cy="1069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3" name="Rectangle 1212"/>
            <p:cNvSpPr/>
            <p:nvPr/>
          </p:nvSpPr>
          <p:spPr>
            <a:xfrm>
              <a:off x="7841441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4" name="Rectangle 1213"/>
            <p:cNvSpPr/>
            <p:nvPr/>
          </p:nvSpPr>
          <p:spPr>
            <a:xfrm>
              <a:off x="7841441" y="371992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5" name="Rectangle 1214"/>
            <p:cNvSpPr/>
            <p:nvPr/>
          </p:nvSpPr>
          <p:spPr>
            <a:xfrm>
              <a:off x="7841441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6" name="Rectangle 1215"/>
            <p:cNvSpPr/>
            <p:nvPr/>
          </p:nvSpPr>
          <p:spPr>
            <a:xfrm>
              <a:off x="7841441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7" name="Rectangle 1216"/>
            <p:cNvSpPr/>
            <p:nvPr/>
          </p:nvSpPr>
          <p:spPr>
            <a:xfrm>
              <a:off x="7841441" y="4040872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8" name="Rectangle 1217"/>
            <p:cNvSpPr/>
            <p:nvPr/>
          </p:nvSpPr>
          <p:spPr>
            <a:xfrm>
              <a:off x="7841441" y="414785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9" name="Rectangle 1218"/>
            <p:cNvSpPr/>
            <p:nvPr/>
          </p:nvSpPr>
          <p:spPr>
            <a:xfrm>
              <a:off x="7948424" y="3078023"/>
              <a:ext cx="106983" cy="106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0" name="Rectangle 1219"/>
            <p:cNvSpPr/>
            <p:nvPr/>
          </p:nvSpPr>
          <p:spPr>
            <a:xfrm>
              <a:off x="7948424" y="318500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1" name="Rectangle 1220"/>
            <p:cNvSpPr/>
            <p:nvPr/>
          </p:nvSpPr>
          <p:spPr>
            <a:xfrm>
              <a:off x="7948424" y="3291989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2" name="Rectangle 1221"/>
            <p:cNvSpPr/>
            <p:nvPr/>
          </p:nvSpPr>
          <p:spPr>
            <a:xfrm>
              <a:off x="7948424" y="361293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3" name="Rectangle 1222"/>
            <p:cNvSpPr/>
            <p:nvPr/>
          </p:nvSpPr>
          <p:spPr>
            <a:xfrm>
              <a:off x="7948424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4" name="Rectangle 1223"/>
            <p:cNvSpPr/>
            <p:nvPr/>
          </p:nvSpPr>
          <p:spPr>
            <a:xfrm>
              <a:off x="7948424" y="3826906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5" name="Rectangle 1224"/>
            <p:cNvSpPr/>
            <p:nvPr/>
          </p:nvSpPr>
          <p:spPr>
            <a:xfrm>
              <a:off x="7948424" y="3933889"/>
              <a:ext cx="106983" cy="10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6" name="Rectangle 1225"/>
            <p:cNvSpPr/>
            <p:nvPr/>
          </p:nvSpPr>
          <p:spPr>
            <a:xfrm>
              <a:off x="7948424" y="4040872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7" name="Rectangle 1226"/>
            <p:cNvSpPr/>
            <p:nvPr/>
          </p:nvSpPr>
          <p:spPr>
            <a:xfrm>
              <a:off x="8055408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8" name="Rectangle 1227"/>
            <p:cNvSpPr/>
            <p:nvPr/>
          </p:nvSpPr>
          <p:spPr>
            <a:xfrm>
              <a:off x="8055408" y="3826906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9" name="Rectangle 1228"/>
            <p:cNvSpPr/>
            <p:nvPr/>
          </p:nvSpPr>
          <p:spPr>
            <a:xfrm>
              <a:off x="8055408" y="3933889"/>
              <a:ext cx="106983" cy="1069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0" name="Rectangle 1229"/>
            <p:cNvSpPr/>
            <p:nvPr/>
          </p:nvSpPr>
          <p:spPr>
            <a:xfrm>
              <a:off x="7199541" y="3612939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1" name="Rectangle 1230"/>
            <p:cNvSpPr/>
            <p:nvPr/>
          </p:nvSpPr>
          <p:spPr>
            <a:xfrm>
              <a:off x="7306524" y="3719922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2" name="Rectangle 1231"/>
            <p:cNvSpPr/>
            <p:nvPr/>
          </p:nvSpPr>
          <p:spPr>
            <a:xfrm>
              <a:off x="8162391" y="3612939"/>
              <a:ext cx="106983" cy="1069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33" name="Group 1232"/>
          <p:cNvGrpSpPr/>
          <p:nvPr userDrawn="1"/>
        </p:nvGrpSpPr>
        <p:grpSpPr>
          <a:xfrm>
            <a:off x="1094641" y="1874667"/>
            <a:ext cx="6534170" cy="210275"/>
            <a:chOff x="1094641" y="1874667"/>
            <a:chExt cx="6534170" cy="210275"/>
          </a:xfrm>
        </p:grpSpPr>
        <p:sp>
          <p:nvSpPr>
            <p:cNvPr id="1234" name="Rectangle 1233"/>
            <p:cNvSpPr/>
            <p:nvPr/>
          </p:nvSpPr>
          <p:spPr>
            <a:xfrm>
              <a:off x="1094641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5" name="Rectangle 1234"/>
            <p:cNvSpPr/>
            <p:nvPr/>
          </p:nvSpPr>
          <p:spPr>
            <a:xfrm>
              <a:off x="1935740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6" name="Rectangle 1235"/>
            <p:cNvSpPr/>
            <p:nvPr/>
          </p:nvSpPr>
          <p:spPr>
            <a:xfrm>
              <a:off x="2356289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7" name="Rectangle 1236"/>
            <p:cNvSpPr/>
            <p:nvPr/>
          </p:nvSpPr>
          <p:spPr>
            <a:xfrm>
              <a:off x="2776839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8" name="Rectangle 1237"/>
            <p:cNvSpPr/>
            <p:nvPr/>
          </p:nvSpPr>
          <p:spPr>
            <a:xfrm>
              <a:off x="3197388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9" name="Rectangle 1238"/>
            <p:cNvSpPr/>
            <p:nvPr/>
          </p:nvSpPr>
          <p:spPr>
            <a:xfrm>
              <a:off x="3617938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0" name="Rectangle 1239"/>
            <p:cNvSpPr/>
            <p:nvPr/>
          </p:nvSpPr>
          <p:spPr>
            <a:xfrm>
              <a:off x="4038487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1" name="Rectangle 1240"/>
            <p:cNvSpPr/>
            <p:nvPr/>
          </p:nvSpPr>
          <p:spPr>
            <a:xfrm>
              <a:off x="5089861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2" name="Rectangle 1241"/>
            <p:cNvSpPr/>
            <p:nvPr/>
          </p:nvSpPr>
          <p:spPr>
            <a:xfrm>
              <a:off x="5720685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3" name="Rectangle 1242"/>
            <p:cNvSpPr/>
            <p:nvPr/>
          </p:nvSpPr>
          <p:spPr>
            <a:xfrm>
              <a:off x="5930960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4" name="Rectangle 1243"/>
            <p:cNvSpPr/>
            <p:nvPr/>
          </p:nvSpPr>
          <p:spPr>
            <a:xfrm>
              <a:off x="6141234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5" name="Rectangle 1244"/>
            <p:cNvSpPr/>
            <p:nvPr/>
          </p:nvSpPr>
          <p:spPr>
            <a:xfrm>
              <a:off x="6581123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6" name="Rectangle 1245"/>
            <p:cNvSpPr/>
            <p:nvPr/>
          </p:nvSpPr>
          <p:spPr>
            <a:xfrm>
              <a:off x="6791398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7" name="Rectangle 1246"/>
            <p:cNvSpPr/>
            <p:nvPr/>
          </p:nvSpPr>
          <p:spPr>
            <a:xfrm>
              <a:off x="7001672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8" name="Rectangle 1247"/>
            <p:cNvSpPr/>
            <p:nvPr/>
          </p:nvSpPr>
          <p:spPr>
            <a:xfrm>
              <a:off x="7418536" y="1874667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49" name="Group 1248"/>
          <p:cNvGrpSpPr/>
          <p:nvPr userDrawn="1"/>
        </p:nvGrpSpPr>
        <p:grpSpPr>
          <a:xfrm>
            <a:off x="1304916" y="2505491"/>
            <a:ext cx="6534170" cy="210275"/>
            <a:chOff x="1304916" y="2505491"/>
            <a:chExt cx="6534170" cy="210275"/>
          </a:xfrm>
        </p:grpSpPr>
        <p:sp>
          <p:nvSpPr>
            <p:cNvPr id="1250" name="Rectangle 1249"/>
            <p:cNvSpPr/>
            <p:nvPr/>
          </p:nvSpPr>
          <p:spPr>
            <a:xfrm>
              <a:off x="1304916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1" name="Rectangle 1250"/>
            <p:cNvSpPr/>
            <p:nvPr/>
          </p:nvSpPr>
          <p:spPr>
            <a:xfrm>
              <a:off x="1515190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2" name="Rectangle 1251"/>
            <p:cNvSpPr/>
            <p:nvPr/>
          </p:nvSpPr>
          <p:spPr>
            <a:xfrm>
              <a:off x="1935740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3" name="Rectangle 1252"/>
            <p:cNvSpPr/>
            <p:nvPr/>
          </p:nvSpPr>
          <p:spPr>
            <a:xfrm>
              <a:off x="2356289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4" name="Rectangle 1253"/>
            <p:cNvSpPr/>
            <p:nvPr/>
          </p:nvSpPr>
          <p:spPr>
            <a:xfrm>
              <a:off x="2776839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5" name="Rectangle 1254"/>
            <p:cNvSpPr/>
            <p:nvPr/>
          </p:nvSpPr>
          <p:spPr>
            <a:xfrm>
              <a:off x="3197388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6" name="Rectangle 1255"/>
            <p:cNvSpPr/>
            <p:nvPr/>
          </p:nvSpPr>
          <p:spPr>
            <a:xfrm>
              <a:off x="3617938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7" name="Rectangle 1256"/>
            <p:cNvSpPr/>
            <p:nvPr/>
          </p:nvSpPr>
          <p:spPr>
            <a:xfrm>
              <a:off x="4038487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8" name="Rectangle 1257"/>
            <p:cNvSpPr/>
            <p:nvPr/>
          </p:nvSpPr>
          <p:spPr>
            <a:xfrm>
              <a:off x="4248762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9" name="Rectangle 1258"/>
            <p:cNvSpPr/>
            <p:nvPr/>
          </p:nvSpPr>
          <p:spPr>
            <a:xfrm>
              <a:off x="5089861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0" name="Rectangle 1259"/>
            <p:cNvSpPr/>
            <p:nvPr/>
          </p:nvSpPr>
          <p:spPr>
            <a:xfrm>
              <a:off x="5720685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1" name="Rectangle 1260"/>
            <p:cNvSpPr/>
            <p:nvPr/>
          </p:nvSpPr>
          <p:spPr>
            <a:xfrm>
              <a:off x="6141234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2" name="Rectangle 1261"/>
            <p:cNvSpPr/>
            <p:nvPr/>
          </p:nvSpPr>
          <p:spPr>
            <a:xfrm>
              <a:off x="6581123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3" name="Rectangle 1262"/>
            <p:cNvSpPr/>
            <p:nvPr/>
          </p:nvSpPr>
          <p:spPr>
            <a:xfrm>
              <a:off x="7001672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4" name="Rectangle 1263"/>
            <p:cNvSpPr/>
            <p:nvPr/>
          </p:nvSpPr>
          <p:spPr>
            <a:xfrm>
              <a:off x="7418536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5" name="Rectangle 1264"/>
            <p:cNvSpPr/>
            <p:nvPr/>
          </p:nvSpPr>
          <p:spPr>
            <a:xfrm>
              <a:off x="7628811" y="2505491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66" name="Group 1265"/>
          <p:cNvGrpSpPr/>
          <p:nvPr userDrawn="1"/>
        </p:nvGrpSpPr>
        <p:grpSpPr>
          <a:xfrm>
            <a:off x="1304916" y="1664392"/>
            <a:ext cx="6744444" cy="210275"/>
            <a:chOff x="1304916" y="1664392"/>
            <a:chExt cx="6744444" cy="210275"/>
          </a:xfrm>
        </p:grpSpPr>
        <p:sp>
          <p:nvSpPr>
            <p:cNvPr id="1267" name="Rectangle 1266"/>
            <p:cNvSpPr/>
            <p:nvPr/>
          </p:nvSpPr>
          <p:spPr>
            <a:xfrm>
              <a:off x="1304916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8" name="Rectangle 1267"/>
            <p:cNvSpPr/>
            <p:nvPr/>
          </p:nvSpPr>
          <p:spPr>
            <a:xfrm>
              <a:off x="1515190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9" name="Rectangle 1268"/>
            <p:cNvSpPr/>
            <p:nvPr/>
          </p:nvSpPr>
          <p:spPr>
            <a:xfrm>
              <a:off x="1935740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0" name="Rectangle 1269"/>
            <p:cNvSpPr/>
            <p:nvPr/>
          </p:nvSpPr>
          <p:spPr>
            <a:xfrm>
              <a:off x="2356289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1" name="Rectangle 1270"/>
            <p:cNvSpPr/>
            <p:nvPr/>
          </p:nvSpPr>
          <p:spPr>
            <a:xfrm>
              <a:off x="2776839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2" name="Rectangle 1271"/>
            <p:cNvSpPr/>
            <p:nvPr/>
          </p:nvSpPr>
          <p:spPr>
            <a:xfrm>
              <a:off x="2987114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3" name="Rectangle 1272"/>
            <p:cNvSpPr/>
            <p:nvPr/>
          </p:nvSpPr>
          <p:spPr>
            <a:xfrm>
              <a:off x="3197388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4" name="Rectangle 1273"/>
            <p:cNvSpPr/>
            <p:nvPr/>
          </p:nvSpPr>
          <p:spPr>
            <a:xfrm>
              <a:off x="3617938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5" name="Rectangle 1274"/>
            <p:cNvSpPr/>
            <p:nvPr/>
          </p:nvSpPr>
          <p:spPr>
            <a:xfrm>
              <a:off x="4248762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6" name="Rectangle 1275"/>
            <p:cNvSpPr/>
            <p:nvPr/>
          </p:nvSpPr>
          <p:spPr>
            <a:xfrm>
              <a:off x="4459036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7" name="Rectangle 1276"/>
            <p:cNvSpPr/>
            <p:nvPr/>
          </p:nvSpPr>
          <p:spPr>
            <a:xfrm>
              <a:off x="4879586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8" name="Rectangle 1277"/>
            <p:cNvSpPr/>
            <p:nvPr/>
          </p:nvSpPr>
          <p:spPr>
            <a:xfrm>
              <a:off x="5089861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9" name="Rectangle 1278"/>
            <p:cNvSpPr/>
            <p:nvPr/>
          </p:nvSpPr>
          <p:spPr>
            <a:xfrm>
              <a:off x="5300135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0" name="Rectangle 1279"/>
            <p:cNvSpPr/>
            <p:nvPr/>
          </p:nvSpPr>
          <p:spPr>
            <a:xfrm>
              <a:off x="5720685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1" name="Rectangle 1280"/>
            <p:cNvSpPr/>
            <p:nvPr/>
          </p:nvSpPr>
          <p:spPr>
            <a:xfrm>
              <a:off x="6141234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2" name="Rectangle 1281"/>
            <p:cNvSpPr/>
            <p:nvPr/>
          </p:nvSpPr>
          <p:spPr>
            <a:xfrm>
              <a:off x="6791398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3" name="Rectangle 1282"/>
            <p:cNvSpPr/>
            <p:nvPr/>
          </p:nvSpPr>
          <p:spPr>
            <a:xfrm>
              <a:off x="7628811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4" name="Rectangle 1283"/>
            <p:cNvSpPr/>
            <p:nvPr/>
          </p:nvSpPr>
          <p:spPr>
            <a:xfrm>
              <a:off x="7839085" y="166439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85" name="Group 1284"/>
          <p:cNvGrpSpPr/>
          <p:nvPr userDrawn="1"/>
        </p:nvGrpSpPr>
        <p:grpSpPr>
          <a:xfrm>
            <a:off x="1094641" y="2084942"/>
            <a:ext cx="6954719" cy="210275"/>
            <a:chOff x="1094641" y="2084942"/>
            <a:chExt cx="6954719" cy="210275"/>
          </a:xfrm>
        </p:grpSpPr>
        <p:sp>
          <p:nvSpPr>
            <p:cNvPr id="1286" name="Rectangle 1285"/>
            <p:cNvSpPr/>
            <p:nvPr/>
          </p:nvSpPr>
          <p:spPr>
            <a:xfrm>
              <a:off x="1094641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7" name="Rectangle 1286"/>
            <p:cNvSpPr/>
            <p:nvPr/>
          </p:nvSpPr>
          <p:spPr>
            <a:xfrm>
              <a:off x="1935740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8" name="Rectangle 1287"/>
            <p:cNvSpPr/>
            <p:nvPr/>
          </p:nvSpPr>
          <p:spPr>
            <a:xfrm>
              <a:off x="2146015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9" name="Rectangle 1288"/>
            <p:cNvSpPr/>
            <p:nvPr/>
          </p:nvSpPr>
          <p:spPr>
            <a:xfrm>
              <a:off x="2356289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0" name="Rectangle 1289"/>
            <p:cNvSpPr/>
            <p:nvPr/>
          </p:nvSpPr>
          <p:spPr>
            <a:xfrm>
              <a:off x="2776839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1" name="Rectangle 1290"/>
            <p:cNvSpPr/>
            <p:nvPr/>
          </p:nvSpPr>
          <p:spPr>
            <a:xfrm>
              <a:off x="2987114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2" name="Rectangle 1291"/>
            <p:cNvSpPr/>
            <p:nvPr/>
          </p:nvSpPr>
          <p:spPr>
            <a:xfrm>
              <a:off x="3617938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3" name="Rectangle 1292"/>
            <p:cNvSpPr/>
            <p:nvPr/>
          </p:nvSpPr>
          <p:spPr>
            <a:xfrm>
              <a:off x="4038487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4" name="Rectangle 1293"/>
            <p:cNvSpPr/>
            <p:nvPr/>
          </p:nvSpPr>
          <p:spPr>
            <a:xfrm>
              <a:off x="4248762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5" name="Rectangle 1294"/>
            <p:cNvSpPr/>
            <p:nvPr/>
          </p:nvSpPr>
          <p:spPr>
            <a:xfrm>
              <a:off x="4459036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6" name="Rectangle 1295"/>
            <p:cNvSpPr/>
            <p:nvPr/>
          </p:nvSpPr>
          <p:spPr>
            <a:xfrm>
              <a:off x="5089861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7" name="Rectangle 1296"/>
            <p:cNvSpPr/>
            <p:nvPr/>
          </p:nvSpPr>
          <p:spPr>
            <a:xfrm>
              <a:off x="5720685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8" name="Rectangle 1297"/>
            <p:cNvSpPr/>
            <p:nvPr/>
          </p:nvSpPr>
          <p:spPr>
            <a:xfrm>
              <a:off x="6141234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9" name="Rectangle 1298"/>
            <p:cNvSpPr/>
            <p:nvPr/>
          </p:nvSpPr>
          <p:spPr>
            <a:xfrm>
              <a:off x="6581123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0" name="Rectangle 1299"/>
            <p:cNvSpPr/>
            <p:nvPr/>
          </p:nvSpPr>
          <p:spPr>
            <a:xfrm>
              <a:off x="7001672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1" name="Rectangle 1300"/>
            <p:cNvSpPr/>
            <p:nvPr/>
          </p:nvSpPr>
          <p:spPr>
            <a:xfrm>
              <a:off x="7418536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2" name="Rectangle 1301"/>
            <p:cNvSpPr/>
            <p:nvPr/>
          </p:nvSpPr>
          <p:spPr>
            <a:xfrm>
              <a:off x="7628811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3" name="Rectangle 1302"/>
            <p:cNvSpPr/>
            <p:nvPr/>
          </p:nvSpPr>
          <p:spPr>
            <a:xfrm>
              <a:off x="7839085" y="2084942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04" name="Group 1303"/>
          <p:cNvGrpSpPr/>
          <p:nvPr userDrawn="1"/>
        </p:nvGrpSpPr>
        <p:grpSpPr>
          <a:xfrm>
            <a:off x="1094641" y="2295216"/>
            <a:ext cx="6954719" cy="210275"/>
            <a:chOff x="1094641" y="2295216"/>
            <a:chExt cx="6954719" cy="210275"/>
          </a:xfrm>
        </p:grpSpPr>
        <p:sp>
          <p:nvSpPr>
            <p:cNvPr id="1305" name="Rectangle 1304"/>
            <p:cNvSpPr/>
            <p:nvPr/>
          </p:nvSpPr>
          <p:spPr>
            <a:xfrm>
              <a:off x="1094641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6" name="Rectangle 1305"/>
            <p:cNvSpPr/>
            <p:nvPr/>
          </p:nvSpPr>
          <p:spPr>
            <a:xfrm>
              <a:off x="1935740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7" name="Rectangle 1306"/>
            <p:cNvSpPr/>
            <p:nvPr/>
          </p:nvSpPr>
          <p:spPr>
            <a:xfrm>
              <a:off x="2356289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8" name="Rectangle 1307"/>
            <p:cNvSpPr/>
            <p:nvPr/>
          </p:nvSpPr>
          <p:spPr>
            <a:xfrm>
              <a:off x="2776839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9" name="Rectangle 1308"/>
            <p:cNvSpPr/>
            <p:nvPr/>
          </p:nvSpPr>
          <p:spPr>
            <a:xfrm>
              <a:off x="3197388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0" name="Rectangle 1309"/>
            <p:cNvSpPr/>
            <p:nvPr/>
          </p:nvSpPr>
          <p:spPr>
            <a:xfrm>
              <a:off x="3617938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1" name="Rectangle 1310"/>
            <p:cNvSpPr/>
            <p:nvPr/>
          </p:nvSpPr>
          <p:spPr>
            <a:xfrm>
              <a:off x="4459036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2" name="Rectangle 1311"/>
            <p:cNvSpPr/>
            <p:nvPr/>
          </p:nvSpPr>
          <p:spPr>
            <a:xfrm>
              <a:off x="5089861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3" name="Rectangle 1312"/>
            <p:cNvSpPr/>
            <p:nvPr/>
          </p:nvSpPr>
          <p:spPr>
            <a:xfrm>
              <a:off x="5720685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4" name="Rectangle 1313"/>
            <p:cNvSpPr/>
            <p:nvPr/>
          </p:nvSpPr>
          <p:spPr>
            <a:xfrm>
              <a:off x="6141234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5" name="Rectangle 1314"/>
            <p:cNvSpPr/>
            <p:nvPr/>
          </p:nvSpPr>
          <p:spPr>
            <a:xfrm>
              <a:off x="6581123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6" name="Rectangle 1315"/>
            <p:cNvSpPr/>
            <p:nvPr/>
          </p:nvSpPr>
          <p:spPr>
            <a:xfrm>
              <a:off x="6791398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7" name="Rectangle 1316"/>
            <p:cNvSpPr/>
            <p:nvPr/>
          </p:nvSpPr>
          <p:spPr>
            <a:xfrm>
              <a:off x="7001672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8" name="Rectangle 1317"/>
            <p:cNvSpPr/>
            <p:nvPr/>
          </p:nvSpPr>
          <p:spPr>
            <a:xfrm>
              <a:off x="7839085" y="2295216"/>
              <a:ext cx="210275" cy="2102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9" name="Group 1318"/>
          <p:cNvGrpSpPr/>
          <p:nvPr userDrawn="1"/>
        </p:nvGrpSpPr>
        <p:grpSpPr>
          <a:xfrm>
            <a:off x="2566564" y="823294"/>
            <a:ext cx="3784946" cy="210275"/>
            <a:chOff x="2566564" y="823294"/>
            <a:chExt cx="3784946" cy="210275"/>
          </a:xfrm>
        </p:grpSpPr>
        <p:sp>
          <p:nvSpPr>
            <p:cNvPr id="1320" name="Rectangle 1319"/>
            <p:cNvSpPr/>
            <p:nvPr/>
          </p:nvSpPr>
          <p:spPr>
            <a:xfrm>
              <a:off x="2566564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1" name="Rectangle 1320"/>
            <p:cNvSpPr/>
            <p:nvPr/>
          </p:nvSpPr>
          <p:spPr>
            <a:xfrm>
              <a:off x="2776839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2" name="Rectangle 1321"/>
            <p:cNvSpPr/>
            <p:nvPr/>
          </p:nvSpPr>
          <p:spPr>
            <a:xfrm>
              <a:off x="2987113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3" name="Rectangle 1322"/>
            <p:cNvSpPr/>
            <p:nvPr/>
          </p:nvSpPr>
          <p:spPr>
            <a:xfrm>
              <a:off x="3407663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4" name="Rectangle 1323"/>
            <p:cNvSpPr/>
            <p:nvPr/>
          </p:nvSpPr>
          <p:spPr>
            <a:xfrm>
              <a:off x="3828212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5" name="Rectangle 1324"/>
            <p:cNvSpPr/>
            <p:nvPr/>
          </p:nvSpPr>
          <p:spPr>
            <a:xfrm>
              <a:off x="4248762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6" name="Rectangle 1325"/>
            <p:cNvSpPr/>
            <p:nvPr/>
          </p:nvSpPr>
          <p:spPr>
            <a:xfrm>
              <a:off x="4459037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7" name="Rectangle 1326"/>
            <p:cNvSpPr/>
            <p:nvPr/>
          </p:nvSpPr>
          <p:spPr>
            <a:xfrm>
              <a:off x="4669311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8" name="Rectangle 1327"/>
            <p:cNvSpPr/>
            <p:nvPr/>
          </p:nvSpPr>
          <p:spPr>
            <a:xfrm>
              <a:off x="5089861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9" name="Rectangle 1328"/>
            <p:cNvSpPr/>
            <p:nvPr/>
          </p:nvSpPr>
          <p:spPr>
            <a:xfrm>
              <a:off x="5300136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0" name="Rectangle 1329"/>
            <p:cNvSpPr/>
            <p:nvPr/>
          </p:nvSpPr>
          <p:spPr>
            <a:xfrm>
              <a:off x="5510410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1" name="Rectangle 1330"/>
            <p:cNvSpPr/>
            <p:nvPr/>
          </p:nvSpPr>
          <p:spPr>
            <a:xfrm>
              <a:off x="6141235" y="82329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2" name="Group 1331"/>
          <p:cNvGrpSpPr/>
          <p:nvPr userDrawn="1"/>
        </p:nvGrpSpPr>
        <p:grpSpPr>
          <a:xfrm>
            <a:off x="2566564" y="1033568"/>
            <a:ext cx="3784946" cy="210275"/>
            <a:chOff x="2566564" y="1033568"/>
            <a:chExt cx="3784946" cy="210275"/>
          </a:xfrm>
        </p:grpSpPr>
        <p:sp>
          <p:nvSpPr>
            <p:cNvPr id="1333" name="Rectangle 1332"/>
            <p:cNvSpPr/>
            <p:nvPr/>
          </p:nvSpPr>
          <p:spPr>
            <a:xfrm>
              <a:off x="2566564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4" name="Rectangle 1333"/>
            <p:cNvSpPr/>
            <p:nvPr/>
          </p:nvSpPr>
          <p:spPr>
            <a:xfrm>
              <a:off x="2987113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5" name="Rectangle 1334"/>
            <p:cNvSpPr/>
            <p:nvPr/>
          </p:nvSpPr>
          <p:spPr>
            <a:xfrm>
              <a:off x="3407663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6" name="Rectangle 1335"/>
            <p:cNvSpPr/>
            <p:nvPr/>
          </p:nvSpPr>
          <p:spPr>
            <a:xfrm>
              <a:off x="3617938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7" name="Rectangle 1336"/>
            <p:cNvSpPr/>
            <p:nvPr/>
          </p:nvSpPr>
          <p:spPr>
            <a:xfrm>
              <a:off x="3828212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8" name="Rectangle 1337"/>
            <p:cNvSpPr/>
            <p:nvPr/>
          </p:nvSpPr>
          <p:spPr>
            <a:xfrm>
              <a:off x="4248762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9" name="Rectangle 1338"/>
            <p:cNvSpPr/>
            <p:nvPr/>
          </p:nvSpPr>
          <p:spPr>
            <a:xfrm>
              <a:off x="5089861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0" name="Rectangle 1339"/>
            <p:cNvSpPr/>
            <p:nvPr/>
          </p:nvSpPr>
          <p:spPr>
            <a:xfrm>
              <a:off x="6141235" y="1033568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41" name="Group 1340"/>
          <p:cNvGrpSpPr/>
          <p:nvPr userDrawn="1"/>
        </p:nvGrpSpPr>
        <p:grpSpPr>
          <a:xfrm>
            <a:off x="2566564" y="1243843"/>
            <a:ext cx="3784946" cy="210275"/>
            <a:chOff x="2566564" y="1243843"/>
            <a:chExt cx="3784946" cy="210275"/>
          </a:xfrm>
        </p:grpSpPr>
        <p:sp>
          <p:nvSpPr>
            <p:cNvPr id="1342" name="Rectangle 1341"/>
            <p:cNvSpPr/>
            <p:nvPr/>
          </p:nvSpPr>
          <p:spPr>
            <a:xfrm>
              <a:off x="2566564" y="1243843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3" name="Rectangle 1342"/>
            <p:cNvSpPr/>
            <p:nvPr/>
          </p:nvSpPr>
          <p:spPr>
            <a:xfrm>
              <a:off x="2987113" y="1243843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4" name="Rectangle 1343"/>
            <p:cNvSpPr/>
            <p:nvPr/>
          </p:nvSpPr>
          <p:spPr>
            <a:xfrm>
              <a:off x="3407663" y="1243843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5" name="Rectangle 1344"/>
            <p:cNvSpPr/>
            <p:nvPr/>
          </p:nvSpPr>
          <p:spPr>
            <a:xfrm>
              <a:off x="3828212" y="1243843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6" name="Rectangle 1345"/>
            <p:cNvSpPr/>
            <p:nvPr/>
          </p:nvSpPr>
          <p:spPr>
            <a:xfrm>
              <a:off x="4248762" y="1243843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7" name="Rectangle 1346"/>
            <p:cNvSpPr/>
            <p:nvPr/>
          </p:nvSpPr>
          <p:spPr>
            <a:xfrm>
              <a:off x="5089861" y="1243843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8" name="Rectangle 1347"/>
            <p:cNvSpPr/>
            <p:nvPr/>
          </p:nvSpPr>
          <p:spPr>
            <a:xfrm>
              <a:off x="6141235" y="1243843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49" name="Group 1348"/>
          <p:cNvGrpSpPr/>
          <p:nvPr userDrawn="1"/>
        </p:nvGrpSpPr>
        <p:grpSpPr>
          <a:xfrm>
            <a:off x="2566564" y="402744"/>
            <a:ext cx="3995220" cy="210275"/>
            <a:chOff x="2566564" y="402744"/>
            <a:chExt cx="3995220" cy="210275"/>
          </a:xfrm>
        </p:grpSpPr>
        <p:sp>
          <p:nvSpPr>
            <p:cNvPr id="1350" name="Rectangle 1349"/>
            <p:cNvSpPr/>
            <p:nvPr/>
          </p:nvSpPr>
          <p:spPr>
            <a:xfrm>
              <a:off x="2566564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1" name="Rectangle 1350"/>
            <p:cNvSpPr/>
            <p:nvPr/>
          </p:nvSpPr>
          <p:spPr>
            <a:xfrm>
              <a:off x="2987113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2" name="Rectangle 1351"/>
            <p:cNvSpPr/>
            <p:nvPr/>
          </p:nvSpPr>
          <p:spPr>
            <a:xfrm>
              <a:off x="3617938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3" name="Rectangle 1352"/>
            <p:cNvSpPr/>
            <p:nvPr/>
          </p:nvSpPr>
          <p:spPr>
            <a:xfrm>
              <a:off x="4248762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4" name="Rectangle 1353"/>
            <p:cNvSpPr/>
            <p:nvPr/>
          </p:nvSpPr>
          <p:spPr>
            <a:xfrm>
              <a:off x="4459037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5" name="Rectangle 1354"/>
            <p:cNvSpPr/>
            <p:nvPr/>
          </p:nvSpPr>
          <p:spPr>
            <a:xfrm>
              <a:off x="5089861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6" name="Rectangle 1355"/>
            <p:cNvSpPr/>
            <p:nvPr/>
          </p:nvSpPr>
          <p:spPr>
            <a:xfrm>
              <a:off x="5300136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7" name="Rectangle 1356"/>
            <p:cNvSpPr/>
            <p:nvPr/>
          </p:nvSpPr>
          <p:spPr>
            <a:xfrm>
              <a:off x="5930960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8" name="Rectangle 1357"/>
            <p:cNvSpPr/>
            <p:nvPr/>
          </p:nvSpPr>
          <p:spPr>
            <a:xfrm>
              <a:off x="6351509" y="402744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59" name="Group 1358"/>
          <p:cNvGrpSpPr/>
          <p:nvPr userDrawn="1"/>
        </p:nvGrpSpPr>
        <p:grpSpPr>
          <a:xfrm>
            <a:off x="2566564" y="613019"/>
            <a:ext cx="3995220" cy="210275"/>
            <a:chOff x="2566564" y="613019"/>
            <a:chExt cx="3995220" cy="210275"/>
          </a:xfrm>
        </p:grpSpPr>
        <p:sp>
          <p:nvSpPr>
            <p:cNvPr id="1360" name="Rectangle 1359"/>
            <p:cNvSpPr/>
            <p:nvPr/>
          </p:nvSpPr>
          <p:spPr>
            <a:xfrm>
              <a:off x="2566564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1" name="Rectangle 1360"/>
            <p:cNvSpPr/>
            <p:nvPr/>
          </p:nvSpPr>
          <p:spPr>
            <a:xfrm>
              <a:off x="2987113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2" name="Rectangle 1361"/>
            <p:cNvSpPr/>
            <p:nvPr/>
          </p:nvSpPr>
          <p:spPr>
            <a:xfrm>
              <a:off x="3407663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3" name="Rectangle 1362"/>
            <p:cNvSpPr/>
            <p:nvPr/>
          </p:nvSpPr>
          <p:spPr>
            <a:xfrm>
              <a:off x="3617938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4" name="Rectangle 1363"/>
            <p:cNvSpPr/>
            <p:nvPr/>
          </p:nvSpPr>
          <p:spPr>
            <a:xfrm>
              <a:off x="3828212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5" name="Rectangle 1364"/>
            <p:cNvSpPr/>
            <p:nvPr/>
          </p:nvSpPr>
          <p:spPr>
            <a:xfrm>
              <a:off x="4248762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6" name="Rectangle 1365"/>
            <p:cNvSpPr/>
            <p:nvPr/>
          </p:nvSpPr>
          <p:spPr>
            <a:xfrm>
              <a:off x="4669311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7" name="Rectangle 1366"/>
            <p:cNvSpPr/>
            <p:nvPr/>
          </p:nvSpPr>
          <p:spPr>
            <a:xfrm>
              <a:off x="5089861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8" name="Rectangle 1367"/>
            <p:cNvSpPr/>
            <p:nvPr/>
          </p:nvSpPr>
          <p:spPr>
            <a:xfrm>
              <a:off x="5510410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9" name="Rectangle 1368"/>
            <p:cNvSpPr/>
            <p:nvPr/>
          </p:nvSpPr>
          <p:spPr>
            <a:xfrm>
              <a:off x="5930960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0" name="Rectangle 1369"/>
            <p:cNvSpPr/>
            <p:nvPr/>
          </p:nvSpPr>
          <p:spPr>
            <a:xfrm>
              <a:off x="6351509" y="613019"/>
              <a:ext cx="210275" cy="210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71" name="Group 1370"/>
          <p:cNvGrpSpPr/>
          <p:nvPr userDrawn="1"/>
        </p:nvGrpSpPr>
        <p:grpSpPr>
          <a:xfrm>
            <a:off x="500378" y="402744"/>
            <a:ext cx="8145182" cy="1261648"/>
            <a:chOff x="500378" y="402744"/>
            <a:chExt cx="8145182" cy="1261648"/>
          </a:xfrm>
        </p:grpSpPr>
        <p:grpSp>
          <p:nvGrpSpPr>
            <p:cNvPr id="1372" name="Group 1371"/>
            <p:cNvGrpSpPr/>
            <p:nvPr/>
          </p:nvGrpSpPr>
          <p:grpSpPr>
            <a:xfrm>
              <a:off x="500378" y="402744"/>
              <a:ext cx="1261648" cy="1261648"/>
              <a:chOff x="5508229" y="431798"/>
              <a:chExt cx="1872458" cy="1872458"/>
            </a:xfrm>
          </p:grpSpPr>
          <p:sp>
            <p:nvSpPr>
              <p:cNvPr id="1397" name="Rectangle 1396"/>
              <p:cNvSpPr/>
              <p:nvPr/>
            </p:nvSpPr>
            <p:spPr>
              <a:xfrm>
                <a:off x="5508229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8" name="Rectangle 1397"/>
              <p:cNvSpPr/>
              <p:nvPr/>
            </p:nvSpPr>
            <p:spPr>
              <a:xfrm>
                <a:off x="5508229" y="966786"/>
                <a:ext cx="267494" cy="2674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9" name="Rectangle 1398"/>
              <p:cNvSpPr/>
              <p:nvPr/>
            </p:nvSpPr>
            <p:spPr>
              <a:xfrm>
                <a:off x="5508229" y="1234280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0" name="Rectangle 1399"/>
              <p:cNvSpPr/>
              <p:nvPr/>
            </p:nvSpPr>
            <p:spPr>
              <a:xfrm>
                <a:off x="5508229" y="176926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1" name="Rectangle 1400"/>
              <p:cNvSpPr/>
              <p:nvPr/>
            </p:nvSpPr>
            <p:spPr>
              <a:xfrm>
                <a:off x="5775723" y="43179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2" name="Rectangle 1401"/>
              <p:cNvSpPr/>
              <p:nvPr/>
            </p:nvSpPr>
            <p:spPr>
              <a:xfrm>
                <a:off x="5775723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3" name="Rectangle 1402"/>
              <p:cNvSpPr/>
              <p:nvPr/>
            </p:nvSpPr>
            <p:spPr>
              <a:xfrm>
                <a:off x="5775723" y="966786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4" name="Rectangle 1403"/>
              <p:cNvSpPr/>
              <p:nvPr/>
            </p:nvSpPr>
            <p:spPr>
              <a:xfrm>
                <a:off x="5775723" y="1234280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5" name="Rectangle 1404"/>
              <p:cNvSpPr/>
              <p:nvPr/>
            </p:nvSpPr>
            <p:spPr>
              <a:xfrm>
                <a:off x="5775723" y="1501774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6" name="Rectangle 1405"/>
              <p:cNvSpPr/>
              <p:nvPr/>
            </p:nvSpPr>
            <p:spPr>
              <a:xfrm>
                <a:off x="5775723" y="176926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7" name="Rectangle 1406"/>
              <p:cNvSpPr/>
              <p:nvPr/>
            </p:nvSpPr>
            <p:spPr>
              <a:xfrm>
                <a:off x="5775723" y="203676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8" name="Rectangle 1407"/>
              <p:cNvSpPr/>
              <p:nvPr/>
            </p:nvSpPr>
            <p:spPr>
              <a:xfrm>
                <a:off x="6043217" y="431798"/>
                <a:ext cx="267494" cy="2674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9" name="Rectangle 1408"/>
              <p:cNvSpPr/>
              <p:nvPr/>
            </p:nvSpPr>
            <p:spPr>
              <a:xfrm>
                <a:off x="6043217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0" name="Rectangle 1409"/>
              <p:cNvSpPr/>
              <p:nvPr/>
            </p:nvSpPr>
            <p:spPr>
              <a:xfrm>
                <a:off x="6043217" y="1234280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1" name="Rectangle 1410"/>
              <p:cNvSpPr/>
              <p:nvPr/>
            </p:nvSpPr>
            <p:spPr>
              <a:xfrm>
                <a:off x="6043217" y="176926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2" name="Rectangle 1411"/>
              <p:cNvSpPr/>
              <p:nvPr/>
            </p:nvSpPr>
            <p:spPr>
              <a:xfrm>
                <a:off x="6310711" y="43179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3" name="Rectangle 1412"/>
              <p:cNvSpPr/>
              <p:nvPr/>
            </p:nvSpPr>
            <p:spPr>
              <a:xfrm>
                <a:off x="6310711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4" name="Rectangle 1413"/>
              <p:cNvSpPr/>
              <p:nvPr/>
            </p:nvSpPr>
            <p:spPr>
              <a:xfrm>
                <a:off x="6310711" y="966786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5" name="Rectangle 1414"/>
              <p:cNvSpPr/>
              <p:nvPr/>
            </p:nvSpPr>
            <p:spPr>
              <a:xfrm>
                <a:off x="6578205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6" name="Rectangle 1415"/>
              <p:cNvSpPr/>
              <p:nvPr/>
            </p:nvSpPr>
            <p:spPr>
              <a:xfrm>
                <a:off x="6845699" y="43179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7" name="Rectangle 1416"/>
              <p:cNvSpPr/>
              <p:nvPr/>
            </p:nvSpPr>
            <p:spPr>
              <a:xfrm>
                <a:off x="6845699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8" name="Rectangle 1417"/>
              <p:cNvSpPr/>
              <p:nvPr/>
            </p:nvSpPr>
            <p:spPr>
              <a:xfrm>
                <a:off x="6845699" y="966786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9" name="Rectangle 1418"/>
              <p:cNvSpPr/>
              <p:nvPr/>
            </p:nvSpPr>
            <p:spPr>
              <a:xfrm>
                <a:off x="7113193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73" name="Group 1372"/>
            <p:cNvGrpSpPr/>
            <p:nvPr/>
          </p:nvGrpSpPr>
          <p:grpSpPr>
            <a:xfrm flipH="1">
              <a:off x="7383912" y="402744"/>
              <a:ext cx="1261648" cy="1261648"/>
              <a:chOff x="5508229" y="431798"/>
              <a:chExt cx="1872458" cy="1872458"/>
            </a:xfrm>
          </p:grpSpPr>
          <p:sp>
            <p:nvSpPr>
              <p:cNvPr id="1374" name="Rectangle 1373"/>
              <p:cNvSpPr/>
              <p:nvPr/>
            </p:nvSpPr>
            <p:spPr>
              <a:xfrm>
                <a:off x="5508229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5" name="Rectangle 1374"/>
              <p:cNvSpPr/>
              <p:nvPr/>
            </p:nvSpPr>
            <p:spPr>
              <a:xfrm>
                <a:off x="5508229" y="966786"/>
                <a:ext cx="267494" cy="2674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6" name="Rectangle 1375"/>
              <p:cNvSpPr/>
              <p:nvPr/>
            </p:nvSpPr>
            <p:spPr>
              <a:xfrm>
                <a:off x="5508229" y="1234280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7" name="Rectangle 1376"/>
              <p:cNvSpPr/>
              <p:nvPr/>
            </p:nvSpPr>
            <p:spPr>
              <a:xfrm>
                <a:off x="5508229" y="176926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8" name="Rectangle 1377"/>
              <p:cNvSpPr/>
              <p:nvPr/>
            </p:nvSpPr>
            <p:spPr>
              <a:xfrm>
                <a:off x="5775723" y="43179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9" name="Rectangle 1378"/>
              <p:cNvSpPr/>
              <p:nvPr/>
            </p:nvSpPr>
            <p:spPr>
              <a:xfrm>
                <a:off x="5775723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0" name="Rectangle 1379"/>
              <p:cNvSpPr/>
              <p:nvPr/>
            </p:nvSpPr>
            <p:spPr>
              <a:xfrm>
                <a:off x="5775723" y="966786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1" name="Rectangle 1380"/>
              <p:cNvSpPr/>
              <p:nvPr/>
            </p:nvSpPr>
            <p:spPr>
              <a:xfrm>
                <a:off x="5775723" y="1234280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2" name="Rectangle 1381"/>
              <p:cNvSpPr/>
              <p:nvPr/>
            </p:nvSpPr>
            <p:spPr>
              <a:xfrm>
                <a:off x="5775723" y="1501774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3" name="Rectangle 1382"/>
              <p:cNvSpPr/>
              <p:nvPr/>
            </p:nvSpPr>
            <p:spPr>
              <a:xfrm>
                <a:off x="5775723" y="176926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4" name="Rectangle 1383"/>
              <p:cNvSpPr/>
              <p:nvPr/>
            </p:nvSpPr>
            <p:spPr>
              <a:xfrm>
                <a:off x="5775723" y="203676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5" name="Rectangle 1384"/>
              <p:cNvSpPr/>
              <p:nvPr/>
            </p:nvSpPr>
            <p:spPr>
              <a:xfrm>
                <a:off x="6043217" y="431798"/>
                <a:ext cx="267494" cy="2674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6" name="Rectangle 1385"/>
              <p:cNvSpPr/>
              <p:nvPr/>
            </p:nvSpPr>
            <p:spPr>
              <a:xfrm>
                <a:off x="6043217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7" name="Rectangle 1386"/>
              <p:cNvSpPr/>
              <p:nvPr/>
            </p:nvSpPr>
            <p:spPr>
              <a:xfrm>
                <a:off x="6043217" y="1234280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8" name="Rectangle 1387"/>
              <p:cNvSpPr/>
              <p:nvPr/>
            </p:nvSpPr>
            <p:spPr>
              <a:xfrm>
                <a:off x="6043217" y="176926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9" name="Rectangle 1388"/>
              <p:cNvSpPr/>
              <p:nvPr/>
            </p:nvSpPr>
            <p:spPr>
              <a:xfrm>
                <a:off x="6310711" y="43179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0" name="Rectangle 1389"/>
              <p:cNvSpPr/>
              <p:nvPr/>
            </p:nvSpPr>
            <p:spPr>
              <a:xfrm>
                <a:off x="6310711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1" name="Rectangle 1390"/>
              <p:cNvSpPr/>
              <p:nvPr/>
            </p:nvSpPr>
            <p:spPr>
              <a:xfrm>
                <a:off x="6310711" y="966786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2" name="Rectangle 1391"/>
              <p:cNvSpPr/>
              <p:nvPr/>
            </p:nvSpPr>
            <p:spPr>
              <a:xfrm>
                <a:off x="6578205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3" name="Rectangle 1392"/>
              <p:cNvSpPr/>
              <p:nvPr/>
            </p:nvSpPr>
            <p:spPr>
              <a:xfrm>
                <a:off x="6845699" y="431798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4" name="Rectangle 1393"/>
              <p:cNvSpPr/>
              <p:nvPr/>
            </p:nvSpPr>
            <p:spPr>
              <a:xfrm>
                <a:off x="6845699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5" name="Rectangle 1394"/>
              <p:cNvSpPr/>
              <p:nvPr/>
            </p:nvSpPr>
            <p:spPr>
              <a:xfrm>
                <a:off x="6845699" y="966786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6" name="Rectangle 1395"/>
              <p:cNvSpPr/>
              <p:nvPr/>
            </p:nvSpPr>
            <p:spPr>
              <a:xfrm>
                <a:off x="7113193" y="699292"/>
                <a:ext cx="267494" cy="2674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20" name="Group 1419"/>
          <p:cNvGrpSpPr/>
          <p:nvPr userDrawn="1"/>
        </p:nvGrpSpPr>
        <p:grpSpPr>
          <a:xfrm>
            <a:off x="1269097" y="3373825"/>
            <a:ext cx="385139" cy="128380"/>
            <a:chOff x="1269097" y="3373825"/>
            <a:chExt cx="385139" cy="128380"/>
          </a:xfrm>
        </p:grpSpPr>
        <p:sp>
          <p:nvSpPr>
            <p:cNvPr id="1421" name="Rectangle 1420"/>
            <p:cNvSpPr/>
            <p:nvPr/>
          </p:nvSpPr>
          <p:spPr>
            <a:xfrm>
              <a:off x="1269097" y="3373825"/>
              <a:ext cx="128380" cy="128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/>
            <p:cNvSpPr/>
            <p:nvPr/>
          </p:nvSpPr>
          <p:spPr>
            <a:xfrm>
              <a:off x="1525856" y="3373825"/>
              <a:ext cx="128380" cy="128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24" name="Group 1423"/>
          <p:cNvGrpSpPr/>
          <p:nvPr userDrawn="1"/>
        </p:nvGrpSpPr>
        <p:grpSpPr>
          <a:xfrm>
            <a:off x="6677762" y="3316379"/>
            <a:ext cx="835068" cy="1336108"/>
            <a:chOff x="3635771" y="2571750"/>
            <a:chExt cx="1337470" cy="2139952"/>
          </a:xfrm>
        </p:grpSpPr>
        <p:sp>
          <p:nvSpPr>
            <p:cNvPr id="1425" name="Rectangle 1424"/>
            <p:cNvSpPr/>
            <p:nvPr/>
          </p:nvSpPr>
          <p:spPr>
            <a:xfrm>
              <a:off x="3635771" y="2839244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6" name="Rectangle 1425"/>
            <p:cNvSpPr/>
            <p:nvPr/>
          </p:nvSpPr>
          <p:spPr>
            <a:xfrm>
              <a:off x="3635771" y="3374232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7" name="Rectangle 1426"/>
            <p:cNvSpPr/>
            <p:nvPr/>
          </p:nvSpPr>
          <p:spPr>
            <a:xfrm>
              <a:off x="3635771" y="3641726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8" name="Rectangle 1427"/>
            <p:cNvSpPr/>
            <p:nvPr/>
          </p:nvSpPr>
          <p:spPr>
            <a:xfrm>
              <a:off x="3635771" y="3909220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9" name="Rectangle 1428"/>
            <p:cNvSpPr/>
            <p:nvPr/>
          </p:nvSpPr>
          <p:spPr>
            <a:xfrm>
              <a:off x="3635771" y="4176714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0" name="Rectangle 1429"/>
            <p:cNvSpPr/>
            <p:nvPr/>
          </p:nvSpPr>
          <p:spPr>
            <a:xfrm>
              <a:off x="3635771" y="4444208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1" name="Rectangle 1430"/>
            <p:cNvSpPr/>
            <p:nvPr/>
          </p:nvSpPr>
          <p:spPr>
            <a:xfrm>
              <a:off x="3903265" y="2571750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2" name="Rectangle 1431"/>
            <p:cNvSpPr/>
            <p:nvPr/>
          </p:nvSpPr>
          <p:spPr>
            <a:xfrm>
              <a:off x="3903265" y="3106738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3" name="Rectangle 1432"/>
            <p:cNvSpPr/>
            <p:nvPr/>
          </p:nvSpPr>
          <p:spPr>
            <a:xfrm>
              <a:off x="3903265" y="3374232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4" name="Rectangle 1433"/>
            <p:cNvSpPr/>
            <p:nvPr/>
          </p:nvSpPr>
          <p:spPr>
            <a:xfrm>
              <a:off x="3903265" y="3641726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5" name="Rectangle 1434"/>
            <p:cNvSpPr/>
            <p:nvPr/>
          </p:nvSpPr>
          <p:spPr>
            <a:xfrm>
              <a:off x="3903265" y="3909220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6" name="Rectangle 1435"/>
            <p:cNvSpPr/>
            <p:nvPr/>
          </p:nvSpPr>
          <p:spPr>
            <a:xfrm>
              <a:off x="3903265" y="4176714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7" name="Rectangle 1436"/>
            <p:cNvSpPr/>
            <p:nvPr/>
          </p:nvSpPr>
          <p:spPr>
            <a:xfrm>
              <a:off x="3903265" y="4444208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8" name="Rectangle 1437"/>
            <p:cNvSpPr/>
            <p:nvPr/>
          </p:nvSpPr>
          <p:spPr>
            <a:xfrm>
              <a:off x="4170759" y="2839244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9" name="Rectangle 1438"/>
            <p:cNvSpPr/>
            <p:nvPr/>
          </p:nvSpPr>
          <p:spPr>
            <a:xfrm>
              <a:off x="4170759" y="3106738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0" name="Rectangle 1439"/>
            <p:cNvSpPr/>
            <p:nvPr/>
          </p:nvSpPr>
          <p:spPr>
            <a:xfrm>
              <a:off x="4170759" y="3374232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1" name="Rectangle 1440"/>
            <p:cNvSpPr/>
            <p:nvPr/>
          </p:nvSpPr>
          <p:spPr>
            <a:xfrm>
              <a:off x="4170759" y="3641726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2" name="Rectangle 1441"/>
            <p:cNvSpPr/>
            <p:nvPr/>
          </p:nvSpPr>
          <p:spPr>
            <a:xfrm>
              <a:off x="4170759" y="3909220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3" name="Rectangle 1442"/>
            <p:cNvSpPr/>
            <p:nvPr/>
          </p:nvSpPr>
          <p:spPr>
            <a:xfrm>
              <a:off x="4170759" y="4176714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4" name="Rectangle 1443"/>
            <p:cNvSpPr/>
            <p:nvPr/>
          </p:nvSpPr>
          <p:spPr>
            <a:xfrm>
              <a:off x="4170759" y="4444208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5" name="Rectangle 1444"/>
            <p:cNvSpPr/>
            <p:nvPr/>
          </p:nvSpPr>
          <p:spPr>
            <a:xfrm>
              <a:off x="4438253" y="2571750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6" name="Rectangle 1445"/>
            <p:cNvSpPr/>
            <p:nvPr/>
          </p:nvSpPr>
          <p:spPr>
            <a:xfrm>
              <a:off x="4438253" y="3106738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7" name="Rectangle 1446"/>
            <p:cNvSpPr/>
            <p:nvPr/>
          </p:nvSpPr>
          <p:spPr>
            <a:xfrm>
              <a:off x="4438253" y="3374232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8" name="Rectangle 1447"/>
            <p:cNvSpPr/>
            <p:nvPr/>
          </p:nvSpPr>
          <p:spPr>
            <a:xfrm>
              <a:off x="4438253" y="3641726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9" name="Rectangle 1448"/>
            <p:cNvSpPr/>
            <p:nvPr/>
          </p:nvSpPr>
          <p:spPr>
            <a:xfrm>
              <a:off x="4438253" y="3909220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0" name="Rectangle 1449"/>
            <p:cNvSpPr/>
            <p:nvPr/>
          </p:nvSpPr>
          <p:spPr>
            <a:xfrm>
              <a:off x="4438253" y="4176714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1" name="Rectangle 1450"/>
            <p:cNvSpPr/>
            <p:nvPr/>
          </p:nvSpPr>
          <p:spPr>
            <a:xfrm>
              <a:off x="4438253" y="4444208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2" name="Rectangle 1451"/>
            <p:cNvSpPr/>
            <p:nvPr/>
          </p:nvSpPr>
          <p:spPr>
            <a:xfrm>
              <a:off x="4705747" y="2839244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3" name="Rectangle 1452"/>
            <p:cNvSpPr/>
            <p:nvPr/>
          </p:nvSpPr>
          <p:spPr>
            <a:xfrm>
              <a:off x="4705747" y="3374232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4" name="Rectangle 1453"/>
            <p:cNvSpPr/>
            <p:nvPr/>
          </p:nvSpPr>
          <p:spPr>
            <a:xfrm>
              <a:off x="4705747" y="3641726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5" name="Rectangle 1454"/>
            <p:cNvSpPr/>
            <p:nvPr/>
          </p:nvSpPr>
          <p:spPr>
            <a:xfrm>
              <a:off x="4705747" y="3909220"/>
              <a:ext cx="267494" cy="267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6" name="Rectangle 1455"/>
            <p:cNvSpPr/>
            <p:nvPr/>
          </p:nvSpPr>
          <p:spPr>
            <a:xfrm>
              <a:off x="4705747" y="4176714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7" name="Rectangle 1456"/>
            <p:cNvSpPr/>
            <p:nvPr/>
          </p:nvSpPr>
          <p:spPr>
            <a:xfrm>
              <a:off x="4705747" y="4444208"/>
              <a:ext cx="267494" cy="2674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58" name="Rectangle 73"/>
          <p:cNvSpPr/>
          <p:nvPr userDrawn="1"/>
        </p:nvSpPr>
        <p:spPr>
          <a:xfrm rot="18900000">
            <a:off x="6005493" y="3529844"/>
            <a:ext cx="666245" cy="664452"/>
          </a:xfrm>
          <a:custGeom>
            <a:avLst/>
            <a:gdLst/>
            <a:ahLst/>
            <a:cxnLst/>
            <a:rect l="l" t="t" r="r" b="b"/>
            <a:pathLst>
              <a:path w="666245" h="664452">
                <a:moveTo>
                  <a:pt x="399748" y="397954"/>
                </a:moveTo>
                <a:lnTo>
                  <a:pt x="532997" y="397954"/>
                </a:lnTo>
                <a:lnTo>
                  <a:pt x="532997" y="531203"/>
                </a:lnTo>
                <a:lnTo>
                  <a:pt x="666245" y="531203"/>
                </a:lnTo>
                <a:lnTo>
                  <a:pt x="666245" y="664452"/>
                </a:lnTo>
                <a:lnTo>
                  <a:pt x="532996" y="664452"/>
                </a:lnTo>
                <a:lnTo>
                  <a:pt x="532996" y="531203"/>
                </a:lnTo>
                <a:lnTo>
                  <a:pt x="399748" y="531203"/>
                </a:lnTo>
                <a:close/>
                <a:moveTo>
                  <a:pt x="0" y="133250"/>
                </a:moveTo>
                <a:lnTo>
                  <a:pt x="133249" y="133250"/>
                </a:lnTo>
                <a:lnTo>
                  <a:pt x="266498" y="133250"/>
                </a:lnTo>
                <a:lnTo>
                  <a:pt x="266498" y="266499"/>
                </a:lnTo>
                <a:lnTo>
                  <a:pt x="133249" y="266499"/>
                </a:lnTo>
                <a:lnTo>
                  <a:pt x="0" y="266499"/>
                </a:lnTo>
                <a:close/>
                <a:moveTo>
                  <a:pt x="266498" y="1"/>
                </a:moveTo>
                <a:lnTo>
                  <a:pt x="399747" y="1"/>
                </a:lnTo>
                <a:lnTo>
                  <a:pt x="399747" y="133250"/>
                </a:lnTo>
                <a:lnTo>
                  <a:pt x="266498" y="133250"/>
                </a:lnTo>
                <a:close/>
                <a:moveTo>
                  <a:pt x="399748" y="0"/>
                </a:moveTo>
                <a:lnTo>
                  <a:pt x="532997" y="0"/>
                </a:lnTo>
                <a:lnTo>
                  <a:pt x="532997" y="131454"/>
                </a:lnTo>
                <a:lnTo>
                  <a:pt x="532997" y="133249"/>
                </a:lnTo>
                <a:lnTo>
                  <a:pt x="532997" y="264703"/>
                </a:lnTo>
                <a:lnTo>
                  <a:pt x="532996" y="264703"/>
                </a:lnTo>
                <a:lnTo>
                  <a:pt x="532996" y="397952"/>
                </a:lnTo>
                <a:lnTo>
                  <a:pt x="399747" y="397952"/>
                </a:lnTo>
                <a:lnTo>
                  <a:pt x="399747" y="264703"/>
                </a:lnTo>
                <a:lnTo>
                  <a:pt x="399748" y="264703"/>
                </a:lnTo>
                <a:lnTo>
                  <a:pt x="399748" y="133249"/>
                </a:lnTo>
                <a:lnTo>
                  <a:pt x="399748" y="13145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9" name="Rectangle 2033"/>
          <p:cNvSpPr/>
          <p:nvPr userDrawn="1"/>
        </p:nvSpPr>
        <p:spPr>
          <a:xfrm rot="2700000">
            <a:off x="3197159" y="2724684"/>
            <a:ext cx="2401495" cy="2401495"/>
          </a:xfrm>
          <a:custGeom>
            <a:avLst/>
            <a:gdLst/>
            <a:ahLst/>
            <a:cxnLst/>
            <a:rect l="l" t="t" r="r" b="b"/>
            <a:pathLst>
              <a:path w="2128051" h="2128051">
                <a:moveTo>
                  <a:pt x="608015" y="1824044"/>
                </a:moveTo>
                <a:lnTo>
                  <a:pt x="912022" y="1824044"/>
                </a:lnTo>
                <a:lnTo>
                  <a:pt x="912022" y="2128051"/>
                </a:lnTo>
                <a:lnTo>
                  <a:pt x="608015" y="2128051"/>
                </a:lnTo>
                <a:close/>
                <a:moveTo>
                  <a:pt x="304007" y="912022"/>
                </a:moveTo>
                <a:lnTo>
                  <a:pt x="608014" y="912022"/>
                </a:lnTo>
                <a:lnTo>
                  <a:pt x="608014" y="1216029"/>
                </a:lnTo>
                <a:lnTo>
                  <a:pt x="608014" y="1520036"/>
                </a:lnTo>
                <a:lnTo>
                  <a:pt x="608014" y="1824043"/>
                </a:lnTo>
                <a:lnTo>
                  <a:pt x="304007" y="1824043"/>
                </a:lnTo>
                <a:lnTo>
                  <a:pt x="304007" y="1520036"/>
                </a:lnTo>
                <a:lnTo>
                  <a:pt x="0" y="1520036"/>
                </a:lnTo>
                <a:lnTo>
                  <a:pt x="0" y="1216029"/>
                </a:lnTo>
                <a:lnTo>
                  <a:pt x="304007" y="1216029"/>
                </a:lnTo>
                <a:close/>
                <a:moveTo>
                  <a:pt x="1824044" y="608015"/>
                </a:moveTo>
                <a:lnTo>
                  <a:pt x="2128051" y="608015"/>
                </a:lnTo>
                <a:lnTo>
                  <a:pt x="2128051" y="912022"/>
                </a:lnTo>
                <a:lnTo>
                  <a:pt x="1824044" y="912022"/>
                </a:lnTo>
                <a:close/>
                <a:moveTo>
                  <a:pt x="608015" y="608015"/>
                </a:moveTo>
                <a:lnTo>
                  <a:pt x="912022" y="608015"/>
                </a:lnTo>
                <a:lnTo>
                  <a:pt x="1216029" y="608015"/>
                </a:lnTo>
                <a:lnTo>
                  <a:pt x="1520036" y="608015"/>
                </a:lnTo>
                <a:lnTo>
                  <a:pt x="1824043" y="608015"/>
                </a:lnTo>
                <a:lnTo>
                  <a:pt x="1824043" y="912022"/>
                </a:lnTo>
                <a:lnTo>
                  <a:pt x="1824043" y="1216029"/>
                </a:lnTo>
                <a:lnTo>
                  <a:pt x="1520036" y="1216029"/>
                </a:lnTo>
                <a:lnTo>
                  <a:pt x="1520036" y="1520036"/>
                </a:lnTo>
                <a:lnTo>
                  <a:pt x="1216029" y="1520036"/>
                </a:lnTo>
                <a:lnTo>
                  <a:pt x="1216029" y="1824043"/>
                </a:lnTo>
                <a:lnTo>
                  <a:pt x="912022" y="1824043"/>
                </a:lnTo>
                <a:lnTo>
                  <a:pt x="608015" y="1824043"/>
                </a:lnTo>
                <a:lnTo>
                  <a:pt x="608015" y="1520036"/>
                </a:lnTo>
                <a:lnTo>
                  <a:pt x="608015" y="1216029"/>
                </a:lnTo>
                <a:lnTo>
                  <a:pt x="608015" y="912022"/>
                </a:lnTo>
                <a:close/>
                <a:moveTo>
                  <a:pt x="1824044" y="0"/>
                </a:moveTo>
                <a:lnTo>
                  <a:pt x="2128051" y="0"/>
                </a:lnTo>
                <a:lnTo>
                  <a:pt x="2128051" y="304007"/>
                </a:lnTo>
                <a:lnTo>
                  <a:pt x="2128051" y="608014"/>
                </a:lnTo>
                <a:lnTo>
                  <a:pt x="1824044" y="608014"/>
                </a:lnTo>
                <a:lnTo>
                  <a:pt x="1824044" y="304007"/>
                </a:lnTo>
                <a:close/>
                <a:moveTo>
                  <a:pt x="1216029" y="0"/>
                </a:moveTo>
                <a:lnTo>
                  <a:pt x="1520036" y="0"/>
                </a:lnTo>
                <a:lnTo>
                  <a:pt x="1824043" y="0"/>
                </a:lnTo>
                <a:lnTo>
                  <a:pt x="1824043" y="304007"/>
                </a:lnTo>
                <a:lnTo>
                  <a:pt x="1824043" y="608014"/>
                </a:lnTo>
                <a:lnTo>
                  <a:pt x="1520036" y="608014"/>
                </a:lnTo>
                <a:lnTo>
                  <a:pt x="1216029" y="608014"/>
                </a:lnTo>
                <a:lnTo>
                  <a:pt x="912022" y="608014"/>
                </a:lnTo>
                <a:lnTo>
                  <a:pt x="912022" y="304007"/>
                </a:lnTo>
                <a:lnTo>
                  <a:pt x="1216029" y="30400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0" name="Group 1459"/>
          <p:cNvGrpSpPr/>
          <p:nvPr userDrawn="1"/>
        </p:nvGrpSpPr>
        <p:grpSpPr>
          <a:xfrm>
            <a:off x="1269097" y="3373825"/>
            <a:ext cx="385139" cy="128380"/>
            <a:chOff x="1269097" y="3373825"/>
            <a:chExt cx="385139" cy="128380"/>
          </a:xfrm>
          <a:solidFill>
            <a:schemeClr val="tx1"/>
          </a:solidFill>
        </p:grpSpPr>
        <p:sp>
          <p:nvSpPr>
            <p:cNvPr id="1461" name="Rectangle 1460"/>
            <p:cNvSpPr/>
            <p:nvPr/>
          </p:nvSpPr>
          <p:spPr>
            <a:xfrm>
              <a:off x="1269097" y="3373825"/>
              <a:ext cx="128380" cy="1283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2" name="Rectangle 1461"/>
            <p:cNvSpPr/>
            <p:nvPr/>
          </p:nvSpPr>
          <p:spPr>
            <a:xfrm>
              <a:off x="1525856" y="3373825"/>
              <a:ext cx="128380" cy="1283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23" name="Rectangle 1422"/>
          <p:cNvSpPr/>
          <p:nvPr userDrawn="1"/>
        </p:nvSpPr>
        <p:spPr>
          <a:xfrm>
            <a:off x="0" y="-1"/>
            <a:ext cx="9144000" cy="5247659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61000"/>
                </a:schemeClr>
              </a:gs>
              <a:gs pos="66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-104159"/>
            <a:ext cx="9144000" cy="5247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5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6" presetClass="exit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9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67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4" dur="6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3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88889E-6 -1.66615E-6 L 2.18003 -0.16569 " pathEditMode="relative" rAng="0" ptsTypes="AA">
                                          <p:cBhvr>
                                            <p:cTn id="16" dur="4000" fill="hold"/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8993" y="-83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2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4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75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75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34" presetID="64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1.85185E-6 L -1.66667E-6 -0.02338 " pathEditMode="relative" rAng="0" ptsTypes="AA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1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66667E-6 -0.02338 L -1.66667E-6 -0.00232 " pathEditMode="relative" rAng="0" ptsTypes="AA">
                                          <p:cBhvr>
                                            <p:cTn id="3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4" presetClass="pat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3.82716E-6 L -1.11111E-6 -0.01142 " pathEditMode="relative" rAng="0" ptsTypes="AA">
                                          <p:cBhvr>
                                            <p:cTn id="39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8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41" presetID="55" presetClass="exit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2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55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52" presetID="5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5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8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6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7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0.01892 0.00216 C 0.01892 0.00246 0.0316 -0.02717 0.04514 0.00216 C 0.05781 -0.0176 0.07187 0.00555 0.07187 0.00586 C 0.07187 0.00617 0.08628 -0.01883 0.09566 0.00462 C 0.10417 -0.01389 0.11337 -0.01173 0.12083 -0.00649 C 0.13351 -0.02161 0.13837 -0.00186 0.14305 -0.00062 " pathEditMode="relative" rAng="0" ptsTypes="AafaffA">
                                          <p:cBhvr>
                                            <p:cTn id="7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53" y="-10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73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600000">
                                          <p:cBhvr>
                                            <p:cTn id="74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76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77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69978E-6 L 0.08681 0.0651 " pathEditMode="relative" rAng="0" ptsTypes="AA">
                                          <p:cBhvr>
                                            <p:cTn id="100" dur="1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40" y="324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62234E-6 L 0.05902 -0.09226 " pathEditMode="relative" rAng="0" ptsTypes="AA">
                                          <p:cBhvr>
                                            <p:cTn id="102" dur="1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51" y="-46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4" dur="1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6" dur="1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3.68405E-6 L 0.15452 -0.02438 " pathEditMode="relative" rAng="0" ptsTypes="AA">
                                          <p:cBhvr>
                                            <p:cTn id="108" dur="1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726" y="-12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0" dur="1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1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3.74576E-6 L 0.15539 0.07127 " pathEditMode="relative" rAng="0" ptsTypes="AA">
                                          <p:cBhvr>
                                            <p:cTn id="112" dur="1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760" y="35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1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2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2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" dur="25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25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28" presetID="0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4306 -0.00062 C 0.15156 -0.01235 0.14948 -0.08334 0.19462 -0.07346 C 0.23993 -0.06327 0.2724 0.09043 0.29306 0.13364 " pathEditMode="relative" rAng="0" ptsTypes="asa">
                                          <p:cBhvr>
                                            <p:cTn id="129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00" y="25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13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3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9306 0.1336 C 0.29861 0.1299 0.31511 0.11262 0.32743 0.11107 C 0.33941 0.10922 0.35712 0.11632 0.36563 0.12372 C 0.37101 0.11601 0.38958 0.1049 0.39983 0.10429 C 0.4099 0.10336 0.4158 0.11015 0.42708 0.11941 C 0.44028 0.0796 0.49774 0.05091 0.49774 0.05122 " pathEditMode="relative" rAng="0" ptsTypes="asfsfa">
                                          <p:cBhvr>
                                            <p:cTn id="134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26" y="-41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5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1000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8" dur="1000"/>
                                            <p:tgtEl>
                                              <p:spTgt spid="10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8500"/>
                                </p:stCondLst>
                                <p:childTnLst>
                                  <p:par>
                                    <p:cTn id="14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0.00031 L 0.07309 -0.00648 L 0.07222 -0.04258 L 0.11267 -0.04566 L 0.11354 -0.00679 L 0.15069 -0.00956 L 0.14982 -0.04505 L 0.19566 -0.04906 L 0.19652 -0.01543 L 0.21736 -0.01265 " pathEditMode="relative" rAng="0" ptsTypes="AAAAAAAAAA">
                                          <p:cBhvr>
                                            <p:cTn id="141" dur="2000" fill="hold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868" y="-24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14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21500"/>
                                </p:stCondLst>
                                <p:childTnLst>
                                  <p:par>
                                    <p:cTn id="150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-3.7037E-6 L -1.90539 -0.23672 " pathEditMode="relative" rAng="0" ptsTypes="AA">
                                          <p:cBhvr>
                                            <p:cTn id="151" dur="6000" fill="hold"/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5260" y="-118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2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3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4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5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6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57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8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" presetClass="exit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4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6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0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55" presetClass="exit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73" dur="750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750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75" dur="750"/>
                                            <p:tgtEl>
                                              <p:spTgt spid="10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55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750" fill="hold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750" fill="hold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1" dur="750"/>
                                            <p:tgtEl>
                                              <p:spTgt spid="10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27500"/>
                                </p:stCondLst>
                                <p:childTnLst>
                                  <p:par>
                                    <p:cTn id="183" presetID="22" presetClass="entr" presetSubtype="1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5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6" fill="hold">
                                <p:stCondLst>
                                  <p:cond delay="28250"/>
                                </p:stCondLst>
                                <p:childTnLst>
                                  <p:par>
                                    <p:cTn id="187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88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0" fill="hold">
                                <p:stCondLst>
                                  <p:cond delay="28500"/>
                                </p:stCondLst>
                                <p:childTnLst>
                                  <p:par>
                                    <p:cTn id="191" presetID="22" presetClass="entr" presetSubtype="1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3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29500"/>
                                </p:stCondLst>
                                <p:childTnLst>
                                  <p:par>
                                    <p:cTn id="195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96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>
                                <p:stCondLst>
                                  <p:cond delay="29750"/>
                                </p:stCondLst>
                                <p:childTnLst>
                                  <p:par>
                                    <p:cTn id="199" presetID="0" presetClass="path" presetSubtype="0" accel="2200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5E-6 3.05367E-6 C -0.02343 0.00308 -0.11233 -0.0364 -0.14028 0.0182 C -0.14028 0.0185 -0.19966 -0.05182 -0.2533 0.01542 C -0.2533 0.01573 -0.37969 -0.00586 -0.46389 0.08544 C -0.56112 0.00925 -0.64757 0.07834 -0.69601 0.07649 " pathEditMode="relative" rAng="0" ptsTypes="affff">
                                          <p:cBhvr>
                                            <p:cTn id="200" dur="2500" fill="hold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809" y="16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750" fill="hold"/>
                                            <p:tgtEl>
                                              <p:spTgt spid="108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250"/>
                                            <p:tgtEl>
                                              <p:spTgt spid="1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10" presetClass="entr" presetSubtype="0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8" dur="250"/>
                                            <p:tgtEl>
                                              <p:spTgt spid="1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33000"/>
                                </p:stCondLst>
                                <p:childTnLst>
                                  <p:par>
                                    <p:cTn id="210" presetID="32" presetClass="emph" presetSubtype="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1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2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3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4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5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6" fill="hold">
                                <p:stCondLst>
                                  <p:cond delay="35000"/>
                                </p:stCondLst>
                                <p:childTnLst>
                                  <p:par>
                                    <p:cTn id="217" presetID="32" presetClass="emph" presetSubtype="0" repeatCount="3000" fill="hold" nodeType="after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8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9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0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1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2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3" fill="hold">
                                <p:stCondLst>
                                  <p:cond delay="37000"/>
                                </p:stCondLst>
                                <p:childTnLst>
                                  <p:par>
                                    <p:cTn id="224" presetID="55" presetClass="exit" presetSubtype="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25" dur="1000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27" dur="1000"/>
                                            <p:tgtEl>
                                              <p:spTgt spid="10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11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11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1000"/>
                                            <p:tgtEl>
                                              <p:spTgt spid="1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38750"/>
                                </p:stCondLst>
                                <p:childTnLst>
                                  <p:par>
                                    <p:cTn id="2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7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39000"/>
                                </p:stCondLst>
                                <p:childTnLst>
                                  <p:par>
                                    <p:cTn id="239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40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2" fill="hold">
                                <p:stCondLst>
                                  <p:cond delay="39250"/>
                                </p:stCondLst>
                                <p:childTnLst>
                                  <p:par>
                                    <p:cTn id="243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5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6" fill="hold">
                                <p:stCondLst>
                                  <p:cond delay="39750"/>
                                </p:stCondLst>
                                <p:childTnLst>
                                  <p:par>
                                    <p:cTn id="247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48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0" fill="hold">
                                <p:stCondLst>
                                  <p:cond delay="40000"/>
                                </p:stCondLst>
                                <p:childTnLst>
                                  <p:par>
                                    <p:cTn id="2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1750"/>
                                            <p:tgtEl>
                                              <p:spTgt spid="1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6" dur="50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2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9" dur="50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2" dur="50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5" dur="50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8" dur="50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1" dur="50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2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4" dur="50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7" dur="50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0" dur="50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3" dur="50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4" fill="hold">
                                <p:stCondLst>
                                  <p:cond delay="42750"/>
                                </p:stCondLst>
                                <p:childTnLst>
                                  <p:par>
                                    <p:cTn id="285" presetID="10" presetClass="exit" presetSubtype="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6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9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2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5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8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0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1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3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4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6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7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0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2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3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5" fill="hold">
                                <p:stCondLst>
                                  <p:cond delay="43750"/>
                                </p:stCondLst>
                                <p:childTnLst>
                                  <p:par>
                                    <p:cTn id="3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8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4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7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0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3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6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2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5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6" fill="hold">
                                <p:stCondLst>
                                  <p:cond delay="44000"/>
                                </p:stCondLst>
                                <p:childTnLst>
                                  <p:par>
                                    <p:cTn id="34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8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1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4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7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0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3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6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9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2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5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7" fill="hold">
                                <p:stCondLst>
                                  <p:cond delay="44250"/>
                                </p:stCondLst>
                                <p:childTnLst>
                                  <p:par>
                                    <p:cTn id="37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3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6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9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2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8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1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4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7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8" fill="hold">
                                <p:stCondLst>
                                  <p:cond delay="44500"/>
                                </p:stCondLst>
                                <p:childTnLst>
                                  <p:par>
                                    <p:cTn id="409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0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3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6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9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2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5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8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1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4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7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9" fill="hold">
                                <p:stCondLst>
                                  <p:cond delay="44750"/>
                                </p:stCondLst>
                                <p:childTnLst>
                                  <p:par>
                                    <p:cTn id="4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2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5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8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1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4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7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0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3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6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9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0" fill="hold">
                                <p:stCondLst>
                                  <p:cond delay="45000"/>
                                </p:stCondLst>
                                <p:childTnLst>
                                  <p:par>
                                    <p:cTn id="4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3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4" fill="hold">
                                <p:stCondLst>
                                  <p:cond delay="45250"/>
                                </p:stCondLst>
                                <p:childTnLst>
                                  <p:par>
                                    <p:cTn id="47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6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8" fill="hold">
                                <p:stCondLst>
                                  <p:cond delay="45500"/>
                                </p:stCondLst>
                                <p:childTnLst>
                                  <p:par>
                                    <p:cTn id="4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1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2" fill="hold">
                                <p:stCondLst>
                                  <p:cond delay="45750"/>
                                </p:stCondLst>
                                <p:childTnLst>
                                  <p:par>
                                    <p:cTn id="48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4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6" fill="hold">
                                <p:stCondLst>
                                  <p:cond delay="46000"/>
                                </p:stCondLst>
                                <p:childTnLst>
                                  <p:par>
                                    <p:cTn id="4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9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0" fill="hold">
                                <p:stCondLst>
                                  <p:cond delay="46250"/>
                                </p:stCondLst>
                                <p:childTnLst>
                                  <p:par>
                                    <p:cTn id="491" presetID="2" presetClass="entr" presetSubtype="1" fill="hold" nodeType="afterEffect" p14:presetBounceEnd="3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93" dur="750" fill="hold"/>
                                            <p:tgtEl>
                                              <p:spTgt spid="14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94" dur="750" fill="hold"/>
                                            <p:tgtEl>
                                              <p:spTgt spid="14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5" fill="hold">
                                <p:stCondLst>
                                  <p:cond delay="47500"/>
                                </p:stCondLst>
                                <p:childTnLst>
                                  <p:par>
                                    <p:cTn id="49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8" dur="1000"/>
                                            <p:tgtEl>
                                              <p:spTgt spid="14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1" dur="1000" fill="hold"/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2" dur="1000" fill="hold"/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3" dur="1000" fill="hold"/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4" dur="1000"/>
                                            <p:tgtEl>
                                              <p:spTgt spid="1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8" grpId="0" animBg="1"/>
          <p:bldP spid="128" grpId="1" animBg="1"/>
          <p:bldP spid="128" grpId="2" animBg="1"/>
          <p:bldP spid="128" grpId="3" animBg="1"/>
          <p:bldP spid="128" grpId="4" animBg="1"/>
          <p:bldP spid="128" grpId="5" animBg="1"/>
          <p:bldP spid="190" grpId="0" animBg="1"/>
          <p:bldP spid="190" grpId="1" animBg="1"/>
          <p:bldP spid="190" grpId="2" animBg="1"/>
          <p:bldP spid="190" grpId="3" animBg="1"/>
          <p:bldP spid="190" grpId="4" animBg="1"/>
          <p:bldP spid="190" grpId="5" animBg="1"/>
          <p:bldP spid="190" grpId="6" animBg="1"/>
          <p:bldP spid="190" grpId="7" animBg="1"/>
          <p:bldP spid="190" grpId="8" animBg="1"/>
          <p:bldP spid="190" grpId="9" animBg="1"/>
          <p:bldP spid="190" grpId="10" animBg="1"/>
          <p:bldP spid="190" grpId="11" animBg="1"/>
          <p:bldP spid="191" grpId="0" animBg="1"/>
          <p:bldP spid="191" grpId="1" animBg="1"/>
          <p:bldP spid="191" grpId="2" animBg="1"/>
          <p:bldP spid="191" grpId="3" animBg="1"/>
          <p:bldP spid="191" grpId="4" animBg="1"/>
          <p:bldP spid="191" grpId="5" animBg="1"/>
          <p:bldP spid="191" grpId="6" animBg="1"/>
          <p:bldP spid="191" grpId="7" animBg="1"/>
          <p:bldP spid="191" grpId="8" animBg="1"/>
          <p:bldP spid="191" grpId="9" animBg="1"/>
          <p:bldP spid="191" grpId="10" animBg="1"/>
          <p:bldP spid="191" grpId="11" animBg="1"/>
          <p:bldP spid="192" grpId="0" animBg="1"/>
          <p:bldP spid="192" grpId="1" animBg="1"/>
          <p:bldP spid="192" grpId="2" animBg="1"/>
          <p:bldP spid="192" grpId="3" animBg="1"/>
          <p:bldP spid="192" grpId="4" animBg="1"/>
          <p:bldP spid="192" grpId="5" animBg="1"/>
          <p:bldP spid="192" grpId="6" animBg="1"/>
          <p:bldP spid="192" grpId="7" animBg="1"/>
          <p:bldP spid="192" grpId="8" animBg="1"/>
          <p:bldP spid="192" grpId="9" animBg="1"/>
          <p:bldP spid="192" grpId="10" animBg="1"/>
          <p:bldP spid="192" grpId="11" animBg="1"/>
          <p:bldP spid="193" grpId="0" animBg="1"/>
          <p:bldP spid="193" grpId="1" animBg="1"/>
          <p:bldP spid="193" grpId="2" animBg="1"/>
          <p:bldP spid="193" grpId="3" animBg="1"/>
          <p:bldP spid="193" grpId="4" animBg="1"/>
          <p:bldP spid="193" grpId="5" animBg="1"/>
          <p:bldP spid="193" grpId="6" animBg="1"/>
          <p:bldP spid="193" grpId="7" animBg="1"/>
          <p:bldP spid="193" grpId="8" animBg="1"/>
          <p:bldP spid="193" grpId="9" animBg="1"/>
          <p:bldP spid="193" grpId="10" animBg="1"/>
          <p:bldP spid="193" grpId="11" animBg="1"/>
          <p:bldP spid="1458" grpId="0" animBg="1"/>
          <p:bldP spid="1458" grpId="1" animBg="1"/>
          <p:bldP spid="1458" grpId="2" animBg="1"/>
          <p:bldP spid="1459" grpId="0" animBg="1"/>
          <p:bldP spid="1459" grpId="1" animBg="1"/>
          <p:bldP spid="1459" grpId="2" animBg="1"/>
          <p:bldP spid="2" grpId="0" animBg="1"/>
          <p:bldP spid="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6" presetClass="exit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9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67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4" dur="6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3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88889E-6 -1.66615E-6 L 2.18003 -0.16569 " pathEditMode="relative" rAng="0" ptsTypes="AA">
                                          <p:cBhvr>
                                            <p:cTn id="16" dur="4000" fill="hold"/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8993" y="-83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2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34" presetID="64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1.85185E-6 L -1.66667E-6 -0.02338 " pathEditMode="relative" rAng="0" ptsTypes="AA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1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66667E-6 -0.02338 L -1.66667E-6 -0.00232 " pathEditMode="relative" rAng="0" ptsTypes="AA">
                                          <p:cBhvr>
                                            <p:cTn id="3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4" presetClass="pat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3.82716E-6 L -1.11111E-6 -0.01142 " pathEditMode="relative" rAng="0" ptsTypes="AA">
                                          <p:cBhvr>
                                            <p:cTn id="39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8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41" presetID="55" presetClass="exit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2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55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52" presetID="5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5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8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6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7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0.01892 0.00216 C 0.01892 0.00246 0.0316 -0.02717 0.04514 0.00216 C 0.05781 -0.0176 0.07187 0.00555 0.07187 0.00586 C 0.07187 0.00617 0.08628 -0.01883 0.09566 0.00462 C 0.10417 -0.01389 0.11337 -0.01173 0.12083 -0.00649 C 0.13351 -0.02161 0.13837 -0.00186 0.14305 -0.00062 " pathEditMode="relative" rAng="0" ptsTypes="AafaffA">
                                          <p:cBhvr>
                                            <p:cTn id="7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53" y="-10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73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600000">
                                          <p:cBhvr>
                                            <p:cTn id="74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76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77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69978E-6 L 0.08681 0.0651 " pathEditMode="relative" rAng="0" ptsTypes="AA">
                                          <p:cBhvr>
                                            <p:cTn id="100" dur="1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40" y="324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62234E-6 L 0.05902 -0.09226 " pathEditMode="relative" rAng="0" ptsTypes="AA">
                                          <p:cBhvr>
                                            <p:cTn id="102" dur="1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51" y="-46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4" dur="1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6" dur="1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3.68405E-6 L 0.15452 -0.02438 " pathEditMode="relative" rAng="0" ptsTypes="AA">
                                          <p:cBhvr>
                                            <p:cTn id="108" dur="1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726" y="-12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0" dur="1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1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3.74576E-6 L 0.15539 0.07127 " pathEditMode="relative" rAng="0" ptsTypes="AA">
                                          <p:cBhvr>
                                            <p:cTn id="112" dur="1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760" y="35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1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2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" dur="2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" dur="25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25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28" presetID="0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4306 -0.00062 C 0.15156 -0.01235 0.14948 -0.08334 0.19462 -0.07346 C 0.23993 -0.06327 0.2724 0.09043 0.29306 0.13364 " pathEditMode="relative" rAng="0" ptsTypes="asa">
                                          <p:cBhvr>
                                            <p:cTn id="129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00" y="25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13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3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9306 0.1336 C 0.29861 0.1299 0.31511 0.11262 0.32743 0.11107 C 0.33941 0.10922 0.35712 0.11632 0.36563 0.12372 C 0.37101 0.11601 0.38958 0.1049 0.39983 0.10429 C 0.4099 0.10336 0.4158 0.11015 0.42708 0.11941 C 0.44028 0.0796 0.49774 0.05091 0.49774 0.05122 " pathEditMode="relative" rAng="0" ptsTypes="asfsfa">
                                          <p:cBhvr>
                                            <p:cTn id="134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26" y="-41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5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1000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8" dur="1000"/>
                                            <p:tgtEl>
                                              <p:spTgt spid="10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8500"/>
                                </p:stCondLst>
                                <p:childTnLst>
                                  <p:par>
                                    <p:cTn id="14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0.00031 L 0.07309 -0.00648 L 0.07222 -0.04258 L 0.11267 -0.04566 L 0.11354 -0.00679 L 0.15069 -0.00956 L 0.14982 -0.04505 L 0.19566 -0.04906 L 0.19652 -0.01543 L 0.21736 -0.01265 " pathEditMode="relative" rAng="0" ptsTypes="AAAAAAAAAA">
                                          <p:cBhvr>
                                            <p:cTn id="141" dur="2000" fill="hold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868" y="-24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14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21500"/>
                                </p:stCondLst>
                                <p:childTnLst>
                                  <p:par>
                                    <p:cTn id="150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-3.7037E-6 L -1.90539 -0.23672 " pathEditMode="relative" rAng="0" ptsTypes="AA">
                                          <p:cBhvr>
                                            <p:cTn id="151" dur="6000" fill="hold"/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5260" y="-118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2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3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4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5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6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57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8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" presetClass="exit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4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6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0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55" presetClass="exit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73" dur="750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750"/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75" dur="750"/>
                                            <p:tgtEl>
                                              <p:spTgt spid="10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0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55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750" fill="hold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750" fill="hold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1" dur="750"/>
                                            <p:tgtEl>
                                              <p:spTgt spid="10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27500"/>
                                </p:stCondLst>
                                <p:childTnLst>
                                  <p:par>
                                    <p:cTn id="183" presetID="22" presetClass="entr" presetSubtype="1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5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6" fill="hold">
                                <p:stCondLst>
                                  <p:cond delay="28250"/>
                                </p:stCondLst>
                                <p:childTnLst>
                                  <p:par>
                                    <p:cTn id="187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88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0" fill="hold">
                                <p:stCondLst>
                                  <p:cond delay="28500"/>
                                </p:stCondLst>
                                <p:childTnLst>
                                  <p:par>
                                    <p:cTn id="191" presetID="22" presetClass="entr" presetSubtype="1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3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29500"/>
                                </p:stCondLst>
                                <p:childTnLst>
                                  <p:par>
                                    <p:cTn id="195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96" dur="250"/>
                                            <p:tgtEl>
                                              <p:spTgt spid="11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>
                                <p:stCondLst>
                                  <p:cond delay="29750"/>
                                </p:stCondLst>
                                <p:childTnLst>
                                  <p:par>
                                    <p:cTn id="199" presetID="0" presetClass="path" presetSubtype="0" accel="2200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5E-6 3.05367E-6 C -0.02343 0.00308 -0.11233 -0.0364 -0.14028 0.0182 C -0.14028 0.0185 -0.19966 -0.05182 -0.2533 0.01542 C -0.2533 0.01573 -0.37969 -0.00586 -0.46389 0.08544 C -0.56112 0.00925 -0.64757 0.07834 -0.69601 0.07649 " pathEditMode="relative" rAng="0" ptsTypes="affff">
                                          <p:cBhvr>
                                            <p:cTn id="200" dur="2500" fill="hold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809" y="16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750" fill="hold"/>
                                            <p:tgtEl>
                                              <p:spTgt spid="108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250"/>
                                            <p:tgtEl>
                                              <p:spTgt spid="1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10" presetClass="entr" presetSubtype="0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8" dur="250"/>
                                            <p:tgtEl>
                                              <p:spTgt spid="1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33000"/>
                                </p:stCondLst>
                                <p:childTnLst>
                                  <p:par>
                                    <p:cTn id="210" presetID="32" presetClass="emph" presetSubtype="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1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2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3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4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5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6" fill="hold">
                                <p:stCondLst>
                                  <p:cond delay="35000"/>
                                </p:stCondLst>
                                <p:childTnLst>
                                  <p:par>
                                    <p:cTn id="217" presetID="32" presetClass="emph" presetSubtype="0" repeatCount="3000" fill="hold" nodeType="after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8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9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0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1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2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3" fill="hold">
                                <p:stCondLst>
                                  <p:cond delay="37000"/>
                                </p:stCondLst>
                                <p:childTnLst>
                                  <p:par>
                                    <p:cTn id="224" presetID="55" presetClass="exit" presetSubtype="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25" dur="1000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0.7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/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27" dur="1000"/>
                                            <p:tgtEl>
                                              <p:spTgt spid="10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11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11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1000"/>
                                            <p:tgtEl>
                                              <p:spTgt spid="1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38750"/>
                                </p:stCondLst>
                                <p:childTnLst>
                                  <p:par>
                                    <p:cTn id="2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7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39000"/>
                                </p:stCondLst>
                                <p:childTnLst>
                                  <p:par>
                                    <p:cTn id="239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40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2" fill="hold">
                                <p:stCondLst>
                                  <p:cond delay="39250"/>
                                </p:stCondLst>
                                <p:childTnLst>
                                  <p:par>
                                    <p:cTn id="243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5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6" fill="hold">
                                <p:stCondLst>
                                  <p:cond delay="39750"/>
                                </p:stCondLst>
                                <p:childTnLst>
                                  <p:par>
                                    <p:cTn id="247" presetID="22" presetClass="exit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48" dur="250"/>
                                            <p:tgtEl>
                                              <p:spTgt spid="14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0" fill="hold">
                                <p:stCondLst>
                                  <p:cond delay="40000"/>
                                </p:stCondLst>
                                <p:childTnLst>
                                  <p:par>
                                    <p:cTn id="2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1750"/>
                                            <p:tgtEl>
                                              <p:spTgt spid="1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6" dur="50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2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9" dur="50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2" dur="50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2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5" dur="50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8" dur="50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2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1" dur="50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2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4" dur="50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7" dur="50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0" dur="50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3" dur="50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4" fill="hold">
                                <p:stCondLst>
                                  <p:cond delay="42750"/>
                                </p:stCondLst>
                                <p:childTnLst>
                                  <p:par>
                                    <p:cTn id="285" presetID="10" presetClass="exit" presetSubtype="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6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8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9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2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5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8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0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1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3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4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6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7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0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2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3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5" fill="hold">
                                <p:stCondLst>
                                  <p:cond delay="43750"/>
                                </p:stCondLst>
                                <p:childTnLst>
                                  <p:par>
                                    <p:cTn id="3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8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4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7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0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3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6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2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5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6" fill="hold">
                                <p:stCondLst>
                                  <p:cond delay="44000"/>
                                </p:stCondLst>
                                <p:childTnLst>
                                  <p:par>
                                    <p:cTn id="34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8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1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4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7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0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3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6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9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2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5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7" fill="hold">
                                <p:stCondLst>
                                  <p:cond delay="44250"/>
                                </p:stCondLst>
                                <p:childTnLst>
                                  <p:par>
                                    <p:cTn id="37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3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6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9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2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8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1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4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7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8" fill="hold">
                                <p:stCondLst>
                                  <p:cond delay="44500"/>
                                </p:stCondLst>
                                <p:childTnLst>
                                  <p:par>
                                    <p:cTn id="409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0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3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6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9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2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5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8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1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4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7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9" fill="hold">
                                <p:stCondLst>
                                  <p:cond delay="44750"/>
                                </p:stCondLst>
                                <p:childTnLst>
                                  <p:par>
                                    <p:cTn id="4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2" dur="250"/>
                                            <p:tgtEl>
                                              <p:spTgt spid="1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5" dur="250"/>
                                            <p:tgtEl>
                                              <p:spTgt spid="1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8" dur="250"/>
                                            <p:tgtEl>
                                              <p:spTgt spid="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1" dur="250"/>
                                            <p:tgtEl>
                                              <p:spTgt spid="1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4" dur="2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7" dur="250"/>
                                            <p:tgtEl>
                                              <p:spTgt spid="1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0" dur="250"/>
                                            <p:tgtEl>
                                              <p:spTgt spid="1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3" dur="250"/>
                                            <p:tgtEl>
                                              <p:spTgt spid="1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6" dur="250"/>
                                            <p:tgtEl>
                                              <p:spTgt spid="1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9" dur="250"/>
                                            <p:tgtEl>
                                              <p:spTgt spid="1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0" fill="hold">
                                <p:stCondLst>
                                  <p:cond delay="45000"/>
                                </p:stCondLst>
                                <p:childTnLst>
                                  <p:par>
                                    <p:cTn id="4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3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4" fill="hold">
                                <p:stCondLst>
                                  <p:cond delay="45250"/>
                                </p:stCondLst>
                                <p:childTnLst>
                                  <p:par>
                                    <p:cTn id="47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6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8" fill="hold">
                                <p:stCondLst>
                                  <p:cond delay="45500"/>
                                </p:stCondLst>
                                <p:childTnLst>
                                  <p:par>
                                    <p:cTn id="4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1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2" fill="hold">
                                <p:stCondLst>
                                  <p:cond delay="45750"/>
                                </p:stCondLst>
                                <p:childTnLst>
                                  <p:par>
                                    <p:cTn id="48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4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6" fill="hold">
                                <p:stCondLst>
                                  <p:cond delay="46000"/>
                                </p:stCondLst>
                                <p:childTnLst>
                                  <p:par>
                                    <p:cTn id="4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9" dur="250"/>
                                            <p:tgtEl>
                                              <p:spTgt spid="1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0" fill="hold">
                                <p:stCondLst>
                                  <p:cond delay="46250"/>
                                </p:stCondLst>
                                <p:childTnLst>
                                  <p:par>
                                    <p:cTn id="491" presetID="2" presetClass="entr" presetSubtype="1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3" dur="750" fill="hold"/>
                                            <p:tgtEl>
                                              <p:spTgt spid="14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4" dur="750" fill="hold"/>
                                            <p:tgtEl>
                                              <p:spTgt spid="14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5" fill="hold">
                                <p:stCondLst>
                                  <p:cond delay="47500"/>
                                </p:stCondLst>
                                <p:childTnLst>
                                  <p:par>
                                    <p:cTn id="49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8" dur="1000"/>
                                            <p:tgtEl>
                                              <p:spTgt spid="14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1" dur="1000" fill="hold"/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2" dur="1000" fill="hold"/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3" dur="1000" fill="hold"/>
                                            <p:tgtEl>
                                              <p:spTgt spid="14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4" dur="1000"/>
                                            <p:tgtEl>
                                              <p:spTgt spid="1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8" grpId="0" animBg="1"/>
          <p:bldP spid="128" grpId="1" animBg="1"/>
          <p:bldP spid="128" grpId="2" animBg="1"/>
          <p:bldP spid="128" grpId="3" animBg="1"/>
          <p:bldP spid="190" grpId="0" animBg="1"/>
          <p:bldP spid="190" grpId="1" animBg="1"/>
          <p:bldP spid="190" grpId="2" animBg="1"/>
          <p:bldP spid="190" grpId="3" animBg="1"/>
          <p:bldP spid="190" grpId="4" animBg="1"/>
          <p:bldP spid="190" grpId="5" animBg="1"/>
          <p:bldP spid="190" grpId="6" animBg="1"/>
          <p:bldP spid="190" grpId="7" animBg="1"/>
          <p:bldP spid="191" grpId="0" animBg="1"/>
          <p:bldP spid="191" grpId="1" animBg="1"/>
          <p:bldP spid="191" grpId="2" animBg="1"/>
          <p:bldP spid="191" grpId="3" animBg="1"/>
          <p:bldP spid="191" grpId="4" animBg="1"/>
          <p:bldP spid="191" grpId="5" animBg="1"/>
          <p:bldP spid="191" grpId="6" animBg="1"/>
          <p:bldP spid="191" grpId="7" animBg="1"/>
          <p:bldP spid="192" grpId="0" animBg="1"/>
          <p:bldP spid="192" grpId="1" animBg="1"/>
          <p:bldP spid="192" grpId="2" animBg="1"/>
          <p:bldP spid="192" grpId="3" animBg="1"/>
          <p:bldP spid="192" grpId="4" animBg="1"/>
          <p:bldP spid="192" grpId="5" animBg="1"/>
          <p:bldP spid="192" grpId="6" animBg="1"/>
          <p:bldP spid="192" grpId="7" animBg="1"/>
          <p:bldP spid="193" grpId="0" animBg="1"/>
          <p:bldP spid="193" grpId="1" animBg="1"/>
          <p:bldP spid="193" grpId="2" animBg="1"/>
          <p:bldP spid="193" grpId="3" animBg="1"/>
          <p:bldP spid="193" grpId="4" animBg="1"/>
          <p:bldP spid="193" grpId="5" animBg="1"/>
          <p:bldP spid="193" grpId="6" animBg="1"/>
          <p:bldP spid="193" grpId="7" animBg="1"/>
          <p:bldP spid="1458" grpId="0" animBg="1"/>
          <p:bldP spid="1458" grpId="1" animBg="1"/>
          <p:bldP spid="1459" grpId="0" animBg="1"/>
          <p:bldP spid="1459" grpId="1" animBg="1"/>
          <p:bldP spid="2" grpId="0" animBg="1"/>
        </p:bldLst>
      </p:timing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8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616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84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422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336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364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215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80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90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5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F1F7-18DB-48C0-9FAA-47F5C8BEE637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E6F4E-D8FD-43BA-81E4-5449CF46B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06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/>
          <p:cNvSpPr txBox="1"/>
          <p:nvPr/>
        </p:nvSpPr>
        <p:spPr>
          <a:xfrm>
            <a:off x="3419872" y="3560337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Lucida Handwriting" panose="03010101010101010101" pitchFamily="66" charset="0"/>
              </a:rPr>
              <a:t>f</a:t>
            </a:r>
            <a:r>
              <a:rPr lang="en-GB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rom    </a:t>
            </a:r>
          </a:p>
          <a:p>
            <a:r>
              <a:rPr lang="en-GB">
                <a:solidFill>
                  <a:schemeClr val="bg1"/>
                </a:solidFill>
                <a:latin typeface="Lucida Handwriting" panose="03010101010101010101" pitchFamily="66" charset="0"/>
              </a:rPr>
              <a:t> </a:t>
            </a:r>
            <a:r>
              <a:rPr lang="en-GB" smtClean="0">
                <a:solidFill>
                  <a:schemeClr val="bg1"/>
                </a:solidFill>
                <a:latin typeface="Lucida Handwriting" panose="03010101010101010101" pitchFamily="66" charset="0"/>
              </a:rPr>
              <a:t>  </a:t>
            </a:r>
            <a:r>
              <a:rPr lang="en-GB" smtClean="0">
                <a:solidFill>
                  <a:schemeClr val="bg1"/>
                </a:solidFill>
                <a:latin typeface="Lucida Handwriting" panose="03010101010101010101" pitchFamily="66" charset="0"/>
              </a:rPr>
              <a:t>  </a:t>
            </a:r>
            <a:r>
              <a:rPr lang="en-GB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[TYPE HERE]</a:t>
            </a:r>
            <a:endParaRPr lang="en-GB" dirty="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7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</dc:creator>
  <cp:lastModifiedBy>KC</cp:lastModifiedBy>
  <cp:revision>62</cp:revision>
  <dcterms:created xsi:type="dcterms:W3CDTF">2014-11-26T14:05:35Z</dcterms:created>
  <dcterms:modified xsi:type="dcterms:W3CDTF">2014-12-05T11:10:40Z</dcterms:modified>
</cp:coreProperties>
</file>