
<file path=[Content_Types].xml><?xml version="1.0" encoding="utf-8"?>
<Types xmlns="http://schemas.openxmlformats.org/package/2006/content-types">
  <Default Extension="png" ContentType="image/png"/>
  <Default Extension="emf" ContentType="image/x-emf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65" r:id="rId3"/>
    <p:sldId id="262" r:id="rId4"/>
    <p:sldId id="264" r:id="rId5"/>
    <p:sldId id="266" r:id="rId6"/>
    <p:sldId id="267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CFCF"/>
    <a:srgbClr val="AEAEAE"/>
    <a:srgbClr val="033349"/>
    <a:srgbClr val="67C8EB"/>
    <a:srgbClr val="C8EBF8"/>
    <a:srgbClr val="04425E"/>
    <a:srgbClr val="556D27"/>
    <a:srgbClr val="EC2227"/>
    <a:srgbClr val="754D25"/>
    <a:srgbClr val="7AD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7" autoAdjust="0"/>
    <p:restoredTop sz="92109" autoAdjust="0"/>
  </p:normalViewPr>
  <p:slideViewPr>
    <p:cSldViewPr snapToGrid="0">
      <p:cViewPr varScale="1">
        <p:scale>
          <a:sx n="73" d="100"/>
          <a:sy n="73" d="100"/>
        </p:scale>
        <p:origin x="9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C4408-0DAE-46FC-9DD2-CDFF4E1BABE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0698C-8AA6-42E4-9DCD-1F25F620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0698C-8AA6-42E4-9DCD-1F25F6201D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62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emf"/><Relationship Id="rId5" Type="http://schemas.openxmlformats.org/officeDocument/2006/relationships/image" Target="../media/image6.emf"/><Relationship Id="rId4" Type="http://schemas.openxmlformats.org/officeDocument/2006/relationships/slide" Target="../slides/slide7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6.emf"/><Relationship Id="rId7" Type="http://schemas.openxmlformats.org/officeDocument/2006/relationships/image" Target="../media/image19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10" Type="http://schemas.openxmlformats.org/officeDocument/2006/relationships/image" Target="../media/image12.emf"/><Relationship Id="rId4" Type="http://schemas.openxmlformats.org/officeDocument/2006/relationships/slide" Target="../slides/slide5.xml"/><Relationship Id="rId9" Type="http://schemas.openxmlformats.org/officeDocument/2006/relationships/image" Target="../media/image7.emf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image" Target="../media/image9.emf"/><Relationship Id="rId18" Type="http://schemas.openxmlformats.org/officeDocument/2006/relationships/image" Target="../media/image5.emf"/><Relationship Id="rId3" Type="http://schemas.openxmlformats.org/officeDocument/2006/relationships/image" Target="../media/image12.emf"/><Relationship Id="rId7" Type="http://schemas.openxmlformats.org/officeDocument/2006/relationships/image" Target="../media/image20.emf"/><Relationship Id="rId12" Type="http://schemas.openxmlformats.org/officeDocument/2006/relationships/image" Target="../media/image25.emf"/><Relationship Id="rId17" Type="http://schemas.openxmlformats.org/officeDocument/2006/relationships/image" Target="../media/image4.emf"/><Relationship Id="rId2" Type="http://schemas.openxmlformats.org/officeDocument/2006/relationships/image" Target="../media/image11.emf"/><Relationship Id="rId16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emf"/><Relationship Id="rId11" Type="http://schemas.openxmlformats.org/officeDocument/2006/relationships/image" Target="../media/image24.emf"/><Relationship Id="rId5" Type="http://schemas.openxmlformats.org/officeDocument/2006/relationships/image" Target="../media/image19.emf"/><Relationship Id="rId15" Type="http://schemas.openxmlformats.org/officeDocument/2006/relationships/image" Target="../media/image2.emf"/><Relationship Id="rId10" Type="http://schemas.openxmlformats.org/officeDocument/2006/relationships/image" Target="../media/image23.emf"/><Relationship Id="rId19" Type="http://schemas.openxmlformats.org/officeDocument/2006/relationships/image" Target="../media/image17.emf"/><Relationship Id="rId4" Type="http://schemas.openxmlformats.org/officeDocument/2006/relationships/image" Target="../media/image16.emf"/><Relationship Id="rId9" Type="http://schemas.openxmlformats.org/officeDocument/2006/relationships/image" Target="../media/image22.emf"/><Relationship Id="rId14" Type="http://schemas.openxmlformats.org/officeDocument/2006/relationships/image" Target="../media/image6.emf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4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3.emf"/><Relationship Id="rId12" Type="http://schemas.openxmlformats.org/officeDocument/2006/relationships/image" Target="../media/image3.emf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9.emf"/><Relationship Id="rId11" Type="http://schemas.openxmlformats.org/officeDocument/2006/relationships/image" Target="../media/image2.emf"/><Relationship Id="rId5" Type="http://schemas.openxmlformats.org/officeDocument/2006/relationships/image" Target="../media/image1.emf"/><Relationship Id="rId15" Type="http://schemas.openxmlformats.org/officeDocument/2006/relationships/image" Target="../media/image26.png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6.emf"/><Relationship Id="rId14" Type="http://schemas.openxmlformats.org/officeDocument/2006/relationships/image" Target="../media/image5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C9FB8-66B1-44D9-BEC3-291F9F7D2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387ECA-7FBD-4A69-AE40-6006FC2D6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7056D-735A-4929-B646-EECE31405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E86D-5BA4-40B1-B1F7-4E9BA3C54987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AE3D4-EF5D-4648-ACBC-89EDF097B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C2579-A1B7-4850-AA9A-DEA0FF833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B45E-93D6-4BA0-9C52-78C6137E2C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00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94948C1-D5AF-42B0-BB48-34437CE7B4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BBEB2EC-C711-4C79-960C-45F053429F24}"/>
              </a:ext>
            </a:extLst>
          </p:cNvPr>
          <p:cNvGrpSpPr/>
          <p:nvPr userDrawn="1"/>
        </p:nvGrpSpPr>
        <p:grpSpPr>
          <a:xfrm>
            <a:off x="-40943" y="-13648"/>
            <a:ext cx="12224198" cy="2889250"/>
            <a:chOff x="-40943" y="-13648"/>
            <a:chExt cx="12224198" cy="2889250"/>
          </a:xfrm>
          <a:solidFill>
            <a:srgbClr val="67C8EB"/>
          </a:solidFill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6194B2C-CA40-4C6C-B459-11473E3987E9}"/>
                </a:ext>
              </a:extLst>
            </p:cNvPr>
            <p:cNvGrpSpPr/>
            <p:nvPr/>
          </p:nvGrpSpPr>
          <p:grpSpPr>
            <a:xfrm rot="10800000">
              <a:off x="-19137" y="167552"/>
              <a:ext cx="12193645" cy="2708050"/>
              <a:chOff x="-19137" y="1409956"/>
              <a:chExt cx="13157036" cy="2922007"/>
            </a:xfrm>
            <a:grpFill/>
          </p:grpSpPr>
          <p:sp>
            <p:nvSpPr>
              <p:cNvPr id="11" name="Freeform 1191">
                <a:extLst>
                  <a:ext uri="{FF2B5EF4-FFF2-40B4-BE49-F238E27FC236}">
                    <a16:creationId xmlns:a16="http://schemas.microsoft.com/office/drawing/2014/main" id="{84472406-4D04-4E43-A7F4-A46080686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9137" y="140995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191">
                <a:extLst>
                  <a:ext uri="{FF2B5EF4-FFF2-40B4-BE49-F238E27FC236}">
                    <a16:creationId xmlns:a16="http://schemas.microsoft.com/office/drawing/2014/main" id="{42BC7FD5-B44A-466A-B997-85C7EDF5BF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1190" y="205060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191">
                <a:extLst>
                  <a:ext uri="{FF2B5EF4-FFF2-40B4-BE49-F238E27FC236}">
                    <a16:creationId xmlns:a16="http://schemas.microsoft.com/office/drawing/2014/main" id="{595D5495-EF5C-4E7D-BBFE-1A3BFEC53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2397" y="271976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191">
                <a:extLst>
                  <a:ext uri="{FF2B5EF4-FFF2-40B4-BE49-F238E27FC236}">
                    <a16:creationId xmlns:a16="http://schemas.microsoft.com/office/drawing/2014/main" id="{F9E81DA4-7988-4F5C-8189-2E66280727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2724" y="336041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9D6541F-0385-4624-B805-F7A7D7F5898A}"/>
                </a:ext>
              </a:extLst>
            </p:cNvPr>
            <p:cNvSpPr/>
            <p:nvPr/>
          </p:nvSpPr>
          <p:spPr>
            <a:xfrm>
              <a:off x="-40943" y="-13648"/>
              <a:ext cx="12224198" cy="2115403"/>
            </a:xfrm>
            <a:custGeom>
              <a:avLst/>
              <a:gdLst>
                <a:gd name="connsiteX0" fmla="*/ 40943 w 12201098"/>
                <a:gd name="connsiteY0" fmla="*/ 368490 h 2115403"/>
                <a:gd name="connsiteX1" fmla="*/ 0 w 12201098"/>
                <a:gd name="connsiteY1" fmla="*/ 0 h 2115403"/>
                <a:gd name="connsiteX2" fmla="*/ 12201098 w 12201098"/>
                <a:gd name="connsiteY2" fmla="*/ 0 h 2115403"/>
                <a:gd name="connsiteX3" fmla="*/ 12201098 w 12201098"/>
                <a:gd name="connsiteY3" fmla="*/ 2115403 h 2115403"/>
                <a:gd name="connsiteX4" fmla="*/ 8816453 w 12201098"/>
                <a:gd name="connsiteY4" fmla="*/ 2101755 h 2115403"/>
                <a:gd name="connsiteX5" fmla="*/ 8570794 w 12201098"/>
                <a:gd name="connsiteY5" fmla="*/ 1555845 h 2115403"/>
                <a:gd name="connsiteX6" fmla="*/ 8338782 w 12201098"/>
                <a:gd name="connsiteY6" fmla="*/ 1555845 h 2115403"/>
                <a:gd name="connsiteX7" fmla="*/ 6005015 w 12201098"/>
                <a:gd name="connsiteY7" fmla="*/ 1501254 h 2115403"/>
                <a:gd name="connsiteX8" fmla="*/ 5882185 w 12201098"/>
                <a:gd name="connsiteY8" fmla="*/ 832514 h 2115403"/>
                <a:gd name="connsiteX9" fmla="*/ 2920621 w 12201098"/>
                <a:gd name="connsiteY9" fmla="*/ 887105 h 2115403"/>
                <a:gd name="connsiteX10" fmla="*/ 2866030 w 12201098"/>
                <a:gd name="connsiteY10" fmla="*/ 259308 h 2115403"/>
                <a:gd name="connsiteX11" fmla="*/ 40943 w 12201098"/>
                <a:gd name="connsiteY11" fmla="*/ 368490 h 21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01098" h="2115403">
                  <a:moveTo>
                    <a:pt x="40943" y="368490"/>
                  </a:moveTo>
                  <a:lnTo>
                    <a:pt x="0" y="0"/>
                  </a:lnTo>
                  <a:lnTo>
                    <a:pt x="12201098" y="0"/>
                  </a:lnTo>
                  <a:lnTo>
                    <a:pt x="12201098" y="2115403"/>
                  </a:lnTo>
                  <a:lnTo>
                    <a:pt x="8816453" y="2101755"/>
                  </a:lnTo>
                  <a:lnTo>
                    <a:pt x="8570794" y="1555845"/>
                  </a:lnTo>
                  <a:lnTo>
                    <a:pt x="8338782" y="1555845"/>
                  </a:lnTo>
                  <a:lnTo>
                    <a:pt x="6005015" y="1501254"/>
                  </a:lnTo>
                  <a:lnTo>
                    <a:pt x="5882185" y="832514"/>
                  </a:lnTo>
                  <a:lnTo>
                    <a:pt x="2920621" y="887105"/>
                  </a:lnTo>
                  <a:lnTo>
                    <a:pt x="2866030" y="259308"/>
                  </a:lnTo>
                  <a:lnTo>
                    <a:pt x="40943" y="36849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6BB6D7A-C75C-48D2-A79B-776504B44763}"/>
              </a:ext>
            </a:extLst>
          </p:cNvPr>
          <p:cNvGrpSpPr/>
          <p:nvPr userDrawn="1"/>
        </p:nvGrpSpPr>
        <p:grpSpPr>
          <a:xfrm rot="10800000" flipH="1">
            <a:off x="-1" y="4252339"/>
            <a:ext cx="12174509" cy="1084263"/>
            <a:chOff x="-1" y="2126222"/>
            <a:chExt cx="12174509" cy="1084263"/>
          </a:xfrm>
          <a:solidFill>
            <a:srgbClr val="C8EBF8"/>
          </a:solidFill>
        </p:grpSpPr>
        <p:sp>
          <p:nvSpPr>
            <p:cNvPr id="16" name="Freeform 1187">
              <a:extLst>
                <a:ext uri="{FF2B5EF4-FFF2-40B4-BE49-F238E27FC236}">
                  <a16:creationId xmlns:a16="http://schemas.microsoft.com/office/drawing/2014/main" id="{6AA36861-3D41-49EA-A377-9389FAAA8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87">
              <a:extLst>
                <a:ext uri="{FF2B5EF4-FFF2-40B4-BE49-F238E27FC236}">
                  <a16:creationId xmlns:a16="http://schemas.microsoft.com/office/drawing/2014/main" id="{21FA540B-A5AE-48E3-9056-3EC691084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6357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87">
              <a:extLst>
                <a:ext uri="{FF2B5EF4-FFF2-40B4-BE49-F238E27FC236}">
                  <a16:creationId xmlns:a16="http://schemas.microsoft.com/office/drawing/2014/main" id="{6CFF4C3D-A5C6-4E31-AB8E-8446E4E10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6337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87">
              <a:extLst>
                <a:ext uri="{FF2B5EF4-FFF2-40B4-BE49-F238E27FC236}">
                  <a16:creationId xmlns:a16="http://schemas.microsoft.com/office/drawing/2014/main" id="{3DFF02C4-95B7-4EC5-B6FD-F2FC59ADA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2695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BE61901-6D8C-49F8-8163-A5887660AC1F}"/>
              </a:ext>
            </a:extLst>
          </p:cNvPr>
          <p:cNvGrpSpPr/>
          <p:nvPr userDrawn="1"/>
        </p:nvGrpSpPr>
        <p:grpSpPr>
          <a:xfrm>
            <a:off x="-1" y="-18473"/>
            <a:ext cx="12192001" cy="732412"/>
            <a:chOff x="-1" y="569"/>
            <a:chExt cx="11117743" cy="66787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C44E1D8-C206-4EE7-9C46-A4451381F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569"/>
              <a:ext cx="1639145" cy="66787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9A7001E-3C2E-48BE-8C49-D7A6ED1B7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839452" y="569"/>
              <a:ext cx="1639145" cy="667878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40DBE9D-6A3F-4F0A-A37D-AA2DA7A9F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226199" y="569"/>
              <a:ext cx="1639145" cy="66787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E036C8C-FE16-4752-9C52-15BD69963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6516" y="569"/>
              <a:ext cx="1639145" cy="66787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8A739B6-3D54-468B-9D87-E071A58E6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5660" y="569"/>
              <a:ext cx="1639145" cy="66787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0D5271D-FE65-4BFA-AD0A-B6590EBA0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52177" y="569"/>
              <a:ext cx="1639145" cy="66787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E70ED6A7-8C7C-49D8-9894-02D7B116A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478597" y="569"/>
              <a:ext cx="1639145" cy="667878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08B5098-1430-473B-952A-1E86C68E407E}"/>
              </a:ext>
            </a:extLst>
          </p:cNvPr>
          <p:cNvGrpSpPr/>
          <p:nvPr userDrawn="1"/>
        </p:nvGrpSpPr>
        <p:grpSpPr>
          <a:xfrm rot="10800000">
            <a:off x="8746" y="4743398"/>
            <a:ext cx="12174509" cy="1084263"/>
            <a:chOff x="-1" y="2126222"/>
            <a:chExt cx="12174509" cy="1084263"/>
          </a:xfrm>
        </p:grpSpPr>
        <p:sp>
          <p:nvSpPr>
            <p:cNvPr id="29" name="Freeform 1187">
              <a:extLst>
                <a:ext uri="{FF2B5EF4-FFF2-40B4-BE49-F238E27FC236}">
                  <a16:creationId xmlns:a16="http://schemas.microsoft.com/office/drawing/2014/main" id="{C701ECBF-B069-4003-8013-8FBD6F920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87">
              <a:extLst>
                <a:ext uri="{FF2B5EF4-FFF2-40B4-BE49-F238E27FC236}">
                  <a16:creationId xmlns:a16="http://schemas.microsoft.com/office/drawing/2014/main" id="{B39B4911-B88F-4F69-B173-407B726C9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6357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87">
              <a:extLst>
                <a:ext uri="{FF2B5EF4-FFF2-40B4-BE49-F238E27FC236}">
                  <a16:creationId xmlns:a16="http://schemas.microsoft.com/office/drawing/2014/main" id="{FA1C7647-E646-42DD-95F7-A0DBF9123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6337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87">
              <a:extLst>
                <a:ext uri="{FF2B5EF4-FFF2-40B4-BE49-F238E27FC236}">
                  <a16:creationId xmlns:a16="http://schemas.microsoft.com/office/drawing/2014/main" id="{C9855076-C341-48F9-BA3F-E1731EBE2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2695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913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735F1CD-4C42-4E2D-8F97-FD034FFAC0D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383EE58-A76D-4C10-A9A9-1739C403DA55}"/>
              </a:ext>
            </a:extLst>
          </p:cNvPr>
          <p:cNvGrpSpPr/>
          <p:nvPr userDrawn="1"/>
        </p:nvGrpSpPr>
        <p:grpSpPr>
          <a:xfrm flipH="1">
            <a:off x="-40943" y="-13648"/>
            <a:ext cx="12224198" cy="2889250"/>
            <a:chOff x="-40943" y="-13648"/>
            <a:chExt cx="12224198" cy="2889250"/>
          </a:xfrm>
          <a:solidFill>
            <a:srgbClr val="CFCFCF"/>
          </a:solidFill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3C2AAA4-F789-4910-8998-7B4F1B27041B}"/>
                </a:ext>
              </a:extLst>
            </p:cNvPr>
            <p:cNvGrpSpPr/>
            <p:nvPr/>
          </p:nvGrpSpPr>
          <p:grpSpPr>
            <a:xfrm rot="10800000">
              <a:off x="-19137" y="167552"/>
              <a:ext cx="12193645" cy="2708050"/>
              <a:chOff x="-19137" y="1409956"/>
              <a:chExt cx="13157036" cy="2922007"/>
            </a:xfrm>
            <a:grpFill/>
          </p:grpSpPr>
          <p:sp>
            <p:nvSpPr>
              <p:cNvPr id="11" name="Freeform 1191">
                <a:extLst>
                  <a:ext uri="{FF2B5EF4-FFF2-40B4-BE49-F238E27FC236}">
                    <a16:creationId xmlns:a16="http://schemas.microsoft.com/office/drawing/2014/main" id="{1629B52F-DA0F-4A54-B553-3753AD9401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9137" y="140995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191">
                <a:extLst>
                  <a:ext uri="{FF2B5EF4-FFF2-40B4-BE49-F238E27FC236}">
                    <a16:creationId xmlns:a16="http://schemas.microsoft.com/office/drawing/2014/main" id="{9A863287-3FD7-4D0D-806A-D957DD7C8A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1190" y="205060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191">
                <a:extLst>
                  <a:ext uri="{FF2B5EF4-FFF2-40B4-BE49-F238E27FC236}">
                    <a16:creationId xmlns:a16="http://schemas.microsoft.com/office/drawing/2014/main" id="{445FE768-B7E0-4799-B8DE-B9625FD71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2397" y="271976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191">
                <a:extLst>
                  <a:ext uri="{FF2B5EF4-FFF2-40B4-BE49-F238E27FC236}">
                    <a16:creationId xmlns:a16="http://schemas.microsoft.com/office/drawing/2014/main" id="{4F965E92-E002-425A-9E80-E7808048C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2724" y="336041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61E60D9-AFA2-4EEE-8EFD-B0BF62999962}"/>
                </a:ext>
              </a:extLst>
            </p:cNvPr>
            <p:cNvSpPr/>
            <p:nvPr/>
          </p:nvSpPr>
          <p:spPr>
            <a:xfrm>
              <a:off x="-40943" y="-13648"/>
              <a:ext cx="12224198" cy="2115403"/>
            </a:xfrm>
            <a:custGeom>
              <a:avLst/>
              <a:gdLst>
                <a:gd name="connsiteX0" fmla="*/ 40943 w 12201098"/>
                <a:gd name="connsiteY0" fmla="*/ 368490 h 2115403"/>
                <a:gd name="connsiteX1" fmla="*/ 0 w 12201098"/>
                <a:gd name="connsiteY1" fmla="*/ 0 h 2115403"/>
                <a:gd name="connsiteX2" fmla="*/ 12201098 w 12201098"/>
                <a:gd name="connsiteY2" fmla="*/ 0 h 2115403"/>
                <a:gd name="connsiteX3" fmla="*/ 12201098 w 12201098"/>
                <a:gd name="connsiteY3" fmla="*/ 2115403 h 2115403"/>
                <a:gd name="connsiteX4" fmla="*/ 8816453 w 12201098"/>
                <a:gd name="connsiteY4" fmla="*/ 2101755 h 2115403"/>
                <a:gd name="connsiteX5" fmla="*/ 8570794 w 12201098"/>
                <a:gd name="connsiteY5" fmla="*/ 1555845 h 2115403"/>
                <a:gd name="connsiteX6" fmla="*/ 8338782 w 12201098"/>
                <a:gd name="connsiteY6" fmla="*/ 1555845 h 2115403"/>
                <a:gd name="connsiteX7" fmla="*/ 6005015 w 12201098"/>
                <a:gd name="connsiteY7" fmla="*/ 1501254 h 2115403"/>
                <a:gd name="connsiteX8" fmla="*/ 5882185 w 12201098"/>
                <a:gd name="connsiteY8" fmla="*/ 832514 h 2115403"/>
                <a:gd name="connsiteX9" fmla="*/ 2920621 w 12201098"/>
                <a:gd name="connsiteY9" fmla="*/ 887105 h 2115403"/>
                <a:gd name="connsiteX10" fmla="*/ 2866030 w 12201098"/>
                <a:gd name="connsiteY10" fmla="*/ 259308 h 2115403"/>
                <a:gd name="connsiteX11" fmla="*/ 40943 w 12201098"/>
                <a:gd name="connsiteY11" fmla="*/ 368490 h 21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01098" h="2115403">
                  <a:moveTo>
                    <a:pt x="40943" y="368490"/>
                  </a:moveTo>
                  <a:lnTo>
                    <a:pt x="0" y="0"/>
                  </a:lnTo>
                  <a:lnTo>
                    <a:pt x="12201098" y="0"/>
                  </a:lnTo>
                  <a:lnTo>
                    <a:pt x="12201098" y="2115403"/>
                  </a:lnTo>
                  <a:lnTo>
                    <a:pt x="8816453" y="2101755"/>
                  </a:lnTo>
                  <a:lnTo>
                    <a:pt x="8570794" y="1555845"/>
                  </a:lnTo>
                  <a:lnTo>
                    <a:pt x="8338782" y="1555845"/>
                  </a:lnTo>
                  <a:lnTo>
                    <a:pt x="6005015" y="1501254"/>
                  </a:lnTo>
                  <a:lnTo>
                    <a:pt x="5882185" y="832514"/>
                  </a:lnTo>
                  <a:lnTo>
                    <a:pt x="2920621" y="887105"/>
                  </a:lnTo>
                  <a:lnTo>
                    <a:pt x="2866030" y="259308"/>
                  </a:lnTo>
                  <a:lnTo>
                    <a:pt x="40943" y="36849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7B79E-7088-46B5-801A-FA7D9D462C52}"/>
              </a:ext>
            </a:extLst>
          </p:cNvPr>
          <p:cNvGrpSpPr/>
          <p:nvPr userDrawn="1"/>
        </p:nvGrpSpPr>
        <p:grpSpPr>
          <a:xfrm>
            <a:off x="-40942" y="0"/>
            <a:ext cx="12224197" cy="1084263"/>
            <a:chOff x="-1" y="2126222"/>
            <a:chExt cx="12174509" cy="1084263"/>
          </a:xfrm>
          <a:solidFill>
            <a:schemeClr val="bg1">
              <a:lumMod val="75000"/>
            </a:schemeClr>
          </a:solidFill>
        </p:grpSpPr>
        <p:sp>
          <p:nvSpPr>
            <p:cNvPr id="16" name="Freeform 1187">
              <a:extLst>
                <a:ext uri="{FF2B5EF4-FFF2-40B4-BE49-F238E27FC236}">
                  <a16:creationId xmlns:a16="http://schemas.microsoft.com/office/drawing/2014/main" id="{7083011E-6951-4E61-999D-BB7BDD16F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87">
              <a:extLst>
                <a:ext uri="{FF2B5EF4-FFF2-40B4-BE49-F238E27FC236}">
                  <a16:creationId xmlns:a16="http://schemas.microsoft.com/office/drawing/2014/main" id="{4CB038B2-E3CC-4A36-A0A2-95FBA53BD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6357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87">
              <a:extLst>
                <a:ext uri="{FF2B5EF4-FFF2-40B4-BE49-F238E27FC236}">
                  <a16:creationId xmlns:a16="http://schemas.microsoft.com/office/drawing/2014/main" id="{F4A5FFD0-69E5-4DBA-845C-354880FF2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6337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87">
              <a:extLst>
                <a:ext uri="{FF2B5EF4-FFF2-40B4-BE49-F238E27FC236}">
                  <a16:creationId xmlns:a16="http://schemas.microsoft.com/office/drawing/2014/main" id="{F259ABC5-80FF-4505-9A95-1DA8B1C2C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2695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530DC5-DF82-46E3-84A3-A3B2225C1B2C}"/>
              </a:ext>
            </a:extLst>
          </p:cNvPr>
          <p:cNvGrpSpPr/>
          <p:nvPr userDrawn="1"/>
        </p:nvGrpSpPr>
        <p:grpSpPr>
          <a:xfrm>
            <a:off x="-138627" y="5791200"/>
            <a:ext cx="12476699" cy="1078089"/>
            <a:chOff x="1809715" y="5953458"/>
            <a:chExt cx="10468244" cy="90454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51F0B65-F5C3-4440-AE78-22AD5D697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8421" y="5953458"/>
              <a:ext cx="859538" cy="90454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586A11F-DF55-4794-9980-060FCAD96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6093" y="5953458"/>
              <a:ext cx="750274" cy="90454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841BF31-6E22-40AF-90F8-3906F6336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89160" y="5953458"/>
              <a:ext cx="750274" cy="90454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EFE6962-D1EB-4442-B5E2-F510DA4D8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09715" y="5953458"/>
              <a:ext cx="859538" cy="904542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C54B00F-3F28-4C7A-A1BD-2DBC54D76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1505" y="5953458"/>
              <a:ext cx="750274" cy="90454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083A55F-7D27-41CA-A62A-B616BD0CA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43954" y="5953458"/>
              <a:ext cx="750274" cy="90454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B289E16-2B8F-4EE4-B058-01CD172D1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54842" y="5953458"/>
              <a:ext cx="750274" cy="90454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5A36A9B-A583-4898-B22B-615C6A34A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5019" y="5953458"/>
              <a:ext cx="750274" cy="90454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8BF85D5-66D2-46D4-A441-22B6EEF30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90283" y="5953458"/>
              <a:ext cx="750274" cy="90454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8F7776CB-2664-4BFE-BA1A-1D684EC61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16834" y="5953458"/>
              <a:ext cx="750274" cy="904542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E1389FA-8B75-4722-BB64-E36A66FDC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15711" y="5953458"/>
              <a:ext cx="750274" cy="904542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49A9C10-8FBE-4E55-86E0-89257FF10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6383" y="5953458"/>
              <a:ext cx="750274" cy="90454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D370F06-30F8-4554-A728-59A758BC1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51263" y="5953458"/>
              <a:ext cx="750274" cy="90454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5E88EA7-F7D6-4EF1-93E2-8EF95F6E1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1934" y="5953458"/>
              <a:ext cx="750274" cy="904542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8828161F-51D2-4238-BDEF-E40BF38C91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255"/>
          <a:stretch/>
        </p:blipFill>
        <p:spPr>
          <a:xfrm>
            <a:off x="2684394" y="5083790"/>
            <a:ext cx="1344428" cy="72103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82694FE-2F5A-4D2B-A412-44607173DD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993" t="29294" r="29564" b="42607"/>
          <a:stretch/>
        </p:blipFill>
        <p:spPr>
          <a:xfrm rot="5400000">
            <a:off x="3938559" y="5281216"/>
            <a:ext cx="584063" cy="46315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C51AD5E-B133-4331-B220-686A5B8D15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60" t="-3373" r="29037" b="72048"/>
          <a:stretch/>
        </p:blipFill>
        <p:spPr>
          <a:xfrm rot="10800000">
            <a:off x="4854450" y="5351149"/>
            <a:ext cx="605030" cy="51632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45816F3-DD9D-40D2-9A66-A62EC536E95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183713" y="4117652"/>
            <a:ext cx="1808307" cy="179940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FEA5716-9018-4C5F-B8CF-4CAFE87004A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27" y="4560277"/>
            <a:ext cx="912910" cy="134033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5909FD1-61E9-479C-B9C9-CDEFE522E8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141" t="16861" r="-41470" b="57285"/>
          <a:stretch/>
        </p:blipFill>
        <p:spPr>
          <a:xfrm>
            <a:off x="2186657" y="5436652"/>
            <a:ext cx="1059604" cy="430818"/>
          </a:xfrm>
          <a:prstGeom prst="rect">
            <a:avLst/>
          </a:prstGeom>
        </p:spPr>
      </p:pic>
      <p:pic>
        <p:nvPicPr>
          <p:cNvPr id="41" name="Picture 40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BBBF2E2F-0A9F-4117-8477-CCC24919BCE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2375" y="3957783"/>
            <a:ext cx="987250" cy="42266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56ACA71-72D3-4620-B0DC-D8560FE9C429}"/>
              </a:ext>
            </a:extLst>
          </p:cNvPr>
          <p:cNvSpPr txBox="1"/>
          <p:nvPr userDrawn="1"/>
        </p:nvSpPr>
        <p:spPr>
          <a:xfrm>
            <a:off x="3722754" y="3119175"/>
            <a:ext cx="4746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Oh no!  We ran into the sides!</a:t>
            </a:r>
          </a:p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Give it another try.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DF5E834-E9BB-4477-B2DE-38E309C37603}"/>
              </a:ext>
            </a:extLst>
          </p:cNvPr>
          <p:cNvGrpSpPr/>
          <p:nvPr userDrawn="1"/>
        </p:nvGrpSpPr>
        <p:grpSpPr>
          <a:xfrm>
            <a:off x="4851955" y="1455725"/>
            <a:ext cx="2488091" cy="1465276"/>
            <a:chOff x="989013" y="981076"/>
            <a:chExt cx="3294063" cy="1939925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1210D61-F7C3-49D4-A1E6-3E52C8D76239}"/>
                </a:ext>
              </a:extLst>
            </p:cNvPr>
            <p:cNvGrpSpPr/>
            <p:nvPr/>
          </p:nvGrpSpPr>
          <p:grpSpPr>
            <a:xfrm>
              <a:off x="1073151" y="981076"/>
              <a:ext cx="3209925" cy="1854200"/>
              <a:chOff x="1073151" y="981076"/>
              <a:chExt cx="3209925" cy="1854200"/>
            </a:xfrm>
            <a:solidFill>
              <a:schemeClr val="accent1"/>
            </a:solidFill>
          </p:grpSpPr>
          <p:sp>
            <p:nvSpPr>
              <p:cNvPr id="81" name="Freeform 5">
                <a:extLst>
                  <a:ext uri="{FF2B5EF4-FFF2-40B4-BE49-F238E27FC236}">
                    <a16:creationId xmlns:a16="http://schemas.microsoft.com/office/drawing/2014/main" id="{3C8DD34D-44A8-47E7-BF71-FE99774D6B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2526" y="1992313"/>
                <a:ext cx="590550" cy="842963"/>
              </a:xfrm>
              <a:custGeom>
                <a:avLst/>
                <a:gdLst>
                  <a:gd name="T0" fmla="*/ 319 w 372"/>
                  <a:gd name="T1" fmla="*/ 425 h 531"/>
                  <a:gd name="T2" fmla="*/ 319 w 372"/>
                  <a:gd name="T3" fmla="*/ 373 h 531"/>
                  <a:gd name="T4" fmla="*/ 266 w 372"/>
                  <a:gd name="T5" fmla="*/ 373 h 531"/>
                  <a:gd name="T6" fmla="*/ 266 w 372"/>
                  <a:gd name="T7" fmla="*/ 318 h 531"/>
                  <a:gd name="T8" fmla="*/ 266 w 372"/>
                  <a:gd name="T9" fmla="*/ 265 h 531"/>
                  <a:gd name="T10" fmla="*/ 319 w 372"/>
                  <a:gd name="T11" fmla="*/ 265 h 531"/>
                  <a:gd name="T12" fmla="*/ 319 w 372"/>
                  <a:gd name="T13" fmla="*/ 213 h 531"/>
                  <a:gd name="T14" fmla="*/ 319 w 372"/>
                  <a:gd name="T15" fmla="*/ 160 h 531"/>
                  <a:gd name="T16" fmla="*/ 319 w 372"/>
                  <a:gd name="T17" fmla="*/ 107 h 531"/>
                  <a:gd name="T18" fmla="*/ 319 w 372"/>
                  <a:gd name="T19" fmla="*/ 53 h 531"/>
                  <a:gd name="T20" fmla="*/ 266 w 372"/>
                  <a:gd name="T21" fmla="*/ 53 h 531"/>
                  <a:gd name="T22" fmla="*/ 266 w 372"/>
                  <a:gd name="T23" fmla="*/ 0 h 531"/>
                  <a:gd name="T24" fmla="*/ 213 w 372"/>
                  <a:gd name="T25" fmla="*/ 0 h 531"/>
                  <a:gd name="T26" fmla="*/ 160 w 372"/>
                  <a:gd name="T27" fmla="*/ 0 h 531"/>
                  <a:gd name="T28" fmla="*/ 106 w 372"/>
                  <a:gd name="T29" fmla="*/ 0 h 531"/>
                  <a:gd name="T30" fmla="*/ 53 w 372"/>
                  <a:gd name="T31" fmla="*/ 0 h 531"/>
                  <a:gd name="T32" fmla="*/ 0 w 372"/>
                  <a:gd name="T33" fmla="*/ 0 h 531"/>
                  <a:gd name="T34" fmla="*/ 0 w 372"/>
                  <a:gd name="T35" fmla="*/ 53 h 531"/>
                  <a:gd name="T36" fmla="*/ 0 w 372"/>
                  <a:gd name="T37" fmla="*/ 107 h 531"/>
                  <a:gd name="T38" fmla="*/ 0 w 372"/>
                  <a:gd name="T39" fmla="*/ 160 h 531"/>
                  <a:gd name="T40" fmla="*/ 0 w 372"/>
                  <a:gd name="T41" fmla="*/ 213 h 531"/>
                  <a:gd name="T42" fmla="*/ 0 w 372"/>
                  <a:gd name="T43" fmla="*/ 265 h 531"/>
                  <a:gd name="T44" fmla="*/ 0 w 372"/>
                  <a:gd name="T45" fmla="*/ 318 h 531"/>
                  <a:gd name="T46" fmla="*/ 0 w 372"/>
                  <a:gd name="T47" fmla="*/ 373 h 531"/>
                  <a:gd name="T48" fmla="*/ 0 w 372"/>
                  <a:gd name="T49" fmla="*/ 425 h 531"/>
                  <a:gd name="T50" fmla="*/ 0 w 372"/>
                  <a:gd name="T51" fmla="*/ 478 h 531"/>
                  <a:gd name="T52" fmla="*/ 0 w 372"/>
                  <a:gd name="T53" fmla="*/ 531 h 531"/>
                  <a:gd name="T54" fmla="*/ 53 w 372"/>
                  <a:gd name="T55" fmla="*/ 531 h 531"/>
                  <a:gd name="T56" fmla="*/ 106 w 372"/>
                  <a:gd name="T57" fmla="*/ 531 h 531"/>
                  <a:gd name="T58" fmla="*/ 106 w 372"/>
                  <a:gd name="T59" fmla="*/ 478 h 531"/>
                  <a:gd name="T60" fmla="*/ 106 w 372"/>
                  <a:gd name="T61" fmla="*/ 425 h 531"/>
                  <a:gd name="T62" fmla="*/ 106 w 372"/>
                  <a:gd name="T63" fmla="*/ 373 h 531"/>
                  <a:gd name="T64" fmla="*/ 106 w 372"/>
                  <a:gd name="T65" fmla="*/ 318 h 531"/>
                  <a:gd name="T66" fmla="*/ 160 w 372"/>
                  <a:gd name="T67" fmla="*/ 318 h 531"/>
                  <a:gd name="T68" fmla="*/ 160 w 372"/>
                  <a:gd name="T69" fmla="*/ 373 h 531"/>
                  <a:gd name="T70" fmla="*/ 213 w 372"/>
                  <a:gd name="T71" fmla="*/ 373 h 531"/>
                  <a:gd name="T72" fmla="*/ 213 w 372"/>
                  <a:gd name="T73" fmla="*/ 425 h 531"/>
                  <a:gd name="T74" fmla="*/ 213 w 372"/>
                  <a:gd name="T75" fmla="*/ 478 h 531"/>
                  <a:gd name="T76" fmla="*/ 266 w 372"/>
                  <a:gd name="T77" fmla="*/ 478 h 531"/>
                  <a:gd name="T78" fmla="*/ 266 w 372"/>
                  <a:gd name="T79" fmla="*/ 531 h 531"/>
                  <a:gd name="T80" fmla="*/ 319 w 372"/>
                  <a:gd name="T81" fmla="*/ 531 h 531"/>
                  <a:gd name="T82" fmla="*/ 372 w 372"/>
                  <a:gd name="T83" fmla="*/ 531 h 531"/>
                  <a:gd name="T84" fmla="*/ 372 w 372"/>
                  <a:gd name="T85" fmla="*/ 478 h 531"/>
                  <a:gd name="T86" fmla="*/ 372 w 372"/>
                  <a:gd name="T87" fmla="*/ 425 h 531"/>
                  <a:gd name="T88" fmla="*/ 319 w 372"/>
                  <a:gd name="T89" fmla="*/ 425 h 531"/>
                  <a:gd name="T90" fmla="*/ 106 w 372"/>
                  <a:gd name="T91" fmla="*/ 160 h 531"/>
                  <a:gd name="T92" fmla="*/ 106 w 372"/>
                  <a:gd name="T93" fmla="*/ 107 h 531"/>
                  <a:gd name="T94" fmla="*/ 160 w 372"/>
                  <a:gd name="T95" fmla="*/ 107 h 531"/>
                  <a:gd name="T96" fmla="*/ 213 w 372"/>
                  <a:gd name="T97" fmla="*/ 107 h 531"/>
                  <a:gd name="T98" fmla="*/ 213 w 372"/>
                  <a:gd name="T99" fmla="*/ 160 h 531"/>
                  <a:gd name="T100" fmla="*/ 213 w 372"/>
                  <a:gd name="T101" fmla="*/ 213 h 531"/>
                  <a:gd name="T102" fmla="*/ 160 w 372"/>
                  <a:gd name="T103" fmla="*/ 213 h 531"/>
                  <a:gd name="T104" fmla="*/ 106 w 372"/>
                  <a:gd name="T105" fmla="*/ 213 h 531"/>
                  <a:gd name="T106" fmla="*/ 106 w 372"/>
                  <a:gd name="T107" fmla="*/ 16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2" h="531">
                    <a:moveTo>
                      <a:pt x="319" y="425"/>
                    </a:moveTo>
                    <a:lnTo>
                      <a:pt x="319" y="373"/>
                    </a:lnTo>
                    <a:lnTo>
                      <a:pt x="266" y="373"/>
                    </a:lnTo>
                    <a:lnTo>
                      <a:pt x="266" y="318"/>
                    </a:lnTo>
                    <a:lnTo>
                      <a:pt x="266" y="265"/>
                    </a:lnTo>
                    <a:lnTo>
                      <a:pt x="319" y="265"/>
                    </a:lnTo>
                    <a:lnTo>
                      <a:pt x="319" y="213"/>
                    </a:lnTo>
                    <a:lnTo>
                      <a:pt x="319" y="160"/>
                    </a:lnTo>
                    <a:lnTo>
                      <a:pt x="319" y="107"/>
                    </a:lnTo>
                    <a:lnTo>
                      <a:pt x="319" y="53"/>
                    </a:lnTo>
                    <a:lnTo>
                      <a:pt x="266" y="53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3"/>
                    </a:lnTo>
                    <a:lnTo>
                      <a:pt x="0" y="425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3" y="531"/>
                    </a:lnTo>
                    <a:lnTo>
                      <a:pt x="106" y="531"/>
                    </a:lnTo>
                    <a:lnTo>
                      <a:pt x="106" y="478"/>
                    </a:lnTo>
                    <a:lnTo>
                      <a:pt x="106" y="425"/>
                    </a:lnTo>
                    <a:lnTo>
                      <a:pt x="106" y="373"/>
                    </a:lnTo>
                    <a:lnTo>
                      <a:pt x="106" y="318"/>
                    </a:lnTo>
                    <a:lnTo>
                      <a:pt x="160" y="318"/>
                    </a:lnTo>
                    <a:lnTo>
                      <a:pt x="160" y="373"/>
                    </a:lnTo>
                    <a:lnTo>
                      <a:pt x="213" y="373"/>
                    </a:lnTo>
                    <a:lnTo>
                      <a:pt x="213" y="425"/>
                    </a:lnTo>
                    <a:lnTo>
                      <a:pt x="213" y="478"/>
                    </a:lnTo>
                    <a:lnTo>
                      <a:pt x="266" y="478"/>
                    </a:lnTo>
                    <a:lnTo>
                      <a:pt x="266" y="531"/>
                    </a:lnTo>
                    <a:lnTo>
                      <a:pt x="319" y="531"/>
                    </a:lnTo>
                    <a:lnTo>
                      <a:pt x="372" y="531"/>
                    </a:lnTo>
                    <a:lnTo>
                      <a:pt x="372" y="478"/>
                    </a:lnTo>
                    <a:lnTo>
                      <a:pt x="372" y="425"/>
                    </a:lnTo>
                    <a:lnTo>
                      <a:pt x="319" y="425"/>
                    </a:lnTo>
                    <a:close/>
                    <a:moveTo>
                      <a:pt x="106" y="160"/>
                    </a:moveTo>
                    <a:lnTo>
                      <a:pt x="106" y="107"/>
                    </a:lnTo>
                    <a:lnTo>
                      <a:pt x="160" y="107"/>
                    </a:lnTo>
                    <a:lnTo>
                      <a:pt x="213" y="107"/>
                    </a:lnTo>
                    <a:lnTo>
                      <a:pt x="213" y="160"/>
                    </a:lnTo>
                    <a:lnTo>
                      <a:pt x="213" y="213"/>
                    </a:lnTo>
                    <a:lnTo>
                      <a:pt x="160" y="213"/>
                    </a:lnTo>
                    <a:lnTo>
                      <a:pt x="106" y="213"/>
                    </a:lnTo>
                    <a:lnTo>
                      <a:pt x="106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6">
                <a:extLst>
                  <a:ext uri="{FF2B5EF4-FFF2-40B4-BE49-F238E27FC236}">
                    <a16:creationId xmlns:a16="http://schemas.microsoft.com/office/drawing/2014/main" id="{93A005AB-22E5-4C5E-90B3-A53B27530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526" y="981076"/>
                <a:ext cx="506413" cy="842963"/>
              </a:xfrm>
              <a:custGeom>
                <a:avLst/>
                <a:gdLst>
                  <a:gd name="T0" fmla="*/ 106 w 319"/>
                  <a:gd name="T1" fmla="*/ 531 h 531"/>
                  <a:gd name="T2" fmla="*/ 160 w 319"/>
                  <a:gd name="T3" fmla="*/ 531 h 531"/>
                  <a:gd name="T4" fmla="*/ 213 w 319"/>
                  <a:gd name="T5" fmla="*/ 531 h 531"/>
                  <a:gd name="T6" fmla="*/ 266 w 319"/>
                  <a:gd name="T7" fmla="*/ 531 h 531"/>
                  <a:gd name="T8" fmla="*/ 319 w 319"/>
                  <a:gd name="T9" fmla="*/ 531 h 531"/>
                  <a:gd name="T10" fmla="*/ 319 w 319"/>
                  <a:gd name="T11" fmla="*/ 478 h 531"/>
                  <a:gd name="T12" fmla="*/ 319 w 319"/>
                  <a:gd name="T13" fmla="*/ 424 h 531"/>
                  <a:gd name="T14" fmla="*/ 266 w 319"/>
                  <a:gd name="T15" fmla="*/ 424 h 531"/>
                  <a:gd name="T16" fmla="*/ 213 w 319"/>
                  <a:gd name="T17" fmla="*/ 424 h 531"/>
                  <a:gd name="T18" fmla="*/ 160 w 319"/>
                  <a:gd name="T19" fmla="*/ 424 h 531"/>
                  <a:gd name="T20" fmla="*/ 106 w 319"/>
                  <a:gd name="T21" fmla="*/ 424 h 531"/>
                  <a:gd name="T22" fmla="*/ 106 w 319"/>
                  <a:gd name="T23" fmla="*/ 371 h 531"/>
                  <a:gd name="T24" fmla="*/ 106 w 319"/>
                  <a:gd name="T25" fmla="*/ 318 h 531"/>
                  <a:gd name="T26" fmla="*/ 160 w 319"/>
                  <a:gd name="T27" fmla="*/ 318 h 531"/>
                  <a:gd name="T28" fmla="*/ 213 w 319"/>
                  <a:gd name="T29" fmla="*/ 318 h 531"/>
                  <a:gd name="T30" fmla="*/ 266 w 319"/>
                  <a:gd name="T31" fmla="*/ 318 h 531"/>
                  <a:gd name="T32" fmla="*/ 319 w 319"/>
                  <a:gd name="T33" fmla="*/ 318 h 531"/>
                  <a:gd name="T34" fmla="*/ 319 w 319"/>
                  <a:gd name="T35" fmla="*/ 265 h 531"/>
                  <a:gd name="T36" fmla="*/ 319 w 319"/>
                  <a:gd name="T37" fmla="*/ 211 h 531"/>
                  <a:gd name="T38" fmla="*/ 266 w 319"/>
                  <a:gd name="T39" fmla="*/ 211 h 531"/>
                  <a:gd name="T40" fmla="*/ 213 w 319"/>
                  <a:gd name="T41" fmla="*/ 211 h 531"/>
                  <a:gd name="T42" fmla="*/ 160 w 319"/>
                  <a:gd name="T43" fmla="*/ 211 h 531"/>
                  <a:gd name="T44" fmla="*/ 106 w 319"/>
                  <a:gd name="T45" fmla="*/ 211 h 531"/>
                  <a:gd name="T46" fmla="*/ 106 w 319"/>
                  <a:gd name="T47" fmla="*/ 158 h 531"/>
                  <a:gd name="T48" fmla="*/ 106 w 319"/>
                  <a:gd name="T49" fmla="*/ 105 h 531"/>
                  <a:gd name="T50" fmla="*/ 160 w 319"/>
                  <a:gd name="T51" fmla="*/ 105 h 531"/>
                  <a:gd name="T52" fmla="*/ 213 w 319"/>
                  <a:gd name="T53" fmla="*/ 105 h 531"/>
                  <a:gd name="T54" fmla="*/ 266 w 319"/>
                  <a:gd name="T55" fmla="*/ 105 h 531"/>
                  <a:gd name="T56" fmla="*/ 319 w 319"/>
                  <a:gd name="T57" fmla="*/ 105 h 531"/>
                  <a:gd name="T58" fmla="*/ 319 w 319"/>
                  <a:gd name="T59" fmla="*/ 53 h 531"/>
                  <a:gd name="T60" fmla="*/ 319 w 319"/>
                  <a:gd name="T61" fmla="*/ 0 h 531"/>
                  <a:gd name="T62" fmla="*/ 266 w 319"/>
                  <a:gd name="T63" fmla="*/ 0 h 531"/>
                  <a:gd name="T64" fmla="*/ 213 w 319"/>
                  <a:gd name="T65" fmla="*/ 0 h 531"/>
                  <a:gd name="T66" fmla="*/ 160 w 319"/>
                  <a:gd name="T67" fmla="*/ 0 h 531"/>
                  <a:gd name="T68" fmla="*/ 106 w 319"/>
                  <a:gd name="T69" fmla="*/ 0 h 531"/>
                  <a:gd name="T70" fmla="*/ 53 w 319"/>
                  <a:gd name="T71" fmla="*/ 0 h 531"/>
                  <a:gd name="T72" fmla="*/ 0 w 319"/>
                  <a:gd name="T73" fmla="*/ 0 h 531"/>
                  <a:gd name="T74" fmla="*/ 0 w 319"/>
                  <a:gd name="T75" fmla="*/ 53 h 531"/>
                  <a:gd name="T76" fmla="*/ 0 w 319"/>
                  <a:gd name="T77" fmla="*/ 105 h 531"/>
                  <a:gd name="T78" fmla="*/ 0 w 319"/>
                  <a:gd name="T79" fmla="*/ 158 h 531"/>
                  <a:gd name="T80" fmla="*/ 0 w 319"/>
                  <a:gd name="T81" fmla="*/ 211 h 531"/>
                  <a:gd name="T82" fmla="*/ 0 w 319"/>
                  <a:gd name="T83" fmla="*/ 265 h 531"/>
                  <a:gd name="T84" fmla="*/ 0 w 319"/>
                  <a:gd name="T85" fmla="*/ 318 h 531"/>
                  <a:gd name="T86" fmla="*/ 0 w 319"/>
                  <a:gd name="T87" fmla="*/ 371 h 531"/>
                  <a:gd name="T88" fmla="*/ 0 w 319"/>
                  <a:gd name="T89" fmla="*/ 424 h 531"/>
                  <a:gd name="T90" fmla="*/ 0 w 319"/>
                  <a:gd name="T91" fmla="*/ 478 h 531"/>
                  <a:gd name="T92" fmla="*/ 0 w 319"/>
                  <a:gd name="T93" fmla="*/ 531 h 531"/>
                  <a:gd name="T94" fmla="*/ 53 w 319"/>
                  <a:gd name="T95" fmla="*/ 531 h 531"/>
                  <a:gd name="T96" fmla="*/ 106 w 319"/>
                  <a:gd name="T97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9" h="531">
                    <a:moveTo>
                      <a:pt x="106" y="531"/>
                    </a:moveTo>
                    <a:lnTo>
                      <a:pt x="160" y="531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19" y="531"/>
                    </a:lnTo>
                    <a:lnTo>
                      <a:pt x="319" y="478"/>
                    </a:lnTo>
                    <a:lnTo>
                      <a:pt x="319" y="424"/>
                    </a:lnTo>
                    <a:lnTo>
                      <a:pt x="266" y="424"/>
                    </a:lnTo>
                    <a:lnTo>
                      <a:pt x="213" y="424"/>
                    </a:lnTo>
                    <a:lnTo>
                      <a:pt x="160" y="424"/>
                    </a:lnTo>
                    <a:lnTo>
                      <a:pt x="106" y="424"/>
                    </a:lnTo>
                    <a:lnTo>
                      <a:pt x="106" y="371"/>
                    </a:lnTo>
                    <a:lnTo>
                      <a:pt x="106" y="318"/>
                    </a:lnTo>
                    <a:lnTo>
                      <a:pt x="160" y="318"/>
                    </a:lnTo>
                    <a:lnTo>
                      <a:pt x="213" y="318"/>
                    </a:lnTo>
                    <a:lnTo>
                      <a:pt x="266" y="318"/>
                    </a:lnTo>
                    <a:lnTo>
                      <a:pt x="319" y="318"/>
                    </a:lnTo>
                    <a:lnTo>
                      <a:pt x="319" y="265"/>
                    </a:lnTo>
                    <a:lnTo>
                      <a:pt x="319" y="211"/>
                    </a:lnTo>
                    <a:lnTo>
                      <a:pt x="266" y="211"/>
                    </a:lnTo>
                    <a:lnTo>
                      <a:pt x="213" y="211"/>
                    </a:lnTo>
                    <a:lnTo>
                      <a:pt x="160" y="211"/>
                    </a:lnTo>
                    <a:lnTo>
                      <a:pt x="106" y="211"/>
                    </a:lnTo>
                    <a:lnTo>
                      <a:pt x="106" y="158"/>
                    </a:lnTo>
                    <a:lnTo>
                      <a:pt x="106" y="105"/>
                    </a:lnTo>
                    <a:lnTo>
                      <a:pt x="160" y="105"/>
                    </a:lnTo>
                    <a:lnTo>
                      <a:pt x="213" y="105"/>
                    </a:lnTo>
                    <a:lnTo>
                      <a:pt x="266" y="105"/>
                    </a:lnTo>
                    <a:lnTo>
                      <a:pt x="319" y="105"/>
                    </a:lnTo>
                    <a:lnTo>
                      <a:pt x="319" y="53"/>
                    </a:lnTo>
                    <a:lnTo>
                      <a:pt x="319" y="0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5"/>
                    </a:lnTo>
                    <a:lnTo>
                      <a:pt x="0" y="158"/>
                    </a:lnTo>
                    <a:lnTo>
                      <a:pt x="0" y="211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0" y="424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3" y="531"/>
                    </a:lnTo>
                    <a:lnTo>
                      <a:pt x="106" y="5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7">
                <a:extLst>
                  <a:ext uri="{FF2B5EF4-FFF2-40B4-BE49-F238E27FC236}">
                    <a16:creationId xmlns:a16="http://schemas.microsoft.com/office/drawing/2014/main" id="{DDA9D5FB-E747-4244-8FAC-AB1AC6BBA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251" y="1992313"/>
                <a:ext cx="506413" cy="842963"/>
              </a:xfrm>
              <a:custGeom>
                <a:avLst/>
                <a:gdLst>
                  <a:gd name="T0" fmla="*/ 213 w 319"/>
                  <a:gd name="T1" fmla="*/ 0 h 531"/>
                  <a:gd name="T2" fmla="*/ 160 w 319"/>
                  <a:gd name="T3" fmla="*/ 0 h 531"/>
                  <a:gd name="T4" fmla="*/ 107 w 319"/>
                  <a:gd name="T5" fmla="*/ 0 h 531"/>
                  <a:gd name="T6" fmla="*/ 53 w 319"/>
                  <a:gd name="T7" fmla="*/ 0 h 531"/>
                  <a:gd name="T8" fmla="*/ 0 w 319"/>
                  <a:gd name="T9" fmla="*/ 0 h 531"/>
                  <a:gd name="T10" fmla="*/ 0 w 319"/>
                  <a:gd name="T11" fmla="*/ 53 h 531"/>
                  <a:gd name="T12" fmla="*/ 0 w 319"/>
                  <a:gd name="T13" fmla="*/ 107 h 531"/>
                  <a:gd name="T14" fmla="*/ 0 w 319"/>
                  <a:gd name="T15" fmla="*/ 160 h 531"/>
                  <a:gd name="T16" fmla="*/ 0 w 319"/>
                  <a:gd name="T17" fmla="*/ 213 h 531"/>
                  <a:gd name="T18" fmla="*/ 0 w 319"/>
                  <a:gd name="T19" fmla="*/ 265 h 531"/>
                  <a:gd name="T20" fmla="*/ 0 w 319"/>
                  <a:gd name="T21" fmla="*/ 318 h 531"/>
                  <a:gd name="T22" fmla="*/ 0 w 319"/>
                  <a:gd name="T23" fmla="*/ 373 h 531"/>
                  <a:gd name="T24" fmla="*/ 0 w 319"/>
                  <a:gd name="T25" fmla="*/ 425 h 531"/>
                  <a:gd name="T26" fmla="*/ 0 w 319"/>
                  <a:gd name="T27" fmla="*/ 478 h 531"/>
                  <a:gd name="T28" fmla="*/ 0 w 319"/>
                  <a:gd name="T29" fmla="*/ 531 h 531"/>
                  <a:gd name="T30" fmla="*/ 53 w 319"/>
                  <a:gd name="T31" fmla="*/ 531 h 531"/>
                  <a:gd name="T32" fmla="*/ 107 w 319"/>
                  <a:gd name="T33" fmla="*/ 531 h 531"/>
                  <a:gd name="T34" fmla="*/ 160 w 319"/>
                  <a:gd name="T35" fmla="*/ 531 h 531"/>
                  <a:gd name="T36" fmla="*/ 213 w 319"/>
                  <a:gd name="T37" fmla="*/ 531 h 531"/>
                  <a:gd name="T38" fmla="*/ 266 w 319"/>
                  <a:gd name="T39" fmla="*/ 531 h 531"/>
                  <a:gd name="T40" fmla="*/ 319 w 319"/>
                  <a:gd name="T41" fmla="*/ 531 h 531"/>
                  <a:gd name="T42" fmla="*/ 319 w 319"/>
                  <a:gd name="T43" fmla="*/ 478 h 531"/>
                  <a:gd name="T44" fmla="*/ 319 w 319"/>
                  <a:gd name="T45" fmla="*/ 425 h 531"/>
                  <a:gd name="T46" fmla="*/ 266 w 319"/>
                  <a:gd name="T47" fmla="*/ 425 h 531"/>
                  <a:gd name="T48" fmla="*/ 213 w 319"/>
                  <a:gd name="T49" fmla="*/ 425 h 531"/>
                  <a:gd name="T50" fmla="*/ 160 w 319"/>
                  <a:gd name="T51" fmla="*/ 425 h 531"/>
                  <a:gd name="T52" fmla="*/ 107 w 319"/>
                  <a:gd name="T53" fmla="*/ 425 h 531"/>
                  <a:gd name="T54" fmla="*/ 107 w 319"/>
                  <a:gd name="T55" fmla="*/ 373 h 531"/>
                  <a:gd name="T56" fmla="*/ 107 w 319"/>
                  <a:gd name="T57" fmla="*/ 318 h 531"/>
                  <a:gd name="T58" fmla="*/ 160 w 319"/>
                  <a:gd name="T59" fmla="*/ 318 h 531"/>
                  <a:gd name="T60" fmla="*/ 213 w 319"/>
                  <a:gd name="T61" fmla="*/ 318 h 531"/>
                  <a:gd name="T62" fmla="*/ 266 w 319"/>
                  <a:gd name="T63" fmla="*/ 318 h 531"/>
                  <a:gd name="T64" fmla="*/ 319 w 319"/>
                  <a:gd name="T65" fmla="*/ 318 h 531"/>
                  <a:gd name="T66" fmla="*/ 319 w 319"/>
                  <a:gd name="T67" fmla="*/ 265 h 531"/>
                  <a:gd name="T68" fmla="*/ 319 w 319"/>
                  <a:gd name="T69" fmla="*/ 213 h 531"/>
                  <a:gd name="T70" fmla="*/ 266 w 319"/>
                  <a:gd name="T71" fmla="*/ 213 h 531"/>
                  <a:gd name="T72" fmla="*/ 213 w 319"/>
                  <a:gd name="T73" fmla="*/ 213 h 531"/>
                  <a:gd name="T74" fmla="*/ 160 w 319"/>
                  <a:gd name="T75" fmla="*/ 213 h 531"/>
                  <a:gd name="T76" fmla="*/ 107 w 319"/>
                  <a:gd name="T77" fmla="*/ 213 h 531"/>
                  <a:gd name="T78" fmla="*/ 107 w 319"/>
                  <a:gd name="T79" fmla="*/ 160 h 531"/>
                  <a:gd name="T80" fmla="*/ 107 w 319"/>
                  <a:gd name="T81" fmla="*/ 107 h 531"/>
                  <a:gd name="T82" fmla="*/ 160 w 319"/>
                  <a:gd name="T83" fmla="*/ 107 h 531"/>
                  <a:gd name="T84" fmla="*/ 213 w 319"/>
                  <a:gd name="T85" fmla="*/ 107 h 531"/>
                  <a:gd name="T86" fmla="*/ 266 w 319"/>
                  <a:gd name="T87" fmla="*/ 107 h 531"/>
                  <a:gd name="T88" fmla="*/ 319 w 319"/>
                  <a:gd name="T89" fmla="*/ 107 h 531"/>
                  <a:gd name="T90" fmla="*/ 319 w 319"/>
                  <a:gd name="T91" fmla="*/ 53 h 531"/>
                  <a:gd name="T92" fmla="*/ 319 w 319"/>
                  <a:gd name="T93" fmla="*/ 0 h 531"/>
                  <a:gd name="T94" fmla="*/ 266 w 319"/>
                  <a:gd name="T95" fmla="*/ 0 h 531"/>
                  <a:gd name="T96" fmla="*/ 213 w 319"/>
                  <a:gd name="T97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9" h="531">
                    <a:moveTo>
                      <a:pt x="213" y="0"/>
                    </a:moveTo>
                    <a:lnTo>
                      <a:pt x="160" y="0"/>
                    </a:lnTo>
                    <a:lnTo>
                      <a:pt x="107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3"/>
                    </a:lnTo>
                    <a:lnTo>
                      <a:pt x="0" y="425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3" y="531"/>
                    </a:lnTo>
                    <a:lnTo>
                      <a:pt x="107" y="531"/>
                    </a:lnTo>
                    <a:lnTo>
                      <a:pt x="160" y="531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19" y="531"/>
                    </a:lnTo>
                    <a:lnTo>
                      <a:pt x="319" y="478"/>
                    </a:lnTo>
                    <a:lnTo>
                      <a:pt x="319" y="425"/>
                    </a:lnTo>
                    <a:lnTo>
                      <a:pt x="266" y="425"/>
                    </a:lnTo>
                    <a:lnTo>
                      <a:pt x="213" y="425"/>
                    </a:lnTo>
                    <a:lnTo>
                      <a:pt x="160" y="425"/>
                    </a:lnTo>
                    <a:lnTo>
                      <a:pt x="107" y="425"/>
                    </a:lnTo>
                    <a:lnTo>
                      <a:pt x="107" y="373"/>
                    </a:lnTo>
                    <a:lnTo>
                      <a:pt x="107" y="318"/>
                    </a:lnTo>
                    <a:lnTo>
                      <a:pt x="160" y="318"/>
                    </a:lnTo>
                    <a:lnTo>
                      <a:pt x="213" y="318"/>
                    </a:lnTo>
                    <a:lnTo>
                      <a:pt x="266" y="318"/>
                    </a:lnTo>
                    <a:lnTo>
                      <a:pt x="319" y="318"/>
                    </a:lnTo>
                    <a:lnTo>
                      <a:pt x="319" y="265"/>
                    </a:lnTo>
                    <a:lnTo>
                      <a:pt x="319" y="213"/>
                    </a:lnTo>
                    <a:lnTo>
                      <a:pt x="266" y="213"/>
                    </a:lnTo>
                    <a:lnTo>
                      <a:pt x="213" y="213"/>
                    </a:lnTo>
                    <a:lnTo>
                      <a:pt x="160" y="213"/>
                    </a:lnTo>
                    <a:lnTo>
                      <a:pt x="107" y="213"/>
                    </a:lnTo>
                    <a:lnTo>
                      <a:pt x="107" y="160"/>
                    </a:lnTo>
                    <a:lnTo>
                      <a:pt x="107" y="107"/>
                    </a:lnTo>
                    <a:lnTo>
                      <a:pt x="160" y="107"/>
                    </a:lnTo>
                    <a:lnTo>
                      <a:pt x="213" y="107"/>
                    </a:lnTo>
                    <a:lnTo>
                      <a:pt x="266" y="107"/>
                    </a:lnTo>
                    <a:lnTo>
                      <a:pt x="319" y="107"/>
                    </a:lnTo>
                    <a:lnTo>
                      <a:pt x="319" y="53"/>
                    </a:lnTo>
                    <a:lnTo>
                      <a:pt x="319" y="0"/>
                    </a:lnTo>
                    <a:lnTo>
                      <a:pt x="266" y="0"/>
                    </a:lnTo>
                    <a:lnTo>
                      <a:pt x="2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8">
                <a:extLst>
                  <a:ext uri="{FF2B5EF4-FFF2-40B4-BE49-F238E27FC236}">
                    <a16:creationId xmlns:a16="http://schemas.microsoft.com/office/drawing/2014/main" id="{0917E5CD-0300-4D35-A7DC-AC34B0322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8113" y="981076"/>
                <a:ext cx="844550" cy="842963"/>
              </a:xfrm>
              <a:custGeom>
                <a:avLst/>
                <a:gdLst>
                  <a:gd name="T0" fmla="*/ 426 w 532"/>
                  <a:gd name="T1" fmla="*/ 53 h 531"/>
                  <a:gd name="T2" fmla="*/ 373 w 532"/>
                  <a:gd name="T3" fmla="*/ 0 h 531"/>
                  <a:gd name="T4" fmla="*/ 320 w 532"/>
                  <a:gd name="T5" fmla="*/ 53 h 531"/>
                  <a:gd name="T6" fmla="*/ 266 w 532"/>
                  <a:gd name="T7" fmla="*/ 105 h 531"/>
                  <a:gd name="T8" fmla="*/ 213 w 532"/>
                  <a:gd name="T9" fmla="*/ 53 h 531"/>
                  <a:gd name="T10" fmla="*/ 160 w 532"/>
                  <a:gd name="T11" fmla="*/ 0 h 531"/>
                  <a:gd name="T12" fmla="*/ 107 w 532"/>
                  <a:gd name="T13" fmla="*/ 53 h 531"/>
                  <a:gd name="T14" fmla="*/ 54 w 532"/>
                  <a:gd name="T15" fmla="*/ 105 h 531"/>
                  <a:gd name="T16" fmla="*/ 0 w 532"/>
                  <a:gd name="T17" fmla="*/ 158 h 531"/>
                  <a:gd name="T18" fmla="*/ 0 w 532"/>
                  <a:gd name="T19" fmla="*/ 265 h 531"/>
                  <a:gd name="T20" fmla="*/ 0 w 532"/>
                  <a:gd name="T21" fmla="*/ 371 h 531"/>
                  <a:gd name="T22" fmla="*/ 0 w 532"/>
                  <a:gd name="T23" fmla="*/ 478 h 531"/>
                  <a:gd name="T24" fmla="*/ 54 w 532"/>
                  <a:gd name="T25" fmla="*/ 531 h 531"/>
                  <a:gd name="T26" fmla="*/ 107 w 532"/>
                  <a:gd name="T27" fmla="*/ 478 h 531"/>
                  <a:gd name="T28" fmla="*/ 107 w 532"/>
                  <a:gd name="T29" fmla="*/ 371 h 531"/>
                  <a:gd name="T30" fmla="*/ 107 w 532"/>
                  <a:gd name="T31" fmla="*/ 265 h 531"/>
                  <a:gd name="T32" fmla="*/ 107 w 532"/>
                  <a:gd name="T33" fmla="*/ 158 h 531"/>
                  <a:gd name="T34" fmla="*/ 160 w 532"/>
                  <a:gd name="T35" fmla="*/ 105 h 531"/>
                  <a:gd name="T36" fmla="*/ 213 w 532"/>
                  <a:gd name="T37" fmla="*/ 158 h 531"/>
                  <a:gd name="T38" fmla="*/ 213 w 532"/>
                  <a:gd name="T39" fmla="*/ 265 h 531"/>
                  <a:gd name="T40" fmla="*/ 213 w 532"/>
                  <a:gd name="T41" fmla="*/ 371 h 531"/>
                  <a:gd name="T42" fmla="*/ 213 w 532"/>
                  <a:gd name="T43" fmla="*/ 478 h 531"/>
                  <a:gd name="T44" fmla="*/ 266 w 532"/>
                  <a:gd name="T45" fmla="*/ 531 h 531"/>
                  <a:gd name="T46" fmla="*/ 320 w 532"/>
                  <a:gd name="T47" fmla="*/ 478 h 531"/>
                  <a:gd name="T48" fmla="*/ 320 w 532"/>
                  <a:gd name="T49" fmla="*/ 371 h 531"/>
                  <a:gd name="T50" fmla="*/ 320 w 532"/>
                  <a:gd name="T51" fmla="*/ 265 h 531"/>
                  <a:gd name="T52" fmla="*/ 320 w 532"/>
                  <a:gd name="T53" fmla="*/ 158 h 531"/>
                  <a:gd name="T54" fmla="*/ 373 w 532"/>
                  <a:gd name="T55" fmla="*/ 105 h 531"/>
                  <a:gd name="T56" fmla="*/ 426 w 532"/>
                  <a:gd name="T57" fmla="*/ 158 h 531"/>
                  <a:gd name="T58" fmla="*/ 426 w 532"/>
                  <a:gd name="T59" fmla="*/ 265 h 531"/>
                  <a:gd name="T60" fmla="*/ 426 w 532"/>
                  <a:gd name="T61" fmla="*/ 371 h 531"/>
                  <a:gd name="T62" fmla="*/ 426 w 532"/>
                  <a:gd name="T63" fmla="*/ 478 h 531"/>
                  <a:gd name="T64" fmla="*/ 479 w 532"/>
                  <a:gd name="T65" fmla="*/ 531 h 531"/>
                  <a:gd name="T66" fmla="*/ 532 w 532"/>
                  <a:gd name="T67" fmla="*/ 478 h 531"/>
                  <a:gd name="T68" fmla="*/ 532 w 532"/>
                  <a:gd name="T69" fmla="*/ 371 h 531"/>
                  <a:gd name="T70" fmla="*/ 532 w 532"/>
                  <a:gd name="T71" fmla="*/ 265 h 531"/>
                  <a:gd name="T72" fmla="*/ 532 w 532"/>
                  <a:gd name="T73" fmla="*/ 158 h 531"/>
                  <a:gd name="T74" fmla="*/ 479 w 532"/>
                  <a:gd name="T75" fmla="*/ 105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32" h="531">
                    <a:moveTo>
                      <a:pt x="479" y="53"/>
                    </a:moveTo>
                    <a:lnTo>
                      <a:pt x="426" y="53"/>
                    </a:lnTo>
                    <a:lnTo>
                      <a:pt x="426" y="0"/>
                    </a:lnTo>
                    <a:lnTo>
                      <a:pt x="373" y="0"/>
                    </a:lnTo>
                    <a:lnTo>
                      <a:pt x="320" y="0"/>
                    </a:lnTo>
                    <a:lnTo>
                      <a:pt x="320" y="53"/>
                    </a:lnTo>
                    <a:lnTo>
                      <a:pt x="320" y="105"/>
                    </a:lnTo>
                    <a:lnTo>
                      <a:pt x="266" y="105"/>
                    </a:lnTo>
                    <a:lnTo>
                      <a:pt x="213" y="105"/>
                    </a:lnTo>
                    <a:lnTo>
                      <a:pt x="213" y="53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107" y="53"/>
                    </a:lnTo>
                    <a:lnTo>
                      <a:pt x="54" y="53"/>
                    </a:lnTo>
                    <a:lnTo>
                      <a:pt x="54" y="105"/>
                    </a:lnTo>
                    <a:lnTo>
                      <a:pt x="0" y="105"/>
                    </a:lnTo>
                    <a:lnTo>
                      <a:pt x="0" y="158"/>
                    </a:lnTo>
                    <a:lnTo>
                      <a:pt x="0" y="211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0" y="424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4" y="531"/>
                    </a:lnTo>
                    <a:lnTo>
                      <a:pt x="107" y="531"/>
                    </a:lnTo>
                    <a:lnTo>
                      <a:pt x="107" y="478"/>
                    </a:lnTo>
                    <a:lnTo>
                      <a:pt x="107" y="424"/>
                    </a:lnTo>
                    <a:lnTo>
                      <a:pt x="107" y="371"/>
                    </a:lnTo>
                    <a:lnTo>
                      <a:pt x="107" y="318"/>
                    </a:lnTo>
                    <a:lnTo>
                      <a:pt x="107" y="265"/>
                    </a:lnTo>
                    <a:lnTo>
                      <a:pt x="107" y="211"/>
                    </a:lnTo>
                    <a:lnTo>
                      <a:pt x="107" y="158"/>
                    </a:lnTo>
                    <a:lnTo>
                      <a:pt x="107" y="105"/>
                    </a:lnTo>
                    <a:lnTo>
                      <a:pt x="160" y="105"/>
                    </a:lnTo>
                    <a:lnTo>
                      <a:pt x="160" y="158"/>
                    </a:lnTo>
                    <a:lnTo>
                      <a:pt x="213" y="158"/>
                    </a:lnTo>
                    <a:lnTo>
                      <a:pt x="213" y="211"/>
                    </a:lnTo>
                    <a:lnTo>
                      <a:pt x="213" y="265"/>
                    </a:lnTo>
                    <a:lnTo>
                      <a:pt x="213" y="318"/>
                    </a:lnTo>
                    <a:lnTo>
                      <a:pt x="213" y="371"/>
                    </a:lnTo>
                    <a:lnTo>
                      <a:pt x="213" y="424"/>
                    </a:lnTo>
                    <a:lnTo>
                      <a:pt x="213" y="478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20" y="531"/>
                    </a:lnTo>
                    <a:lnTo>
                      <a:pt x="320" y="478"/>
                    </a:lnTo>
                    <a:lnTo>
                      <a:pt x="320" y="424"/>
                    </a:lnTo>
                    <a:lnTo>
                      <a:pt x="320" y="371"/>
                    </a:lnTo>
                    <a:lnTo>
                      <a:pt x="320" y="318"/>
                    </a:lnTo>
                    <a:lnTo>
                      <a:pt x="320" y="265"/>
                    </a:lnTo>
                    <a:lnTo>
                      <a:pt x="320" y="211"/>
                    </a:lnTo>
                    <a:lnTo>
                      <a:pt x="320" y="158"/>
                    </a:lnTo>
                    <a:lnTo>
                      <a:pt x="373" y="158"/>
                    </a:lnTo>
                    <a:lnTo>
                      <a:pt x="373" y="105"/>
                    </a:lnTo>
                    <a:lnTo>
                      <a:pt x="426" y="105"/>
                    </a:lnTo>
                    <a:lnTo>
                      <a:pt x="426" y="158"/>
                    </a:lnTo>
                    <a:lnTo>
                      <a:pt x="426" y="211"/>
                    </a:lnTo>
                    <a:lnTo>
                      <a:pt x="426" y="265"/>
                    </a:lnTo>
                    <a:lnTo>
                      <a:pt x="426" y="318"/>
                    </a:lnTo>
                    <a:lnTo>
                      <a:pt x="426" y="371"/>
                    </a:lnTo>
                    <a:lnTo>
                      <a:pt x="426" y="424"/>
                    </a:lnTo>
                    <a:lnTo>
                      <a:pt x="426" y="478"/>
                    </a:lnTo>
                    <a:lnTo>
                      <a:pt x="426" y="531"/>
                    </a:lnTo>
                    <a:lnTo>
                      <a:pt x="479" y="531"/>
                    </a:lnTo>
                    <a:lnTo>
                      <a:pt x="532" y="531"/>
                    </a:lnTo>
                    <a:lnTo>
                      <a:pt x="532" y="478"/>
                    </a:lnTo>
                    <a:lnTo>
                      <a:pt x="532" y="424"/>
                    </a:lnTo>
                    <a:lnTo>
                      <a:pt x="532" y="371"/>
                    </a:lnTo>
                    <a:lnTo>
                      <a:pt x="532" y="318"/>
                    </a:lnTo>
                    <a:lnTo>
                      <a:pt x="532" y="265"/>
                    </a:lnTo>
                    <a:lnTo>
                      <a:pt x="532" y="211"/>
                    </a:lnTo>
                    <a:lnTo>
                      <a:pt x="532" y="158"/>
                    </a:lnTo>
                    <a:lnTo>
                      <a:pt x="532" y="105"/>
                    </a:lnTo>
                    <a:lnTo>
                      <a:pt x="479" y="105"/>
                    </a:lnTo>
                    <a:lnTo>
                      <a:pt x="479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9">
                <a:extLst>
                  <a:ext uri="{FF2B5EF4-FFF2-40B4-BE49-F238E27FC236}">
                    <a16:creationId xmlns:a16="http://schemas.microsoft.com/office/drawing/2014/main" id="{9C776FE8-D3CA-4374-A7DF-06F006F69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7701" y="1992313"/>
                <a:ext cx="930275" cy="842963"/>
              </a:xfrm>
              <a:custGeom>
                <a:avLst/>
                <a:gdLst>
                  <a:gd name="T0" fmla="*/ 479 w 586"/>
                  <a:gd name="T1" fmla="*/ 0 h 531"/>
                  <a:gd name="T2" fmla="*/ 479 w 586"/>
                  <a:gd name="T3" fmla="*/ 53 h 531"/>
                  <a:gd name="T4" fmla="*/ 426 w 586"/>
                  <a:gd name="T5" fmla="*/ 53 h 531"/>
                  <a:gd name="T6" fmla="*/ 426 w 586"/>
                  <a:gd name="T7" fmla="*/ 107 h 531"/>
                  <a:gd name="T8" fmla="*/ 426 w 586"/>
                  <a:gd name="T9" fmla="*/ 160 h 531"/>
                  <a:gd name="T10" fmla="*/ 426 w 586"/>
                  <a:gd name="T11" fmla="*/ 213 h 531"/>
                  <a:gd name="T12" fmla="*/ 373 w 586"/>
                  <a:gd name="T13" fmla="*/ 213 h 531"/>
                  <a:gd name="T14" fmla="*/ 373 w 586"/>
                  <a:gd name="T15" fmla="*/ 265 h 531"/>
                  <a:gd name="T16" fmla="*/ 373 w 586"/>
                  <a:gd name="T17" fmla="*/ 318 h 531"/>
                  <a:gd name="T18" fmla="*/ 320 w 586"/>
                  <a:gd name="T19" fmla="*/ 318 h 531"/>
                  <a:gd name="T20" fmla="*/ 320 w 586"/>
                  <a:gd name="T21" fmla="*/ 373 h 531"/>
                  <a:gd name="T22" fmla="*/ 320 w 586"/>
                  <a:gd name="T23" fmla="*/ 425 h 531"/>
                  <a:gd name="T24" fmla="*/ 266 w 586"/>
                  <a:gd name="T25" fmla="*/ 425 h 531"/>
                  <a:gd name="T26" fmla="*/ 266 w 586"/>
                  <a:gd name="T27" fmla="*/ 373 h 531"/>
                  <a:gd name="T28" fmla="*/ 266 w 586"/>
                  <a:gd name="T29" fmla="*/ 318 h 531"/>
                  <a:gd name="T30" fmla="*/ 213 w 586"/>
                  <a:gd name="T31" fmla="*/ 318 h 531"/>
                  <a:gd name="T32" fmla="*/ 213 w 586"/>
                  <a:gd name="T33" fmla="*/ 265 h 531"/>
                  <a:gd name="T34" fmla="*/ 213 w 586"/>
                  <a:gd name="T35" fmla="*/ 213 h 531"/>
                  <a:gd name="T36" fmla="*/ 160 w 586"/>
                  <a:gd name="T37" fmla="*/ 213 h 531"/>
                  <a:gd name="T38" fmla="*/ 160 w 586"/>
                  <a:gd name="T39" fmla="*/ 160 h 531"/>
                  <a:gd name="T40" fmla="*/ 160 w 586"/>
                  <a:gd name="T41" fmla="*/ 107 h 531"/>
                  <a:gd name="T42" fmla="*/ 160 w 586"/>
                  <a:gd name="T43" fmla="*/ 53 h 531"/>
                  <a:gd name="T44" fmla="*/ 107 w 586"/>
                  <a:gd name="T45" fmla="*/ 53 h 531"/>
                  <a:gd name="T46" fmla="*/ 107 w 586"/>
                  <a:gd name="T47" fmla="*/ 0 h 531"/>
                  <a:gd name="T48" fmla="*/ 54 w 586"/>
                  <a:gd name="T49" fmla="*/ 0 h 531"/>
                  <a:gd name="T50" fmla="*/ 0 w 586"/>
                  <a:gd name="T51" fmla="*/ 0 h 531"/>
                  <a:gd name="T52" fmla="*/ 0 w 586"/>
                  <a:gd name="T53" fmla="*/ 53 h 531"/>
                  <a:gd name="T54" fmla="*/ 0 w 586"/>
                  <a:gd name="T55" fmla="*/ 107 h 531"/>
                  <a:gd name="T56" fmla="*/ 54 w 586"/>
                  <a:gd name="T57" fmla="*/ 107 h 531"/>
                  <a:gd name="T58" fmla="*/ 54 w 586"/>
                  <a:gd name="T59" fmla="*/ 160 h 531"/>
                  <a:gd name="T60" fmla="*/ 54 w 586"/>
                  <a:gd name="T61" fmla="*/ 213 h 531"/>
                  <a:gd name="T62" fmla="*/ 107 w 586"/>
                  <a:gd name="T63" fmla="*/ 213 h 531"/>
                  <a:gd name="T64" fmla="*/ 107 w 586"/>
                  <a:gd name="T65" fmla="*/ 265 h 531"/>
                  <a:gd name="T66" fmla="*/ 107 w 586"/>
                  <a:gd name="T67" fmla="*/ 318 h 531"/>
                  <a:gd name="T68" fmla="*/ 160 w 586"/>
                  <a:gd name="T69" fmla="*/ 318 h 531"/>
                  <a:gd name="T70" fmla="*/ 160 w 586"/>
                  <a:gd name="T71" fmla="*/ 373 h 531"/>
                  <a:gd name="T72" fmla="*/ 160 w 586"/>
                  <a:gd name="T73" fmla="*/ 425 h 531"/>
                  <a:gd name="T74" fmla="*/ 213 w 586"/>
                  <a:gd name="T75" fmla="*/ 425 h 531"/>
                  <a:gd name="T76" fmla="*/ 213 w 586"/>
                  <a:gd name="T77" fmla="*/ 478 h 531"/>
                  <a:gd name="T78" fmla="*/ 213 w 586"/>
                  <a:gd name="T79" fmla="*/ 531 h 531"/>
                  <a:gd name="T80" fmla="*/ 266 w 586"/>
                  <a:gd name="T81" fmla="*/ 531 h 531"/>
                  <a:gd name="T82" fmla="*/ 320 w 586"/>
                  <a:gd name="T83" fmla="*/ 531 h 531"/>
                  <a:gd name="T84" fmla="*/ 373 w 586"/>
                  <a:gd name="T85" fmla="*/ 531 h 531"/>
                  <a:gd name="T86" fmla="*/ 373 w 586"/>
                  <a:gd name="T87" fmla="*/ 478 h 531"/>
                  <a:gd name="T88" fmla="*/ 373 w 586"/>
                  <a:gd name="T89" fmla="*/ 425 h 531"/>
                  <a:gd name="T90" fmla="*/ 426 w 586"/>
                  <a:gd name="T91" fmla="*/ 425 h 531"/>
                  <a:gd name="T92" fmla="*/ 426 w 586"/>
                  <a:gd name="T93" fmla="*/ 373 h 531"/>
                  <a:gd name="T94" fmla="*/ 426 w 586"/>
                  <a:gd name="T95" fmla="*/ 318 h 531"/>
                  <a:gd name="T96" fmla="*/ 479 w 586"/>
                  <a:gd name="T97" fmla="*/ 318 h 531"/>
                  <a:gd name="T98" fmla="*/ 479 w 586"/>
                  <a:gd name="T99" fmla="*/ 265 h 531"/>
                  <a:gd name="T100" fmla="*/ 479 w 586"/>
                  <a:gd name="T101" fmla="*/ 213 h 531"/>
                  <a:gd name="T102" fmla="*/ 533 w 586"/>
                  <a:gd name="T103" fmla="*/ 213 h 531"/>
                  <a:gd name="T104" fmla="*/ 533 w 586"/>
                  <a:gd name="T105" fmla="*/ 160 h 531"/>
                  <a:gd name="T106" fmla="*/ 533 w 586"/>
                  <a:gd name="T107" fmla="*/ 107 h 531"/>
                  <a:gd name="T108" fmla="*/ 586 w 586"/>
                  <a:gd name="T109" fmla="*/ 107 h 531"/>
                  <a:gd name="T110" fmla="*/ 586 w 586"/>
                  <a:gd name="T111" fmla="*/ 53 h 531"/>
                  <a:gd name="T112" fmla="*/ 586 w 586"/>
                  <a:gd name="T113" fmla="*/ 0 h 531"/>
                  <a:gd name="T114" fmla="*/ 533 w 586"/>
                  <a:gd name="T115" fmla="*/ 0 h 531"/>
                  <a:gd name="T116" fmla="*/ 479 w 586"/>
                  <a:gd name="T117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86" h="531">
                    <a:moveTo>
                      <a:pt x="479" y="0"/>
                    </a:moveTo>
                    <a:lnTo>
                      <a:pt x="479" y="53"/>
                    </a:lnTo>
                    <a:lnTo>
                      <a:pt x="426" y="53"/>
                    </a:lnTo>
                    <a:lnTo>
                      <a:pt x="426" y="107"/>
                    </a:lnTo>
                    <a:lnTo>
                      <a:pt x="426" y="160"/>
                    </a:lnTo>
                    <a:lnTo>
                      <a:pt x="426" y="213"/>
                    </a:lnTo>
                    <a:lnTo>
                      <a:pt x="373" y="213"/>
                    </a:lnTo>
                    <a:lnTo>
                      <a:pt x="373" y="265"/>
                    </a:lnTo>
                    <a:lnTo>
                      <a:pt x="373" y="318"/>
                    </a:lnTo>
                    <a:lnTo>
                      <a:pt x="320" y="318"/>
                    </a:lnTo>
                    <a:lnTo>
                      <a:pt x="320" y="373"/>
                    </a:lnTo>
                    <a:lnTo>
                      <a:pt x="320" y="425"/>
                    </a:lnTo>
                    <a:lnTo>
                      <a:pt x="266" y="425"/>
                    </a:lnTo>
                    <a:lnTo>
                      <a:pt x="266" y="373"/>
                    </a:lnTo>
                    <a:lnTo>
                      <a:pt x="266" y="318"/>
                    </a:lnTo>
                    <a:lnTo>
                      <a:pt x="213" y="318"/>
                    </a:lnTo>
                    <a:lnTo>
                      <a:pt x="213" y="265"/>
                    </a:lnTo>
                    <a:lnTo>
                      <a:pt x="213" y="213"/>
                    </a:lnTo>
                    <a:lnTo>
                      <a:pt x="160" y="213"/>
                    </a:lnTo>
                    <a:lnTo>
                      <a:pt x="160" y="160"/>
                    </a:lnTo>
                    <a:lnTo>
                      <a:pt x="160" y="107"/>
                    </a:lnTo>
                    <a:lnTo>
                      <a:pt x="160" y="53"/>
                    </a:lnTo>
                    <a:lnTo>
                      <a:pt x="107" y="53"/>
                    </a:lnTo>
                    <a:lnTo>
                      <a:pt x="107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54" y="107"/>
                    </a:lnTo>
                    <a:lnTo>
                      <a:pt x="54" y="160"/>
                    </a:lnTo>
                    <a:lnTo>
                      <a:pt x="54" y="213"/>
                    </a:lnTo>
                    <a:lnTo>
                      <a:pt x="107" y="213"/>
                    </a:lnTo>
                    <a:lnTo>
                      <a:pt x="107" y="265"/>
                    </a:lnTo>
                    <a:lnTo>
                      <a:pt x="107" y="318"/>
                    </a:lnTo>
                    <a:lnTo>
                      <a:pt x="160" y="318"/>
                    </a:lnTo>
                    <a:lnTo>
                      <a:pt x="160" y="373"/>
                    </a:lnTo>
                    <a:lnTo>
                      <a:pt x="160" y="425"/>
                    </a:lnTo>
                    <a:lnTo>
                      <a:pt x="213" y="425"/>
                    </a:lnTo>
                    <a:lnTo>
                      <a:pt x="213" y="478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20" y="531"/>
                    </a:lnTo>
                    <a:lnTo>
                      <a:pt x="373" y="531"/>
                    </a:lnTo>
                    <a:lnTo>
                      <a:pt x="373" y="478"/>
                    </a:lnTo>
                    <a:lnTo>
                      <a:pt x="373" y="425"/>
                    </a:lnTo>
                    <a:lnTo>
                      <a:pt x="426" y="425"/>
                    </a:lnTo>
                    <a:lnTo>
                      <a:pt x="426" y="373"/>
                    </a:lnTo>
                    <a:lnTo>
                      <a:pt x="426" y="318"/>
                    </a:lnTo>
                    <a:lnTo>
                      <a:pt x="479" y="318"/>
                    </a:lnTo>
                    <a:lnTo>
                      <a:pt x="479" y="265"/>
                    </a:lnTo>
                    <a:lnTo>
                      <a:pt x="479" y="213"/>
                    </a:lnTo>
                    <a:lnTo>
                      <a:pt x="533" y="213"/>
                    </a:lnTo>
                    <a:lnTo>
                      <a:pt x="533" y="160"/>
                    </a:lnTo>
                    <a:lnTo>
                      <a:pt x="533" y="107"/>
                    </a:lnTo>
                    <a:lnTo>
                      <a:pt x="586" y="107"/>
                    </a:lnTo>
                    <a:lnTo>
                      <a:pt x="586" y="53"/>
                    </a:lnTo>
                    <a:lnTo>
                      <a:pt x="586" y="0"/>
                    </a:lnTo>
                    <a:lnTo>
                      <a:pt x="533" y="0"/>
                    </a:lnTo>
                    <a:lnTo>
                      <a:pt x="4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10">
                <a:extLst>
                  <a:ext uri="{FF2B5EF4-FFF2-40B4-BE49-F238E27FC236}">
                    <a16:creationId xmlns:a16="http://schemas.microsoft.com/office/drawing/2014/main" id="{2A23E6D9-BC2C-4C93-A966-02B650BF0B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7701" y="981076"/>
                <a:ext cx="592138" cy="842963"/>
              </a:xfrm>
              <a:custGeom>
                <a:avLst/>
                <a:gdLst>
                  <a:gd name="T0" fmla="*/ 107 w 373"/>
                  <a:gd name="T1" fmla="*/ 531 h 531"/>
                  <a:gd name="T2" fmla="*/ 107 w 373"/>
                  <a:gd name="T3" fmla="*/ 478 h 531"/>
                  <a:gd name="T4" fmla="*/ 107 w 373"/>
                  <a:gd name="T5" fmla="*/ 424 h 531"/>
                  <a:gd name="T6" fmla="*/ 107 w 373"/>
                  <a:gd name="T7" fmla="*/ 371 h 531"/>
                  <a:gd name="T8" fmla="*/ 160 w 373"/>
                  <a:gd name="T9" fmla="*/ 371 h 531"/>
                  <a:gd name="T10" fmla="*/ 213 w 373"/>
                  <a:gd name="T11" fmla="*/ 371 h 531"/>
                  <a:gd name="T12" fmla="*/ 266 w 373"/>
                  <a:gd name="T13" fmla="*/ 371 h 531"/>
                  <a:gd name="T14" fmla="*/ 266 w 373"/>
                  <a:gd name="T15" fmla="*/ 424 h 531"/>
                  <a:gd name="T16" fmla="*/ 266 w 373"/>
                  <a:gd name="T17" fmla="*/ 478 h 531"/>
                  <a:gd name="T18" fmla="*/ 266 w 373"/>
                  <a:gd name="T19" fmla="*/ 531 h 531"/>
                  <a:gd name="T20" fmla="*/ 320 w 373"/>
                  <a:gd name="T21" fmla="*/ 531 h 531"/>
                  <a:gd name="T22" fmla="*/ 373 w 373"/>
                  <a:gd name="T23" fmla="*/ 531 h 531"/>
                  <a:gd name="T24" fmla="*/ 373 w 373"/>
                  <a:gd name="T25" fmla="*/ 478 h 531"/>
                  <a:gd name="T26" fmla="*/ 373 w 373"/>
                  <a:gd name="T27" fmla="*/ 424 h 531"/>
                  <a:gd name="T28" fmla="*/ 373 w 373"/>
                  <a:gd name="T29" fmla="*/ 371 h 531"/>
                  <a:gd name="T30" fmla="*/ 373 w 373"/>
                  <a:gd name="T31" fmla="*/ 318 h 531"/>
                  <a:gd name="T32" fmla="*/ 373 w 373"/>
                  <a:gd name="T33" fmla="*/ 265 h 531"/>
                  <a:gd name="T34" fmla="*/ 373 w 373"/>
                  <a:gd name="T35" fmla="*/ 211 h 531"/>
                  <a:gd name="T36" fmla="*/ 373 w 373"/>
                  <a:gd name="T37" fmla="*/ 158 h 531"/>
                  <a:gd name="T38" fmla="*/ 373 w 373"/>
                  <a:gd name="T39" fmla="*/ 105 h 531"/>
                  <a:gd name="T40" fmla="*/ 320 w 373"/>
                  <a:gd name="T41" fmla="*/ 105 h 531"/>
                  <a:gd name="T42" fmla="*/ 320 w 373"/>
                  <a:gd name="T43" fmla="*/ 53 h 531"/>
                  <a:gd name="T44" fmla="*/ 266 w 373"/>
                  <a:gd name="T45" fmla="*/ 53 h 531"/>
                  <a:gd name="T46" fmla="*/ 266 w 373"/>
                  <a:gd name="T47" fmla="*/ 0 h 531"/>
                  <a:gd name="T48" fmla="*/ 213 w 373"/>
                  <a:gd name="T49" fmla="*/ 0 h 531"/>
                  <a:gd name="T50" fmla="*/ 160 w 373"/>
                  <a:gd name="T51" fmla="*/ 0 h 531"/>
                  <a:gd name="T52" fmla="*/ 107 w 373"/>
                  <a:gd name="T53" fmla="*/ 0 h 531"/>
                  <a:gd name="T54" fmla="*/ 107 w 373"/>
                  <a:gd name="T55" fmla="*/ 53 h 531"/>
                  <a:gd name="T56" fmla="*/ 54 w 373"/>
                  <a:gd name="T57" fmla="*/ 53 h 531"/>
                  <a:gd name="T58" fmla="*/ 54 w 373"/>
                  <a:gd name="T59" fmla="*/ 105 h 531"/>
                  <a:gd name="T60" fmla="*/ 0 w 373"/>
                  <a:gd name="T61" fmla="*/ 105 h 531"/>
                  <a:gd name="T62" fmla="*/ 0 w 373"/>
                  <a:gd name="T63" fmla="*/ 158 h 531"/>
                  <a:gd name="T64" fmla="*/ 0 w 373"/>
                  <a:gd name="T65" fmla="*/ 211 h 531"/>
                  <a:gd name="T66" fmla="*/ 0 w 373"/>
                  <a:gd name="T67" fmla="*/ 265 h 531"/>
                  <a:gd name="T68" fmla="*/ 0 w 373"/>
                  <a:gd name="T69" fmla="*/ 318 h 531"/>
                  <a:gd name="T70" fmla="*/ 0 w 373"/>
                  <a:gd name="T71" fmla="*/ 371 h 531"/>
                  <a:gd name="T72" fmla="*/ 0 w 373"/>
                  <a:gd name="T73" fmla="*/ 424 h 531"/>
                  <a:gd name="T74" fmla="*/ 0 w 373"/>
                  <a:gd name="T75" fmla="*/ 478 h 531"/>
                  <a:gd name="T76" fmla="*/ 0 w 373"/>
                  <a:gd name="T77" fmla="*/ 531 h 531"/>
                  <a:gd name="T78" fmla="*/ 54 w 373"/>
                  <a:gd name="T79" fmla="*/ 531 h 531"/>
                  <a:gd name="T80" fmla="*/ 107 w 373"/>
                  <a:gd name="T81" fmla="*/ 531 h 531"/>
                  <a:gd name="T82" fmla="*/ 160 w 373"/>
                  <a:gd name="T83" fmla="*/ 105 h 531"/>
                  <a:gd name="T84" fmla="*/ 160 w 373"/>
                  <a:gd name="T85" fmla="*/ 53 h 531"/>
                  <a:gd name="T86" fmla="*/ 213 w 373"/>
                  <a:gd name="T87" fmla="*/ 53 h 531"/>
                  <a:gd name="T88" fmla="*/ 213 w 373"/>
                  <a:gd name="T89" fmla="*/ 105 h 531"/>
                  <a:gd name="T90" fmla="*/ 266 w 373"/>
                  <a:gd name="T91" fmla="*/ 105 h 531"/>
                  <a:gd name="T92" fmla="*/ 266 w 373"/>
                  <a:gd name="T93" fmla="*/ 158 h 531"/>
                  <a:gd name="T94" fmla="*/ 266 w 373"/>
                  <a:gd name="T95" fmla="*/ 211 h 531"/>
                  <a:gd name="T96" fmla="*/ 266 w 373"/>
                  <a:gd name="T97" fmla="*/ 265 h 531"/>
                  <a:gd name="T98" fmla="*/ 213 w 373"/>
                  <a:gd name="T99" fmla="*/ 265 h 531"/>
                  <a:gd name="T100" fmla="*/ 160 w 373"/>
                  <a:gd name="T101" fmla="*/ 265 h 531"/>
                  <a:gd name="T102" fmla="*/ 107 w 373"/>
                  <a:gd name="T103" fmla="*/ 265 h 531"/>
                  <a:gd name="T104" fmla="*/ 107 w 373"/>
                  <a:gd name="T105" fmla="*/ 211 h 531"/>
                  <a:gd name="T106" fmla="*/ 107 w 373"/>
                  <a:gd name="T107" fmla="*/ 158 h 531"/>
                  <a:gd name="T108" fmla="*/ 107 w 373"/>
                  <a:gd name="T109" fmla="*/ 105 h 531"/>
                  <a:gd name="T110" fmla="*/ 160 w 373"/>
                  <a:gd name="T111" fmla="*/ 105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3" h="531">
                    <a:moveTo>
                      <a:pt x="107" y="531"/>
                    </a:moveTo>
                    <a:lnTo>
                      <a:pt x="107" y="478"/>
                    </a:lnTo>
                    <a:lnTo>
                      <a:pt x="107" y="424"/>
                    </a:lnTo>
                    <a:lnTo>
                      <a:pt x="107" y="371"/>
                    </a:lnTo>
                    <a:lnTo>
                      <a:pt x="160" y="371"/>
                    </a:lnTo>
                    <a:lnTo>
                      <a:pt x="213" y="371"/>
                    </a:lnTo>
                    <a:lnTo>
                      <a:pt x="266" y="371"/>
                    </a:lnTo>
                    <a:lnTo>
                      <a:pt x="266" y="424"/>
                    </a:lnTo>
                    <a:lnTo>
                      <a:pt x="266" y="478"/>
                    </a:lnTo>
                    <a:lnTo>
                      <a:pt x="266" y="531"/>
                    </a:lnTo>
                    <a:lnTo>
                      <a:pt x="320" y="531"/>
                    </a:lnTo>
                    <a:lnTo>
                      <a:pt x="373" y="531"/>
                    </a:lnTo>
                    <a:lnTo>
                      <a:pt x="373" y="478"/>
                    </a:lnTo>
                    <a:lnTo>
                      <a:pt x="373" y="424"/>
                    </a:lnTo>
                    <a:lnTo>
                      <a:pt x="373" y="371"/>
                    </a:lnTo>
                    <a:lnTo>
                      <a:pt x="373" y="318"/>
                    </a:lnTo>
                    <a:lnTo>
                      <a:pt x="373" y="265"/>
                    </a:lnTo>
                    <a:lnTo>
                      <a:pt x="373" y="211"/>
                    </a:lnTo>
                    <a:lnTo>
                      <a:pt x="373" y="158"/>
                    </a:lnTo>
                    <a:lnTo>
                      <a:pt x="373" y="105"/>
                    </a:lnTo>
                    <a:lnTo>
                      <a:pt x="320" y="105"/>
                    </a:lnTo>
                    <a:lnTo>
                      <a:pt x="320" y="53"/>
                    </a:lnTo>
                    <a:lnTo>
                      <a:pt x="266" y="53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107" y="53"/>
                    </a:lnTo>
                    <a:lnTo>
                      <a:pt x="54" y="53"/>
                    </a:lnTo>
                    <a:lnTo>
                      <a:pt x="54" y="105"/>
                    </a:lnTo>
                    <a:lnTo>
                      <a:pt x="0" y="105"/>
                    </a:lnTo>
                    <a:lnTo>
                      <a:pt x="0" y="158"/>
                    </a:lnTo>
                    <a:lnTo>
                      <a:pt x="0" y="211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0" y="424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4" y="531"/>
                    </a:lnTo>
                    <a:lnTo>
                      <a:pt x="107" y="531"/>
                    </a:lnTo>
                    <a:close/>
                    <a:moveTo>
                      <a:pt x="160" y="105"/>
                    </a:moveTo>
                    <a:lnTo>
                      <a:pt x="160" y="53"/>
                    </a:lnTo>
                    <a:lnTo>
                      <a:pt x="213" y="53"/>
                    </a:lnTo>
                    <a:lnTo>
                      <a:pt x="213" y="105"/>
                    </a:lnTo>
                    <a:lnTo>
                      <a:pt x="266" y="105"/>
                    </a:lnTo>
                    <a:lnTo>
                      <a:pt x="266" y="158"/>
                    </a:lnTo>
                    <a:lnTo>
                      <a:pt x="266" y="211"/>
                    </a:lnTo>
                    <a:lnTo>
                      <a:pt x="266" y="265"/>
                    </a:lnTo>
                    <a:lnTo>
                      <a:pt x="213" y="265"/>
                    </a:lnTo>
                    <a:lnTo>
                      <a:pt x="160" y="265"/>
                    </a:lnTo>
                    <a:lnTo>
                      <a:pt x="107" y="265"/>
                    </a:lnTo>
                    <a:lnTo>
                      <a:pt x="107" y="211"/>
                    </a:lnTo>
                    <a:lnTo>
                      <a:pt x="107" y="158"/>
                    </a:lnTo>
                    <a:lnTo>
                      <a:pt x="107" y="105"/>
                    </a:lnTo>
                    <a:lnTo>
                      <a:pt x="160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11">
                <a:extLst>
                  <a:ext uri="{FF2B5EF4-FFF2-40B4-BE49-F238E27FC236}">
                    <a16:creationId xmlns:a16="http://schemas.microsoft.com/office/drawing/2014/main" id="{7BBB8181-A271-496B-94C3-B3709D64CF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3151" y="1992313"/>
                <a:ext cx="760413" cy="842963"/>
              </a:xfrm>
              <a:custGeom>
                <a:avLst/>
                <a:gdLst>
                  <a:gd name="T0" fmla="*/ 426 w 479"/>
                  <a:gd name="T1" fmla="*/ 53 h 531"/>
                  <a:gd name="T2" fmla="*/ 426 w 479"/>
                  <a:gd name="T3" fmla="*/ 0 h 531"/>
                  <a:gd name="T4" fmla="*/ 373 w 479"/>
                  <a:gd name="T5" fmla="*/ 0 h 531"/>
                  <a:gd name="T6" fmla="*/ 320 w 479"/>
                  <a:gd name="T7" fmla="*/ 0 h 531"/>
                  <a:gd name="T8" fmla="*/ 266 w 479"/>
                  <a:gd name="T9" fmla="*/ 0 h 531"/>
                  <a:gd name="T10" fmla="*/ 213 w 479"/>
                  <a:gd name="T11" fmla="*/ 0 h 531"/>
                  <a:gd name="T12" fmla="*/ 160 w 479"/>
                  <a:gd name="T13" fmla="*/ 0 h 531"/>
                  <a:gd name="T14" fmla="*/ 107 w 479"/>
                  <a:gd name="T15" fmla="*/ 0 h 531"/>
                  <a:gd name="T16" fmla="*/ 107 w 479"/>
                  <a:gd name="T17" fmla="*/ 53 h 531"/>
                  <a:gd name="T18" fmla="*/ 53 w 479"/>
                  <a:gd name="T19" fmla="*/ 53 h 531"/>
                  <a:gd name="T20" fmla="*/ 53 w 479"/>
                  <a:gd name="T21" fmla="*/ 107 h 531"/>
                  <a:gd name="T22" fmla="*/ 0 w 479"/>
                  <a:gd name="T23" fmla="*/ 107 h 531"/>
                  <a:gd name="T24" fmla="*/ 0 w 479"/>
                  <a:gd name="T25" fmla="*/ 160 h 531"/>
                  <a:gd name="T26" fmla="*/ 0 w 479"/>
                  <a:gd name="T27" fmla="*/ 213 h 531"/>
                  <a:gd name="T28" fmla="*/ 0 w 479"/>
                  <a:gd name="T29" fmla="*/ 265 h 531"/>
                  <a:gd name="T30" fmla="*/ 0 w 479"/>
                  <a:gd name="T31" fmla="*/ 318 h 531"/>
                  <a:gd name="T32" fmla="*/ 0 w 479"/>
                  <a:gd name="T33" fmla="*/ 373 h 531"/>
                  <a:gd name="T34" fmla="*/ 0 w 479"/>
                  <a:gd name="T35" fmla="*/ 425 h 531"/>
                  <a:gd name="T36" fmla="*/ 53 w 479"/>
                  <a:gd name="T37" fmla="*/ 425 h 531"/>
                  <a:gd name="T38" fmla="*/ 53 w 479"/>
                  <a:gd name="T39" fmla="*/ 478 h 531"/>
                  <a:gd name="T40" fmla="*/ 107 w 479"/>
                  <a:gd name="T41" fmla="*/ 478 h 531"/>
                  <a:gd name="T42" fmla="*/ 107 w 479"/>
                  <a:gd name="T43" fmla="*/ 531 h 531"/>
                  <a:gd name="T44" fmla="*/ 160 w 479"/>
                  <a:gd name="T45" fmla="*/ 531 h 531"/>
                  <a:gd name="T46" fmla="*/ 213 w 479"/>
                  <a:gd name="T47" fmla="*/ 531 h 531"/>
                  <a:gd name="T48" fmla="*/ 266 w 479"/>
                  <a:gd name="T49" fmla="*/ 531 h 531"/>
                  <a:gd name="T50" fmla="*/ 320 w 479"/>
                  <a:gd name="T51" fmla="*/ 531 h 531"/>
                  <a:gd name="T52" fmla="*/ 373 w 479"/>
                  <a:gd name="T53" fmla="*/ 531 h 531"/>
                  <a:gd name="T54" fmla="*/ 373 w 479"/>
                  <a:gd name="T55" fmla="*/ 478 h 531"/>
                  <a:gd name="T56" fmla="*/ 426 w 479"/>
                  <a:gd name="T57" fmla="*/ 478 h 531"/>
                  <a:gd name="T58" fmla="*/ 426 w 479"/>
                  <a:gd name="T59" fmla="*/ 425 h 531"/>
                  <a:gd name="T60" fmla="*/ 479 w 479"/>
                  <a:gd name="T61" fmla="*/ 425 h 531"/>
                  <a:gd name="T62" fmla="*/ 479 w 479"/>
                  <a:gd name="T63" fmla="*/ 373 h 531"/>
                  <a:gd name="T64" fmla="*/ 479 w 479"/>
                  <a:gd name="T65" fmla="*/ 318 h 531"/>
                  <a:gd name="T66" fmla="*/ 479 w 479"/>
                  <a:gd name="T67" fmla="*/ 265 h 531"/>
                  <a:gd name="T68" fmla="*/ 479 w 479"/>
                  <a:gd name="T69" fmla="*/ 213 h 531"/>
                  <a:gd name="T70" fmla="*/ 479 w 479"/>
                  <a:gd name="T71" fmla="*/ 160 h 531"/>
                  <a:gd name="T72" fmla="*/ 479 w 479"/>
                  <a:gd name="T73" fmla="*/ 107 h 531"/>
                  <a:gd name="T74" fmla="*/ 426 w 479"/>
                  <a:gd name="T75" fmla="*/ 107 h 531"/>
                  <a:gd name="T76" fmla="*/ 426 w 479"/>
                  <a:gd name="T77" fmla="*/ 53 h 531"/>
                  <a:gd name="T78" fmla="*/ 373 w 479"/>
                  <a:gd name="T79" fmla="*/ 160 h 531"/>
                  <a:gd name="T80" fmla="*/ 373 w 479"/>
                  <a:gd name="T81" fmla="*/ 213 h 531"/>
                  <a:gd name="T82" fmla="*/ 373 w 479"/>
                  <a:gd name="T83" fmla="*/ 265 h 531"/>
                  <a:gd name="T84" fmla="*/ 373 w 479"/>
                  <a:gd name="T85" fmla="*/ 318 h 531"/>
                  <a:gd name="T86" fmla="*/ 373 w 479"/>
                  <a:gd name="T87" fmla="*/ 373 h 531"/>
                  <a:gd name="T88" fmla="*/ 320 w 479"/>
                  <a:gd name="T89" fmla="*/ 373 h 531"/>
                  <a:gd name="T90" fmla="*/ 320 w 479"/>
                  <a:gd name="T91" fmla="*/ 425 h 531"/>
                  <a:gd name="T92" fmla="*/ 266 w 479"/>
                  <a:gd name="T93" fmla="*/ 425 h 531"/>
                  <a:gd name="T94" fmla="*/ 213 w 479"/>
                  <a:gd name="T95" fmla="*/ 425 h 531"/>
                  <a:gd name="T96" fmla="*/ 160 w 479"/>
                  <a:gd name="T97" fmla="*/ 425 h 531"/>
                  <a:gd name="T98" fmla="*/ 160 w 479"/>
                  <a:gd name="T99" fmla="*/ 373 h 531"/>
                  <a:gd name="T100" fmla="*/ 107 w 479"/>
                  <a:gd name="T101" fmla="*/ 373 h 531"/>
                  <a:gd name="T102" fmla="*/ 107 w 479"/>
                  <a:gd name="T103" fmla="*/ 318 h 531"/>
                  <a:gd name="T104" fmla="*/ 107 w 479"/>
                  <a:gd name="T105" fmla="*/ 265 h 531"/>
                  <a:gd name="T106" fmla="*/ 107 w 479"/>
                  <a:gd name="T107" fmla="*/ 213 h 531"/>
                  <a:gd name="T108" fmla="*/ 107 w 479"/>
                  <a:gd name="T109" fmla="*/ 160 h 531"/>
                  <a:gd name="T110" fmla="*/ 160 w 479"/>
                  <a:gd name="T111" fmla="*/ 160 h 531"/>
                  <a:gd name="T112" fmla="*/ 160 w 479"/>
                  <a:gd name="T113" fmla="*/ 107 h 531"/>
                  <a:gd name="T114" fmla="*/ 213 w 479"/>
                  <a:gd name="T115" fmla="*/ 107 h 531"/>
                  <a:gd name="T116" fmla="*/ 266 w 479"/>
                  <a:gd name="T117" fmla="*/ 107 h 531"/>
                  <a:gd name="T118" fmla="*/ 320 w 479"/>
                  <a:gd name="T119" fmla="*/ 107 h 531"/>
                  <a:gd name="T120" fmla="*/ 320 w 479"/>
                  <a:gd name="T121" fmla="*/ 160 h 531"/>
                  <a:gd name="T122" fmla="*/ 373 w 479"/>
                  <a:gd name="T123" fmla="*/ 16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79" h="531">
                    <a:moveTo>
                      <a:pt x="426" y="53"/>
                    </a:moveTo>
                    <a:lnTo>
                      <a:pt x="426" y="0"/>
                    </a:lnTo>
                    <a:lnTo>
                      <a:pt x="373" y="0"/>
                    </a:lnTo>
                    <a:lnTo>
                      <a:pt x="320" y="0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107" y="53"/>
                    </a:lnTo>
                    <a:lnTo>
                      <a:pt x="53" y="53"/>
                    </a:lnTo>
                    <a:lnTo>
                      <a:pt x="53" y="107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3"/>
                    </a:lnTo>
                    <a:lnTo>
                      <a:pt x="0" y="425"/>
                    </a:lnTo>
                    <a:lnTo>
                      <a:pt x="53" y="425"/>
                    </a:lnTo>
                    <a:lnTo>
                      <a:pt x="53" y="478"/>
                    </a:lnTo>
                    <a:lnTo>
                      <a:pt x="107" y="478"/>
                    </a:lnTo>
                    <a:lnTo>
                      <a:pt x="107" y="531"/>
                    </a:lnTo>
                    <a:lnTo>
                      <a:pt x="160" y="531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20" y="531"/>
                    </a:lnTo>
                    <a:lnTo>
                      <a:pt x="373" y="531"/>
                    </a:lnTo>
                    <a:lnTo>
                      <a:pt x="373" y="478"/>
                    </a:lnTo>
                    <a:lnTo>
                      <a:pt x="426" y="478"/>
                    </a:lnTo>
                    <a:lnTo>
                      <a:pt x="426" y="425"/>
                    </a:lnTo>
                    <a:lnTo>
                      <a:pt x="479" y="425"/>
                    </a:lnTo>
                    <a:lnTo>
                      <a:pt x="479" y="373"/>
                    </a:lnTo>
                    <a:lnTo>
                      <a:pt x="479" y="318"/>
                    </a:lnTo>
                    <a:lnTo>
                      <a:pt x="479" y="265"/>
                    </a:lnTo>
                    <a:lnTo>
                      <a:pt x="479" y="213"/>
                    </a:lnTo>
                    <a:lnTo>
                      <a:pt x="479" y="160"/>
                    </a:lnTo>
                    <a:lnTo>
                      <a:pt x="479" y="107"/>
                    </a:lnTo>
                    <a:lnTo>
                      <a:pt x="426" y="107"/>
                    </a:lnTo>
                    <a:lnTo>
                      <a:pt x="426" y="53"/>
                    </a:lnTo>
                    <a:close/>
                    <a:moveTo>
                      <a:pt x="373" y="160"/>
                    </a:moveTo>
                    <a:lnTo>
                      <a:pt x="373" y="213"/>
                    </a:lnTo>
                    <a:lnTo>
                      <a:pt x="373" y="265"/>
                    </a:lnTo>
                    <a:lnTo>
                      <a:pt x="373" y="318"/>
                    </a:lnTo>
                    <a:lnTo>
                      <a:pt x="373" y="373"/>
                    </a:lnTo>
                    <a:lnTo>
                      <a:pt x="320" y="373"/>
                    </a:lnTo>
                    <a:lnTo>
                      <a:pt x="320" y="425"/>
                    </a:lnTo>
                    <a:lnTo>
                      <a:pt x="266" y="425"/>
                    </a:lnTo>
                    <a:lnTo>
                      <a:pt x="213" y="425"/>
                    </a:lnTo>
                    <a:lnTo>
                      <a:pt x="160" y="425"/>
                    </a:lnTo>
                    <a:lnTo>
                      <a:pt x="160" y="373"/>
                    </a:lnTo>
                    <a:lnTo>
                      <a:pt x="107" y="373"/>
                    </a:lnTo>
                    <a:lnTo>
                      <a:pt x="107" y="318"/>
                    </a:lnTo>
                    <a:lnTo>
                      <a:pt x="107" y="265"/>
                    </a:lnTo>
                    <a:lnTo>
                      <a:pt x="107" y="213"/>
                    </a:lnTo>
                    <a:lnTo>
                      <a:pt x="107" y="160"/>
                    </a:lnTo>
                    <a:lnTo>
                      <a:pt x="160" y="160"/>
                    </a:lnTo>
                    <a:lnTo>
                      <a:pt x="160" y="107"/>
                    </a:lnTo>
                    <a:lnTo>
                      <a:pt x="213" y="107"/>
                    </a:lnTo>
                    <a:lnTo>
                      <a:pt x="266" y="107"/>
                    </a:lnTo>
                    <a:lnTo>
                      <a:pt x="320" y="107"/>
                    </a:lnTo>
                    <a:lnTo>
                      <a:pt x="320" y="160"/>
                    </a:lnTo>
                    <a:lnTo>
                      <a:pt x="373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12">
                <a:extLst>
                  <a:ext uri="{FF2B5EF4-FFF2-40B4-BE49-F238E27FC236}">
                    <a16:creationId xmlns:a16="http://schemas.microsoft.com/office/drawing/2014/main" id="{04D21DA8-851B-46D9-9434-5234FCD0A1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151" y="981076"/>
                <a:ext cx="676275" cy="842963"/>
              </a:xfrm>
              <a:custGeom>
                <a:avLst/>
                <a:gdLst>
                  <a:gd name="T0" fmla="*/ 53 w 426"/>
                  <a:gd name="T1" fmla="*/ 478 h 531"/>
                  <a:gd name="T2" fmla="*/ 107 w 426"/>
                  <a:gd name="T3" fmla="*/ 478 h 531"/>
                  <a:gd name="T4" fmla="*/ 107 w 426"/>
                  <a:gd name="T5" fmla="*/ 531 h 531"/>
                  <a:gd name="T6" fmla="*/ 160 w 426"/>
                  <a:gd name="T7" fmla="*/ 531 h 531"/>
                  <a:gd name="T8" fmla="*/ 213 w 426"/>
                  <a:gd name="T9" fmla="*/ 531 h 531"/>
                  <a:gd name="T10" fmla="*/ 266 w 426"/>
                  <a:gd name="T11" fmla="*/ 531 h 531"/>
                  <a:gd name="T12" fmla="*/ 320 w 426"/>
                  <a:gd name="T13" fmla="*/ 531 h 531"/>
                  <a:gd name="T14" fmla="*/ 373 w 426"/>
                  <a:gd name="T15" fmla="*/ 531 h 531"/>
                  <a:gd name="T16" fmla="*/ 373 w 426"/>
                  <a:gd name="T17" fmla="*/ 478 h 531"/>
                  <a:gd name="T18" fmla="*/ 426 w 426"/>
                  <a:gd name="T19" fmla="*/ 478 h 531"/>
                  <a:gd name="T20" fmla="*/ 426 w 426"/>
                  <a:gd name="T21" fmla="*/ 424 h 531"/>
                  <a:gd name="T22" fmla="*/ 426 w 426"/>
                  <a:gd name="T23" fmla="*/ 371 h 531"/>
                  <a:gd name="T24" fmla="*/ 426 w 426"/>
                  <a:gd name="T25" fmla="*/ 318 h 531"/>
                  <a:gd name="T26" fmla="*/ 426 w 426"/>
                  <a:gd name="T27" fmla="*/ 265 h 531"/>
                  <a:gd name="T28" fmla="*/ 426 w 426"/>
                  <a:gd name="T29" fmla="*/ 211 h 531"/>
                  <a:gd name="T30" fmla="*/ 373 w 426"/>
                  <a:gd name="T31" fmla="*/ 211 h 531"/>
                  <a:gd name="T32" fmla="*/ 320 w 426"/>
                  <a:gd name="T33" fmla="*/ 211 h 531"/>
                  <a:gd name="T34" fmla="*/ 266 w 426"/>
                  <a:gd name="T35" fmla="*/ 211 h 531"/>
                  <a:gd name="T36" fmla="*/ 213 w 426"/>
                  <a:gd name="T37" fmla="*/ 211 h 531"/>
                  <a:gd name="T38" fmla="*/ 213 w 426"/>
                  <a:gd name="T39" fmla="*/ 265 h 531"/>
                  <a:gd name="T40" fmla="*/ 213 w 426"/>
                  <a:gd name="T41" fmla="*/ 318 h 531"/>
                  <a:gd name="T42" fmla="*/ 266 w 426"/>
                  <a:gd name="T43" fmla="*/ 318 h 531"/>
                  <a:gd name="T44" fmla="*/ 320 w 426"/>
                  <a:gd name="T45" fmla="*/ 318 h 531"/>
                  <a:gd name="T46" fmla="*/ 320 w 426"/>
                  <a:gd name="T47" fmla="*/ 371 h 531"/>
                  <a:gd name="T48" fmla="*/ 320 w 426"/>
                  <a:gd name="T49" fmla="*/ 424 h 531"/>
                  <a:gd name="T50" fmla="*/ 266 w 426"/>
                  <a:gd name="T51" fmla="*/ 424 h 531"/>
                  <a:gd name="T52" fmla="*/ 213 w 426"/>
                  <a:gd name="T53" fmla="*/ 424 h 531"/>
                  <a:gd name="T54" fmla="*/ 160 w 426"/>
                  <a:gd name="T55" fmla="*/ 424 h 531"/>
                  <a:gd name="T56" fmla="*/ 160 w 426"/>
                  <a:gd name="T57" fmla="*/ 371 h 531"/>
                  <a:gd name="T58" fmla="*/ 107 w 426"/>
                  <a:gd name="T59" fmla="*/ 371 h 531"/>
                  <a:gd name="T60" fmla="*/ 107 w 426"/>
                  <a:gd name="T61" fmla="*/ 318 h 531"/>
                  <a:gd name="T62" fmla="*/ 107 w 426"/>
                  <a:gd name="T63" fmla="*/ 265 h 531"/>
                  <a:gd name="T64" fmla="*/ 107 w 426"/>
                  <a:gd name="T65" fmla="*/ 211 h 531"/>
                  <a:gd name="T66" fmla="*/ 107 w 426"/>
                  <a:gd name="T67" fmla="*/ 158 h 531"/>
                  <a:gd name="T68" fmla="*/ 160 w 426"/>
                  <a:gd name="T69" fmla="*/ 158 h 531"/>
                  <a:gd name="T70" fmla="*/ 160 w 426"/>
                  <a:gd name="T71" fmla="*/ 105 h 531"/>
                  <a:gd name="T72" fmla="*/ 213 w 426"/>
                  <a:gd name="T73" fmla="*/ 105 h 531"/>
                  <a:gd name="T74" fmla="*/ 266 w 426"/>
                  <a:gd name="T75" fmla="*/ 105 h 531"/>
                  <a:gd name="T76" fmla="*/ 320 w 426"/>
                  <a:gd name="T77" fmla="*/ 105 h 531"/>
                  <a:gd name="T78" fmla="*/ 373 w 426"/>
                  <a:gd name="T79" fmla="*/ 105 h 531"/>
                  <a:gd name="T80" fmla="*/ 373 w 426"/>
                  <a:gd name="T81" fmla="*/ 53 h 531"/>
                  <a:gd name="T82" fmla="*/ 373 w 426"/>
                  <a:gd name="T83" fmla="*/ 0 h 531"/>
                  <a:gd name="T84" fmla="*/ 320 w 426"/>
                  <a:gd name="T85" fmla="*/ 0 h 531"/>
                  <a:gd name="T86" fmla="*/ 266 w 426"/>
                  <a:gd name="T87" fmla="*/ 0 h 531"/>
                  <a:gd name="T88" fmla="*/ 213 w 426"/>
                  <a:gd name="T89" fmla="*/ 0 h 531"/>
                  <a:gd name="T90" fmla="*/ 160 w 426"/>
                  <a:gd name="T91" fmla="*/ 0 h 531"/>
                  <a:gd name="T92" fmla="*/ 107 w 426"/>
                  <a:gd name="T93" fmla="*/ 0 h 531"/>
                  <a:gd name="T94" fmla="*/ 107 w 426"/>
                  <a:gd name="T95" fmla="*/ 53 h 531"/>
                  <a:gd name="T96" fmla="*/ 53 w 426"/>
                  <a:gd name="T97" fmla="*/ 53 h 531"/>
                  <a:gd name="T98" fmla="*/ 53 w 426"/>
                  <a:gd name="T99" fmla="*/ 105 h 531"/>
                  <a:gd name="T100" fmla="*/ 0 w 426"/>
                  <a:gd name="T101" fmla="*/ 105 h 531"/>
                  <a:gd name="T102" fmla="*/ 0 w 426"/>
                  <a:gd name="T103" fmla="*/ 158 h 531"/>
                  <a:gd name="T104" fmla="*/ 0 w 426"/>
                  <a:gd name="T105" fmla="*/ 211 h 531"/>
                  <a:gd name="T106" fmla="*/ 0 w 426"/>
                  <a:gd name="T107" fmla="*/ 265 h 531"/>
                  <a:gd name="T108" fmla="*/ 0 w 426"/>
                  <a:gd name="T109" fmla="*/ 318 h 531"/>
                  <a:gd name="T110" fmla="*/ 0 w 426"/>
                  <a:gd name="T111" fmla="*/ 371 h 531"/>
                  <a:gd name="T112" fmla="*/ 0 w 426"/>
                  <a:gd name="T113" fmla="*/ 424 h 531"/>
                  <a:gd name="T114" fmla="*/ 53 w 426"/>
                  <a:gd name="T115" fmla="*/ 424 h 531"/>
                  <a:gd name="T116" fmla="*/ 53 w 426"/>
                  <a:gd name="T117" fmla="*/ 47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31">
                    <a:moveTo>
                      <a:pt x="53" y="478"/>
                    </a:moveTo>
                    <a:lnTo>
                      <a:pt x="107" y="478"/>
                    </a:lnTo>
                    <a:lnTo>
                      <a:pt x="107" y="531"/>
                    </a:lnTo>
                    <a:lnTo>
                      <a:pt x="160" y="531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20" y="531"/>
                    </a:lnTo>
                    <a:lnTo>
                      <a:pt x="373" y="531"/>
                    </a:lnTo>
                    <a:lnTo>
                      <a:pt x="373" y="478"/>
                    </a:lnTo>
                    <a:lnTo>
                      <a:pt x="426" y="478"/>
                    </a:lnTo>
                    <a:lnTo>
                      <a:pt x="426" y="424"/>
                    </a:lnTo>
                    <a:lnTo>
                      <a:pt x="426" y="371"/>
                    </a:lnTo>
                    <a:lnTo>
                      <a:pt x="426" y="318"/>
                    </a:lnTo>
                    <a:lnTo>
                      <a:pt x="426" y="265"/>
                    </a:lnTo>
                    <a:lnTo>
                      <a:pt x="426" y="211"/>
                    </a:lnTo>
                    <a:lnTo>
                      <a:pt x="373" y="211"/>
                    </a:lnTo>
                    <a:lnTo>
                      <a:pt x="320" y="211"/>
                    </a:lnTo>
                    <a:lnTo>
                      <a:pt x="266" y="211"/>
                    </a:lnTo>
                    <a:lnTo>
                      <a:pt x="213" y="211"/>
                    </a:lnTo>
                    <a:lnTo>
                      <a:pt x="213" y="265"/>
                    </a:lnTo>
                    <a:lnTo>
                      <a:pt x="213" y="318"/>
                    </a:lnTo>
                    <a:lnTo>
                      <a:pt x="266" y="318"/>
                    </a:lnTo>
                    <a:lnTo>
                      <a:pt x="320" y="318"/>
                    </a:lnTo>
                    <a:lnTo>
                      <a:pt x="320" y="371"/>
                    </a:lnTo>
                    <a:lnTo>
                      <a:pt x="320" y="424"/>
                    </a:lnTo>
                    <a:lnTo>
                      <a:pt x="266" y="424"/>
                    </a:lnTo>
                    <a:lnTo>
                      <a:pt x="213" y="424"/>
                    </a:lnTo>
                    <a:lnTo>
                      <a:pt x="160" y="424"/>
                    </a:lnTo>
                    <a:lnTo>
                      <a:pt x="160" y="371"/>
                    </a:lnTo>
                    <a:lnTo>
                      <a:pt x="107" y="371"/>
                    </a:lnTo>
                    <a:lnTo>
                      <a:pt x="107" y="318"/>
                    </a:lnTo>
                    <a:lnTo>
                      <a:pt x="107" y="265"/>
                    </a:lnTo>
                    <a:lnTo>
                      <a:pt x="107" y="211"/>
                    </a:lnTo>
                    <a:lnTo>
                      <a:pt x="107" y="158"/>
                    </a:lnTo>
                    <a:lnTo>
                      <a:pt x="160" y="158"/>
                    </a:lnTo>
                    <a:lnTo>
                      <a:pt x="160" y="105"/>
                    </a:lnTo>
                    <a:lnTo>
                      <a:pt x="213" y="105"/>
                    </a:lnTo>
                    <a:lnTo>
                      <a:pt x="266" y="105"/>
                    </a:lnTo>
                    <a:lnTo>
                      <a:pt x="320" y="105"/>
                    </a:lnTo>
                    <a:lnTo>
                      <a:pt x="373" y="105"/>
                    </a:lnTo>
                    <a:lnTo>
                      <a:pt x="373" y="53"/>
                    </a:lnTo>
                    <a:lnTo>
                      <a:pt x="373" y="0"/>
                    </a:lnTo>
                    <a:lnTo>
                      <a:pt x="320" y="0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107" y="53"/>
                    </a:lnTo>
                    <a:lnTo>
                      <a:pt x="53" y="53"/>
                    </a:lnTo>
                    <a:lnTo>
                      <a:pt x="53" y="105"/>
                    </a:lnTo>
                    <a:lnTo>
                      <a:pt x="0" y="105"/>
                    </a:lnTo>
                    <a:lnTo>
                      <a:pt x="0" y="158"/>
                    </a:lnTo>
                    <a:lnTo>
                      <a:pt x="0" y="211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0" y="424"/>
                    </a:lnTo>
                    <a:lnTo>
                      <a:pt x="53" y="424"/>
                    </a:lnTo>
                    <a:lnTo>
                      <a:pt x="53" y="4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C5C0E75-3B30-4B5F-907D-A55A07D03724}"/>
                </a:ext>
              </a:extLst>
            </p:cNvPr>
            <p:cNvGrpSpPr/>
            <p:nvPr/>
          </p:nvGrpSpPr>
          <p:grpSpPr>
            <a:xfrm>
              <a:off x="989013" y="1065213"/>
              <a:ext cx="3209925" cy="1855788"/>
              <a:chOff x="989013" y="1065213"/>
              <a:chExt cx="3209925" cy="1855788"/>
            </a:xfrm>
            <a:solidFill>
              <a:schemeClr val="bg1">
                <a:lumMod val="65000"/>
              </a:schemeClr>
            </a:solidFill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DAC7AF71-EDC2-4D91-8990-FE6C3A14C9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801" y="2162176"/>
                <a:ext cx="169863" cy="168275"/>
              </a:xfrm>
              <a:custGeom>
                <a:avLst/>
                <a:gdLst>
                  <a:gd name="T0" fmla="*/ 107 w 107"/>
                  <a:gd name="T1" fmla="*/ 106 h 106"/>
                  <a:gd name="T2" fmla="*/ 107 w 107"/>
                  <a:gd name="T3" fmla="*/ 53 h 106"/>
                  <a:gd name="T4" fmla="*/ 107 w 107"/>
                  <a:gd name="T5" fmla="*/ 0 h 106"/>
                  <a:gd name="T6" fmla="*/ 54 w 107"/>
                  <a:gd name="T7" fmla="*/ 0 h 106"/>
                  <a:gd name="T8" fmla="*/ 0 w 107"/>
                  <a:gd name="T9" fmla="*/ 0 h 106"/>
                  <a:gd name="T10" fmla="*/ 0 w 107"/>
                  <a:gd name="T11" fmla="*/ 53 h 106"/>
                  <a:gd name="T12" fmla="*/ 54 w 107"/>
                  <a:gd name="T13" fmla="*/ 53 h 106"/>
                  <a:gd name="T14" fmla="*/ 54 w 107"/>
                  <a:gd name="T15" fmla="*/ 106 h 106"/>
                  <a:gd name="T16" fmla="*/ 107 w 107"/>
                  <a:gd name="T17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106">
                    <a:moveTo>
                      <a:pt x="107" y="106"/>
                    </a:moveTo>
                    <a:lnTo>
                      <a:pt x="107" y="53"/>
                    </a:lnTo>
                    <a:lnTo>
                      <a:pt x="107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4" y="53"/>
                    </a:lnTo>
                    <a:lnTo>
                      <a:pt x="54" y="106"/>
                    </a:lnTo>
                    <a:lnTo>
                      <a:pt x="107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4">
                <a:extLst>
                  <a:ext uri="{FF2B5EF4-FFF2-40B4-BE49-F238E27FC236}">
                    <a16:creationId xmlns:a16="http://schemas.microsoft.com/office/drawing/2014/main" id="{11D32620-86B2-41A0-9116-07B252F8D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663" y="2751138"/>
                <a:ext cx="168275" cy="169863"/>
              </a:xfrm>
              <a:custGeom>
                <a:avLst/>
                <a:gdLst>
                  <a:gd name="T0" fmla="*/ 53 w 106"/>
                  <a:gd name="T1" fmla="*/ 53 h 107"/>
                  <a:gd name="T2" fmla="*/ 53 w 106"/>
                  <a:gd name="T3" fmla="*/ 0 h 107"/>
                  <a:gd name="T4" fmla="*/ 0 w 106"/>
                  <a:gd name="T5" fmla="*/ 0 h 107"/>
                  <a:gd name="T6" fmla="*/ 0 w 106"/>
                  <a:gd name="T7" fmla="*/ 53 h 107"/>
                  <a:gd name="T8" fmla="*/ 0 w 106"/>
                  <a:gd name="T9" fmla="*/ 107 h 107"/>
                  <a:gd name="T10" fmla="*/ 53 w 106"/>
                  <a:gd name="T11" fmla="*/ 107 h 107"/>
                  <a:gd name="T12" fmla="*/ 106 w 106"/>
                  <a:gd name="T13" fmla="*/ 107 h 107"/>
                  <a:gd name="T14" fmla="*/ 106 w 106"/>
                  <a:gd name="T15" fmla="*/ 53 h 107"/>
                  <a:gd name="T16" fmla="*/ 53 w 106"/>
                  <a:gd name="T17" fmla="*/ 5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07">
                    <a:moveTo>
                      <a:pt x="53" y="53"/>
                    </a:move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53" y="107"/>
                    </a:lnTo>
                    <a:lnTo>
                      <a:pt x="106" y="107"/>
                    </a:lnTo>
                    <a:lnTo>
                      <a:pt x="106" y="53"/>
                    </a:lnTo>
                    <a:lnTo>
                      <a:pt x="5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64650E12-93B3-4CB0-BE3D-7D6C3B3025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6526" y="2584451"/>
                <a:ext cx="84138" cy="166688"/>
              </a:xfrm>
              <a:custGeom>
                <a:avLst/>
                <a:gdLst>
                  <a:gd name="T0" fmla="*/ 53 w 53"/>
                  <a:gd name="T1" fmla="*/ 0 h 105"/>
                  <a:gd name="T2" fmla="*/ 0 w 53"/>
                  <a:gd name="T3" fmla="*/ 0 h 105"/>
                  <a:gd name="T4" fmla="*/ 0 w 53"/>
                  <a:gd name="T5" fmla="*/ 52 h 105"/>
                  <a:gd name="T6" fmla="*/ 0 w 53"/>
                  <a:gd name="T7" fmla="*/ 105 h 105"/>
                  <a:gd name="T8" fmla="*/ 53 w 53"/>
                  <a:gd name="T9" fmla="*/ 105 h 105"/>
                  <a:gd name="T10" fmla="*/ 53 w 53"/>
                  <a:gd name="T11" fmla="*/ 52 h 105"/>
                  <a:gd name="T12" fmla="*/ 53 w 53"/>
                  <a:gd name="T1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05">
                    <a:moveTo>
                      <a:pt x="53" y="0"/>
                    </a:moveTo>
                    <a:lnTo>
                      <a:pt x="0" y="0"/>
                    </a:lnTo>
                    <a:lnTo>
                      <a:pt x="0" y="52"/>
                    </a:lnTo>
                    <a:lnTo>
                      <a:pt x="0" y="105"/>
                    </a:lnTo>
                    <a:lnTo>
                      <a:pt x="53" y="105"/>
                    </a:lnTo>
                    <a:lnTo>
                      <a:pt x="53" y="52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Rectangle 16">
                <a:extLst>
                  <a:ext uri="{FF2B5EF4-FFF2-40B4-BE49-F238E27FC236}">
                    <a16:creationId xmlns:a16="http://schemas.microsoft.com/office/drawing/2014/main" id="{64F8D4F5-A729-4675-896A-D953E8303A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0801" y="2497138"/>
                <a:ext cx="8572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17">
                <a:extLst>
                  <a:ext uri="{FF2B5EF4-FFF2-40B4-BE49-F238E27FC236}">
                    <a16:creationId xmlns:a16="http://schemas.microsoft.com/office/drawing/2014/main" id="{D8B863B5-AB75-4BD9-8EB5-F141D99411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8388" y="2076451"/>
                <a:ext cx="168275" cy="844550"/>
              </a:xfrm>
              <a:custGeom>
                <a:avLst/>
                <a:gdLst>
                  <a:gd name="T0" fmla="*/ 53 w 106"/>
                  <a:gd name="T1" fmla="*/ 425 h 532"/>
                  <a:gd name="T2" fmla="*/ 53 w 106"/>
                  <a:gd name="T3" fmla="*/ 372 h 532"/>
                  <a:gd name="T4" fmla="*/ 53 w 106"/>
                  <a:gd name="T5" fmla="*/ 320 h 532"/>
                  <a:gd name="T6" fmla="*/ 53 w 106"/>
                  <a:gd name="T7" fmla="*/ 265 h 532"/>
                  <a:gd name="T8" fmla="*/ 53 w 106"/>
                  <a:gd name="T9" fmla="*/ 212 h 532"/>
                  <a:gd name="T10" fmla="*/ 53 w 106"/>
                  <a:gd name="T11" fmla="*/ 160 h 532"/>
                  <a:gd name="T12" fmla="*/ 53 w 106"/>
                  <a:gd name="T13" fmla="*/ 107 h 532"/>
                  <a:gd name="T14" fmla="*/ 53 w 106"/>
                  <a:gd name="T15" fmla="*/ 54 h 532"/>
                  <a:gd name="T16" fmla="*/ 53 w 106"/>
                  <a:gd name="T17" fmla="*/ 0 h 532"/>
                  <a:gd name="T18" fmla="*/ 0 w 106"/>
                  <a:gd name="T19" fmla="*/ 0 h 532"/>
                  <a:gd name="T20" fmla="*/ 0 w 106"/>
                  <a:gd name="T21" fmla="*/ 54 h 532"/>
                  <a:gd name="T22" fmla="*/ 0 w 106"/>
                  <a:gd name="T23" fmla="*/ 107 h 532"/>
                  <a:gd name="T24" fmla="*/ 0 w 106"/>
                  <a:gd name="T25" fmla="*/ 160 h 532"/>
                  <a:gd name="T26" fmla="*/ 0 w 106"/>
                  <a:gd name="T27" fmla="*/ 212 h 532"/>
                  <a:gd name="T28" fmla="*/ 0 w 106"/>
                  <a:gd name="T29" fmla="*/ 265 h 532"/>
                  <a:gd name="T30" fmla="*/ 0 w 106"/>
                  <a:gd name="T31" fmla="*/ 320 h 532"/>
                  <a:gd name="T32" fmla="*/ 0 w 106"/>
                  <a:gd name="T33" fmla="*/ 372 h 532"/>
                  <a:gd name="T34" fmla="*/ 0 w 106"/>
                  <a:gd name="T35" fmla="*/ 425 h 532"/>
                  <a:gd name="T36" fmla="*/ 0 w 106"/>
                  <a:gd name="T37" fmla="*/ 478 h 532"/>
                  <a:gd name="T38" fmla="*/ 0 w 106"/>
                  <a:gd name="T39" fmla="*/ 532 h 532"/>
                  <a:gd name="T40" fmla="*/ 53 w 106"/>
                  <a:gd name="T41" fmla="*/ 532 h 532"/>
                  <a:gd name="T42" fmla="*/ 106 w 106"/>
                  <a:gd name="T43" fmla="*/ 532 h 532"/>
                  <a:gd name="T44" fmla="*/ 106 w 106"/>
                  <a:gd name="T45" fmla="*/ 478 h 532"/>
                  <a:gd name="T46" fmla="*/ 53 w 106"/>
                  <a:gd name="T47" fmla="*/ 478 h 532"/>
                  <a:gd name="T48" fmla="*/ 53 w 106"/>
                  <a:gd name="T49" fmla="*/ 425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6" h="532">
                    <a:moveTo>
                      <a:pt x="53" y="425"/>
                    </a:moveTo>
                    <a:lnTo>
                      <a:pt x="53" y="372"/>
                    </a:lnTo>
                    <a:lnTo>
                      <a:pt x="53" y="320"/>
                    </a:lnTo>
                    <a:lnTo>
                      <a:pt x="53" y="265"/>
                    </a:lnTo>
                    <a:lnTo>
                      <a:pt x="53" y="212"/>
                    </a:lnTo>
                    <a:lnTo>
                      <a:pt x="53" y="160"/>
                    </a:lnTo>
                    <a:lnTo>
                      <a:pt x="53" y="107"/>
                    </a:lnTo>
                    <a:lnTo>
                      <a:pt x="53" y="54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0" y="212"/>
                    </a:lnTo>
                    <a:lnTo>
                      <a:pt x="0" y="265"/>
                    </a:lnTo>
                    <a:lnTo>
                      <a:pt x="0" y="320"/>
                    </a:lnTo>
                    <a:lnTo>
                      <a:pt x="0" y="372"/>
                    </a:lnTo>
                    <a:lnTo>
                      <a:pt x="0" y="425"/>
                    </a:lnTo>
                    <a:lnTo>
                      <a:pt x="0" y="478"/>
                    </a:lnTo>
                    <a:lnTo>
                      <a:pt x="0" y="532"/>
                    </a:lnTo>
                    <a:lnTo>
                      <a:pt x="53" y="532"/>
                    </a:lnTo>
                    <a:lnTo>
                      <a:pt x="106" y="532"/>
                    </a:lnTo>
                    <a:lnTo>
                      <a:pt x="106" y="478"/>
                    </a:lnTo>
                    <a:lnTo>
                      <a:pt x="53" y="478"/>
                    </a:lnTo>
                    <a:lnTo>
                      <a:pt x="53" y="4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18">
                <a:extLst>
                  <a:ext uri="{FF2B5EF4-FFF2-40B4-BE49-F238E27FC236}">
                    <a16:creationId xmlns:a16="http://schemas.microsoft.com/office/drawing/2014/main" id="{A02325FF-7B29-442F-87F8-EE86BFB726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3" y="2162176"/>
                <a:ext cx="252413" cy="84138"/>
              </a:xfrm>
              <a:custGeom>
                <a:avLst/>
                <a:gdLst>
                  <a:gd name="T0" fmla="*/ 53 w 159"/>
                  <a:gd name="T1" fmla="*/ 0 h 53"/>
                  <a:gd name="T2" fmla="*/ 0 w 159"/>
                  <a:gd name="T3" fmla="*/ 0 h 53"/>
                  <a:gd name="T4" fmla="*/ 0 w 159"/>
                  <a:gd name="T5" fmla="*/ 53 h 53"/>
                  <a:gd name="T6" fmla="*/ 53 w 159"/>
                  <a:gd name="T7" fmla="*/ 53 h 53"/>
                  <a:gd name="T8" fmla="*/ 106 w 159"/>
                  <a:gd name="T9" fmla="*/ 53 h 53"/>
                  <a:gd name="T10" fmla="*/ 159 w 159"/>
                  <a:gd name="T11" fmla="*/ 53 h 53"/>
                  <a:gd name="T12" fmla="*/ 159 w 159"/>
                  <a:gd name="T13" fmla="*/ 0 h 53"/>
                  <a:gd name="T14" fmla="*/ 106 w 159"/>
                  <a:gd name="T15" fmla="*/ 0 h 53"/>
                  <a:gd name="T16" fmla="*/ 53 w 159"/>
                  <a:gd name="T1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53">
                    <a:moveTo>
                      <a:pt x="53" y="0"/>
                    </a:moveTo>
                    <a:lnTo>
                      <a:pt x="0" y="0"/>
                    </a:lnTo>
                    <a:lnTo>
                      <a:pt x="0" y="53"/>
                    </a:lnTo>
                    <a:lnTo>
                      <a:pt x="53" y="53"/>
                    </a:lnTo>
                    <a:lnTo>
                      <a:pt x="106" y="53"/>
                    </a:lnTo>
                    <a:lnTo>
                      <a:pt x="159" y="53"/>
                    </a:lnTo>
                    <a:lnTo>
                      <a:pt x="159" y="0"/>
                    </a:lnTo>
                    <a:lnTo>
                      <a:pt x="106" y="0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19">
                <a:extLst>
                  <a:ext uri="{FF2B5EF4-FFF2-40B4-BE49-F238E27FC236}">
                    <a16:creationId xmlns:a16="http://schemas.microsoft.com/office/drawing/2014/main" id="{CE475C6F-F5E2-41C5-A655-55ECD9FCB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3" y="2497138"/>
                <a:ext cx="252413" cy="87313"/>
              </a:xfrm>
              <a:custGeom>
                <a:avLst/>
                <a:gdLst>
                  <a:gd name="T0" fmla="*/ 53 w 159"/>
                  <a:gd name="T1" fmla="*/ 0 h 55"/>
                  <a:gd name="T2" fmla="*/ 0 w 159"/>
                  <a:gd name="T3" fmla="*/ 0 h 55"/>
                  <a:gd name="T4" fmla="*/ 0 w 159"/>
                  <a:gd name="T5" fmla="*/ 55 h 55"/>
                  <a:gd name="T6" fmla="*/ 53 w 159"/>
                  <a:gd name="T7" fmla="*/ 55 h 55"/>
                  <a:gd name="T8" fmla="*/ 106 w 159"/>
                  <a:gd name="T9" fmla="*/ 55 h 55"/>
                  <a:gd name="T10" fmla="*/ 159 w 159"/>
                  <a:gd name="T11" fmla="*/ 55 h 55"/>
                  <a:gd name="T12" fmla="*/ 159 w 159"/>
                  <a:gd name="T13" fmla="*/ 0 h 55"/>
                  <a:gd name="T14" fmla="*/ 106 w 159"/>
                  <a:gd name="T15" fmla="*/ 0 h 55"/>
                  <a:gd name="T16" fmla="*/ 53 w 159"/>
                  <a:gd name="T1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55">
                    <a:moveTo>
                      <a:pt x="53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53" y="55"/>
                    </a:lnTo>
                    <a:lnTo>
                      <a:pt x="106" y="55"/>
                    </a:lnTo>
                    <a:lnTo>
                      <a:pt x="159" y="55"/>
                    </a:lnTo>
                    <a:lnTo>
                      <a:pt x="159" y="0"/>
                    </a:lnTo>
                    <a:lnTo>
                      <a:pt x="106" y="0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:a16="http://schemas.microsoft.com/office/drawing/2014/main" id="{D04AB223-FA0B-48E2-9CFE-3446A19B93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2113" y="2076451"/>
                <a:ext cx="506413" cy="844550"/>
              </a:xfrm>
              <a:custGeom>
                <a:avLst/>
                <a:gdLst>
                  <a:gd name="T0" fmla="*/ 213 w 319"/>
                  <a:gd name="T1" fmla="*/ 478 h 532"/>
                  <a:gd name="T2" fmla="*/ 160 w 319"/>
                  <a:gd name="T3" fmla="*/ 478 h 532"/>
                  <a:gd name="T4" fmla="*/ 106 w 319"/>
                  <a:gd name="T5" fmla="*/ 478 h 532"/>
                  <a:gd name="T6" fmla="*/ 53 w 319"/>
                  <a:gd name="T7" fmla="*/ 478 h 532"/>
                  <a:gd name="T8" fmla="*/ 53 w 319"/>
                  <a:gd name="T9" fmla="*/ 425 h 532"/>
                  <a:gd name="T10" fmla="*/ 53 w 319"/>
                  <a:gd name="T11" fmla="*/ 372 h 532"/>
                  <a:gd name="T12" fmla="*/ 53 w 319"/>
                  <a:gd name="T13" fmla="*/ 320 h 532"/>
                  <a:gd name="T14" fmla="*/ 53 w 319"/>
                  <a:gd name="T15" fmla="*/ 265 h 532"/>
                  <a:gd name="T16" fmla="*/ 53 w 319"/>
                  <a:gd name="T17" fmla="*/ 212 h 532"/>
                  <a:gd name="T18" fmla="*/ 53 w 319"/>
                  <a:gd name="T19" fmla="*/ 160 h 532"/>
                  <a:gd name="T20" fmla="*/ 53 w 319"/>
                  <a:gd name="T21" fmla="*/ 107 h 532"/>
                  <a:gd name="T22" fmla="*/ 53 w 319"/>
                  <a:gd name="T23" fmla="*/ 54 h 532"/>
                  <a:gd name="T24" fmla="*/ 53 w 319"/>
                  <a:gd name="T25" fmla="*/ 0 h 532"/>
                  <a:gd name="T26" fmla="*/ 0 w 319"/>
                  <a:gd name="T27" fmla="*/ 0 h 532"/>
                  <a:gd name="T28" fmla="*/ 0 w 319"/>
                  <a:gd name="T29" fmla="*/ 54 h 532"/>
                  <a:gd name="T30" fmla="*/ 0 w 319"/>
                  <a:gd name="T31" fmla="*/ 107 h 532"/>
                  <a:gd name="T32" fmla="*/ 0 w 319"/>
                  <a:gd name="T33" fmla="*/ 160 h 532"/>
                  <a:gd name="T34" fmla="*/ 0 w 319"/>
                  <a:gd name="T35" fmla="*/ 212 h 532"/>
                  <a:gd name="T36" fmla="*/ 0 w 319"/>
                  <a:gd name="T37" fmla="*/ 265 h 532"/>
                  <a:gd name="T38" fmla="*/ 0 w 319"/>
                  <a:gd name="T39" fmla="*/ 320 h 532"/>
                  <a:gd name="T40" fmla="*/ 0 w 319"/>
                  <a:gd name="T41" fmla="*/ 372 h 532"/>
                  <a:gd name="T42" fmla="*/ 0 w 319"/>
                  <a:gd name="T43" fmla="*/ 425 h 532"/>
                  <a:gd name="T44" fmla="*/ 0 w 319"/>
                  <a:gd name="T45" fmla="*/ 478 h 532"/>
                  <a:gd name="T46" fmla="*/ 0 w 319"/>
                  <a:gd name="T47" fmla="*/ 532 h 532"/>
                  <a:gd name="T48" fmla="*/ 53 w 319"/>
                  <a:gd name="T49" fmla="*/ 532 h 532"/>
                  <a:gd name="T50" fmla="*/ 106 w 319"/>
                  <a:gd name="T51" fmla="*/ 532 h 532"/>
                  <a:gd name="T52" fmla="*/ 160 w 319"/>
                  <a:gd name="T53" fmla="*/ 532 h 532"/>
                  <a:gd name="T54" fmla="*/ 213 w 319"/>
                  <a:gd name="T55" fmla="*/ 532 h 532"/>
                  <a:gd name="T56" fmla="*/ 266 w 319"/>
                  <a:gd name="T57" fmla="*/ 532 h 532"/>
                  <a:gd name="T58" fmla="*/ 319 w 319"/>
                  <a:gd name="T59" fmla="*/ 532 h 532"/>
                  <a:gd name="T60" fmla="*/ 319 w 319"/>
                  <a:gd name="T61" fmla="*/ 478 h 532"/>
                  <a:gd name="T62" fmla="*/ 266 w 319"/>
                  <a:gd name="T63" fmla="*/ 478 h 532"/>
                  <a:gd name="T64" fmla="*/ 213 w 319"/>
                  <a:gd name="T65" fmla="*/ 478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9" h="532">
                    <a:moveTo>
                      <a:pt x="213" y="478"/>
                    </a:moveTo>
                    <a:lnTo>
                      <a:pt x="160" y="478"/>
                    </a:lnTo>
                    <a:lnTo>
                      <a:pt x="106" y="478"/>
                    </a:lnTo>
                    <a:lnTo>
                      <a:pt x="53" y="478"/>
                    </a:lnTo>
                    <a:lnTo>
                      <a:pt x="53" y="425"/>
                    </a:lnTo>
                    <a:lnTo>
                      <a:pt x="53" y="372"/>
                    </a:lnTo>
                    <a:lnTo>
                      <a:pt x="53" y="320"/>
                    </a:lnTo>
                    <a:lnTo>
                      <a:pt x="53" y="265"/>
                    </a:lnTo>
                    <a:lnTo>
                      <a:pt x="53" y="212"/>
                    </a:lnTo>
                    <a:lnTo>
                      <a:pt x="53" y="160"/>
                    </a:lnTo>
                    <a:lnTo>
                      <a:pt x="53" y="107"/>
                    </a:lnTo>
                    <a:lnTo>
                      <a:pt x="53" y="54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0" y="212"/>
                    </a:lnTo>
                    <a:lnTo>
                      <a:pt x="0" y="265"/>
                    </a:lnTo>
                    <a:lnTo>
                      <a:pt x="0" y="320"/>
                    </a:lnTo>
                    <a:lnTo>
                      <a:pt x="0" y="372"/>
                    </a:lnTo>
                    <a:lnTo>
                      <a:pt x="0" y="425"/>
                    </a:lnTo>
                    <a:lnTo>
                      <a:pt x="0" y="478"/>
                    </a:lnTo>
                    <a:lnTo>
                      <a:pt x="0" y="532"/>
                    </a:lnTo>
                    <a:lnTo>
                      <a:pt x="53" y="532"/>
                    </a:lnTo>
                    <a:lnTo>
                      <a:pt x="106" y="532"/>
                    </a:lnTo>
                    <a:lnTo>
                      <a:pt x="160" y="532"/>
                    </a:lnTo>
                    <a:lnTo>
                      <a:pt x="213" y="532"/>
                    </a:lnTo>
                    <a:lnTo>
                      <a:pt x="266" y="532"/>
                    </a:lnTo>
                    <a:lnTo>
                      <a:pt x="319" y="532"/>
                    </a:lnTo>
                    <a:lnTo>
                      <a:pt x="319" y="478"/>
                    </a:lnTo>
                    <a:lnTo>
                      <a:pt x="266" y="478"/>
                    </a:lnTo>
                    <a:lnTo>
                      <a:pt x="213" y="4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">
                <a:extLst>
                  <a:ext uri="{FF2B5EF4-FFF2-40B4-BE49-F238E27FC236}">
                    <a16:creationId xmlns:a16="http://schemas.microsoft.com/office/drawing/2014/main" id="{EE89F68E-034B-474B-B107-2F5EC3DBE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9976" y="2497138"/>
                <a:ext cx="85725" cy="169863"/>
              </a:xfrm>
              <a:custGeom>
                <a:avLst/>
                <a:gdLst>
                  <a:gd name="T0" fmla="*/ 0 w 54"/>
                  <a:gd name="T1" fmla="*/ 55 h 107"/>
                  <a:gd name="T2" fmla="*/ 0 w 54"/>
                  <a:gd name="T3" fmla="*/ 107 h 107"/>
                  <a:gd name="T4" fmla="*/ 54 w 54"/>
                  <a:gd name="T5" fmla="*/ 107 h 107"/>
                  <a:gd name="T6" fmla="*/ 54 w 54"/>
                  <a:gd name="T7" fmla="*/ 55 h 107"/>
                  <a:gd name="T8" fmla="*/ 54 w 54"/>
                  <a:gd name="T9" fmla="*/ 0 h 107"/>
                  <a:gd name="T10" fmla="*/ 0 w 54"/>
                  <a:gd name="T11" fmla="*/ 0 h 107"/>
                  <a:gd name="T12" fmla="*/ 0 w 54"/>
                  <a:gd name="T13" fmla="*/ 5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07">
                    <a:moveTo>
                      <a:pt x="0" y="55"/>
                    </a:moveTo>
                    <a:lnTo>
                      <a:pt x="0" y="107"/>
                    </a:lnTo>
                    <a:lnTo>
                      <a:pt x="54" y="107"/>
                    </a:lnTo>
                    <a:lnTo>
                      <a:pt x="54" y="55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2">
                <a:extLst>
                  <a:ext uri="{FF2B5EF4-FFF2-40B4-BE49-F238E27FC236}">
                    <a16:creationId xmlns:a16="http://schemas.microsoft.com/office/drawing/2014/main" id="{79F732C3-E1EA-43D5-8091-555A13560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5701" y="2330451"/>
                <a:ext cx="84138" cy="166688"/>
              </a:xfrm>
              <a:custGeom>
                <a:avLst/>
                <a:gdLst>
                  <a:gd name="T0" fmla="*/ 0 w 53"/>
                  <a:gd name="T1" fmla="*/ 52 h 105"/>
                  <a:gd name="T2" fmla="*/ 0 w 53"/>
                  <a:gd name="T3" fmla="*/ 105 h 105"/>
                  <a:gd name="T4" fmla="*/ 53 w 53"/>
                  <a:gd name="T5" fmla="*/ 105 h 105"/>
                  <a:gd name="T6" fmla="*/ 53 w 53"/>
                  <a:gd name="T7" fmla="*/ 52 h 105"/>
                  <a:gd name="T8" fmla="*/ 53 w 53"/>
                  <a:gd name="T9" fmla="*/ 0 h 105"/>
                  <a:gd name="T10" fmla="*/ 0 w 53"/>
                  <a:gd name="T11" fmla="*/ 0 h 105"/>
                  <a:gd name="T12" fmla="*/ 0 w 53"/>
                  <a:gd name="T13" fmla="*/ 5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05">
                    <a:moveTo>
                      <a:pt x="0" y="52"/>
                    </a:moveTo>
                    <a:lnTo>
                      <a:pt x="0" y="105"/>
                    </a:lnTo>
                    <a:lnTo>
                      <a:pt x="53" y="105"/>
                    </a:lnTo>
                    <a:lnTo>
                      <a:pt x="53" y="52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23">
                <a:extLst>
                  <a:ext uri="{FF2B5EF4-FFF2-40B4-BE49-F238E27FC236}">
                    <a16:creationId xmlns:a16="http://schemas.microsoft.com/office/drawing/2014/main" id="{53F80DA1-DA3C-43AE-9D93-61A0CEEB3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9838" y="2162176"/>
                <a:ext cx="84138" cy="168275"/>
              </a:xfrm>
              <a:custGeom>
                <a:avLst/>
                <a:gdLst>
                  <a:gd name="T0" fmla="*/ 0 w 53"/>
                  <a:gd name="T1" fmla="*/ 53 h 106"/>
                  <a:gd name="T2" fmla="*/ 0 w 53"/>
                  <a:gd name="T3" fmla="*/ 106 h 106"/>
                  <a:gd name="T4" fmla="*/ 53 w 53"/>
                  <a:gd name="T5" fmla="*/ 106 h 106"/>
                  <a:gd name="T6" fmla="*/ 53 w 53"/>
                  <a:gd name="T7" fmla="*/ 53 h 106"/>
                  <a:gd name="T8" fmla="*/ 53 w 53"/>
                  <a:gd name="T9" fmla="*/ 0 h 106"/>
                  <a:gd name="T10" fmla="*/ 0 w 53"/>
                  <a:gd name="T11" fmla="*/ 0 h 106"/>
                  <a:gd name="T12" fmla="*/ 0 w 53"/>
                  <a:gd name="T13" fmla="*/ 5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06">
                    <a:moveTo>
                      <a:pt x="0" y="53"/>
                    </a:moveTo>
                    <a:lnTo>
                      <a:pt x="0" y="106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24">
                <a:extLst>
                  <a:ext uri="{FF2B5EF4-FFF2-40B4-BE49-F238E27FC236}">
                    <a16:creationId xmlns:a16="http://schemas.microsoft.com/office/drawing/2014/main" id="{7BF33E30-B948-43D0-A236-5F3D9F0364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3426" y="2330451"/>
                <a:ext cx="422275" cy="590550"/>
              </a:xfrm>
              <a:custGeom>
                <a:avLst/>
                <a:gdLst>
                  <a:gd name="T0" fmla="*/ 159 w 266"/>
                  <a:gd name="T1" fmla="*/ 318 h 372"/>
                  <a:gd name="T2" fmla="*/ 159 w 266"/>
                  <a:gd name="T3" fmla="*/ 265 h 372"/>
                  <a:gd name="T4" fmla="*/ 159 w 266"/>
                  <a:gd name="T5" fmla="*/ 212 h 372"/>
                  <a:gd name="T6" fmla="*/ 106 w 266"/>
                  <a:gd name="T7" fmla="*/ 212 h 372"/>
                  <a:gd name="T8" fmla="*/ 106 w 266"/>
                  <a:gd name="T9" fmla="*/ 160 h 372"/>
                  <a:gd name="T10" fmla="*/ 106 w 266"/>
                  <a:gd name="T11" fmla="*/ 105 h 372"/>
                  <a:gd name="T12" fmla="*/ 53 w 266"/>
                  <a:gd name="T13" fmla="*/ 105 h 372"/>
                  <a:gd name="T14" fmla="*/ 53 w 266"/>
                  <a:gd name="T15" fmla="*/ 52 h 372"/>
                  <a:gd name="T16" fmla="*/ 53 w 266"/>
                  <a:gd name="T17" fmla="*/ 0 h 372"/>
                  <a:gd name="T18" fmla="*/ 0 w 266"/>
                  <a:gd name="T19" fmla="*/ 0 h 372"/>
                  <a:gd name="T20" fmla="*/ 0 w 266"/>
                  <a:gd name="T21" fmla="*/ 52 h 372"/>
                  <a:gd name="T22" fmla="*/ 0 w 266"/>
                  <a:gd name="T23" fmla="*/ 105 h 372"/>
                  <a:gd name="T24" fmla="*/ 0 w 266"/>
                  <a:gd name="T25" fmla="*/ 160 h 372"/>
                  <a:gd name="T26" fmla="*/ 53 w 266"/>
                  <a:gd name="T27" fmla="*/ 160 h 372"/>
                  <a:gd name="T28" fmla="*/ 53 w 266"/>
                  <a:gd name="T29" fmla="*/ 212 h 372"/>
                  <a:gd name="T30" fmla="*/ 53 w 266"/>
                  <a:gd name="T31" fmla="*/ 265 h 372"/>
                  <a:gd name="T32" fmla="*/ 106 w 266"/>
                  <a:gd name="T33" fmla="*/ 265 h 372"/>
                  <a:gd name="T34" fmla="*/ 106 w 266"/>
                  <a:gd name="T35" fmla="*/ 318 h 372"/>
                  <a:gd name="T36" fmla="*/ 106 w 266"/>
                  <a:gd name="T37" fmla="*/ 372 h 372"/>
                  <a:gd name="T38" fmla="*/ 159 w 266"/>
                  <a:gd name="T39" fmla="*/ 372 h 372"/>
                  <a:gd name="T40" fmla="*/ 212 w 266"/>
                  <a:gd name="T41" fmla="*/ 372 h 372"/>
                  <a:gd name="T42" fmla="*/ 266 w 266"/>
                  <a:gd name="T43" fmla="*/ 372 h 372"/>
                  <a:gd name="T44" fmla="*/ 266 w 266"/>
                  <a:gd name="T45" fmla="*/ 318 h 372"/>
                  <a:gd name="T46" fmla="*/ 212 w 266"/>
                  <a:gd name="T47" fmla="*/ 318 h 372"/>
                  <a:gd name="T48" fmla="*/ 159 w 266"/>
                  <a:gd name="T49" fmla="*/ 318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6" h="372">
                    <a:moveTo>
                      <a:pt x="159" y="318"/>
                    </a:moveTo>
                    <a:lnTo>
                      <a:pt x="159" y="265"/>
                    </a:lnTo>
                    <a:lnTo>
                      <a:pt x="159" y="212"/>
                    </a:lnTo>
                    <a:lnTo>
                      <a:pt x="106" y="212"/>
                    </a:lnTo>
                    <a:lnTo>
                      <a:pt x="106" y="160"/>
                    </a:lnTo>
                    <a:lnTo>
                      <a:pt x="106" y="105"/>
                    </a:lnTo>
                    <a:lnTo>
                      <a:pt x="53" y="105"/>
                    </a:lnTo>
                    <a:lnTo>
                      <a:pt x="53" y="52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0" y="105"/>
                    </a:lnTo>
                    <a:lnTo>
                      <a:pt x="0" y="160"/>
                    </a:lnTo>
                    <a:lnTo>
                      <a:pt x="53" y="160"/>
                    </a:lnTo>
                    <a:lnTo>
                      <a:pt x="53" y="212"/>
                    </a:lnTo>
                    <a:lnTo>
                      <a:pt x="53" y="265"/>
                    </a:lnTo>
                    <a:lnTo>
                      <a:pt x="106" y="265"/>
                    </a:lnTo>
                    <a:lnTo>
                      <a:pt x="106" y="318"/>
                    </a:lnTo>
                    <a:lnTo>
                      <a:pt x="106" y="372"/>
                    </a:lnTo>
                    <a:lnTo>
                      <a:pt x="159" y="372"/>
                    </a:lnTo>
                    <a:lnTo>
                      <a:pt x="212" y="372"/>
                    </a:lnTo>
                    <a:lnTo>
                      <a:pt x="266" y="372"/>
                    </a:lnTo>
                    <a:lnTo>
                      <a:pt x="266" y="318"/>
                    </a:lnTo>
                    <a:lnTo>
                      <a:pt x="212" y="318"/>
                    </a:lnTo>
                    <a:lnTo>
                      <a:pt x="159" y="3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25">
                <a:extLst>
                  <a:ext uri="{FF2B5EF4-FFF2-40B4-BE49-F238E27FC236}">
                    <a16:creationId xmlns:a16="http://schemas.microsoft.com/office/drawing/2014/main" id="{B75E7617-8F1F-4F02-BE55-AFE6D39CE9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3" y="1992313"/>
                <a:ext cx="169863" cy="338138"/>
              </a:xfrm>
              <a:custGeom>
                <a:avLst/>
                <a:gdLst>
                  <a:gd name="T0" fmla="*/ 107 w 107"/>
                  <a:gd name="T1" fmla="*/ 107 h 213"/>
                  <a:gd name="T2" fmla="*/ 53 w 107"/>
                  <a:gd name="T3" fmla="*/ 107 h 213"/>
                  <a:gd name="T4" fmla="*/ 53 w 107"/>
                  <a:gd name="T5" fmla="*/ 53 h 213"/>
                  <a:gd name="T6" fmla="*/ 53 w 107"/>
                  <a:gd name="T7" fmla="*/ 0 h 213"/>
                  <a:gd name="T8" fmla="*/ 0 w 107"/>
                  <a:gd name="T9" fmla="*/ 0 h 213"/>
                  <a:gd name="T10" fmla="*/ 0 w 107"/>
                  <a:gd name="T11" fmla="*/ 53 h 213"/>
                  <a:gd name="T12" fmla="*/ 0 w 107"/>
                  <a:gd name="T13" fmla="*/ 107 h 213"/>
                  <a:gd name="T14" fmla="*/ 0 w 107"/>
                  <a:gd name="T15" fmla="*/ 160 h 213"/>
                  <a:gd name="T16" fmla="*/ 53 w 107"/>
                  <a:gd name="T17" fmla="*/ 160 h 213"/>
                  <a:gd name="T18" fmla="*/ 53 w 107"/>
                  <a:gd name="T19" fmla="*/ 213 h 213"/>
                  <a:gd name="T20" fmla="*/ 107 w 107"/>
                  <a:gd name="T21" fmla="*/ 213 h 213"/>
                  <a:gd name="T22" fmla="*/ 107 w 107"/>
                  <a:gd name="T23" fmla="*/ 160 h 213"/>
                  <a:gd name="T24" fmla="*/ 107 w 107"/>
                  <a:gd name="T25" fmla="*/ 10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" h="213">
                    <a:moveTo>
                      <a:pt x="107" y="107"/>
                    </a:moveTo>
                    <a:lnTo>
                      <a:pt x="53" y="107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53" y="160"/>
                    </a:lnTo>
                    <a:lnTo>
                      <a:pt x="53" y="213"/>
                    </a:lnTo>
                    <a:lnTo>
                      <a:pt x="107" y="213"/>
                    </a:lnTo>
                    <a:lnTo>
                      <a:pt x="107" y="160"/>
                    </a:lnTo>
                    <a:lnTo>
                      <a:pt x="107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26">
                <a:extLst>
                  <a:ext uri="{FF2B5EF4-FFF2-40B4-BE49-F238E27FC236}">
                    <a16:creationId xmlns:a16="http://schemas.microsoft.com/office/drawing/2014/main" id="{30903BB9-F2D6-46C8-9D28-C31A13BE60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151" y="2162176"/>
                <a:ext cx="338138" cy="422275"/>
              </a:xfrm>
              <a:custGeom>
                <a:avLst/>
                <a:gdLst>
                  <a:gd name="T0" fmla="*/ 160 w 213"/>
                  <a:gd name="T1" fmla="*/ 0 h 266"/>
                  <a:gd name="T2" fmla="*/ 106 w 213"/>
                  <a:gd name="T3" fmla="*/ 0 h 266"/>
                  <a:gd name="T4" fmla="*/ 53 w 213"/>
                  <a:gd name="T5" fmla="*/ 0 h 266"/>
                  <a:gd name="T6" fmla="*/ 0 w 213"/>
                  <a:gd name="T7" fmla="*/ 0 h 266"/>
                  <a:gd name="T8" fmla="*/ 0 w 213"/>
                  <a:gd name="T9" fmla="*/ 53 h 266"/>
                  <a:gd name="T10" fmla="*/ 53 w 213"/>
                  <a:gd name="T11" fmla="*/ 53 h 266"/>
                  <a:gd name="T12" fmla="*/ 106 w 213"/>
                  <a:gd name="T13" fmla="*/ 53 h 266"/>
                  <a:gd name="T14" fmla="*/ 106 w 213"/>
                  <a:gd name="T15" fmla="*/ 106 h 266"/>
                  <a:gd name="T16" fmla="*/ 160 w 213"/>
                  <a:gd name="T17" fmla="*/ 106 h 266"/>
                  <a:gd name="T18" fmla="*/ 160 w 213"/>
                  <a:gd name="T19" fmla="*/ 158 h 266"/>
                  <a:gd name="T20" fmla="*/ 160 w 213"/>
                  <a:gd name="T21" fmla="*/ 211 h 266"/>
                  <a:gd name="T22" fmla="*/ 160 w 213"/>
                  <a:gd name="T23" fmla="*/ 266 h 266"/>
                  <a:gd name="T24" fmla="*/ 213 w 213"/>
                  <a:gd name="T25" fmla="*/ 266 h 266"/>
                  <a:gd name="T26" fmla="*/ 213 w 213"/>
                  <a:gd name="T27" fmla="*/ 211 h 266"/>
                  <a:gd name="T28" fmla="*/ 213 w 213"/>
                  <a:gd name="T29" fmla="*/ 158 h 266"/>
                  <a:gd name="T30" fmla="*/ 213 w 213"/>
                  <a:gd name="T31" fmla="*/ 106 h 266"/>
                  <a:gd name="T32" fmla="*/ 213 w 213"/>
                  <a:gd name="T33" fmla="*/ 53 h 266"/>
                  <a:gd name="T34" fmla="*/ 160 w 213"/>
                  <a:gd name="T35" fmla="*/ 53 h 266"/>
                  <a:gd name="T36" fmla="*/ 160 w 213"/>
                  <a:gd name="T37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3" h="266">
                    <a:moveTo>
                      <a:pt x="160" y="0"/>
                    </a:move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3" y="53"/>
                    </a:lnTo>
                    <a:lnTo>
                      <a:pt x="106" y="53"/>
                    </a:lnTo>
                    <a:lnTo>
                      <a:pt x="106" y="106"/>
                    </a:lnTo>
                    <a:lnTo>
                      <a:pt x="160" y="106"/>
                    </a:lnTo>
                    <a:lnTo>
                      <a:pt x="160" y="158"/>
                    </a:lnTo>
                    <a:lnTo>
                      <a:pt x="160" y="211"/>
                    </a:lnTo>
                    <a:lnTo>
                      <a:pt x="160" y="266"/>
                    </a:lnTo>
                    <a:lnTo>
                      <a:pt x="213" y="266"/>
                    </a:lnTo>
                    <a:lnTo>
                      <a:pt x="213" y="211"/>
                    </a:lnTo>
                    <a:lnTo>
                      <a:pt x="213" y="158"/>
                    </a:lnTo>
                    <a:lnTo>
                      <a:pt x="213" y="106"/>
                    </a:lnTo>
                    <a:lnTo>
                      <a:pt x="213" y="53"/>
                    </a:lnTo>
                    <a:lnTo>
                      <a:pt x="160" y="53"/>
                    </a:lnTo>
                    <a:lnTo>
                      <a:pt x="1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27">
                <a:extLst>
                  <a:ext uri="{FF2B5EF4-FFF2-40B4-BE49-F238E27FC236}">
                    <a16:creationId xmlns:a16="http://schemas.microsoft.com/office/drawing/2014/main" id="{E70C4C1D-A22F-44A3-9546-B0F819CFAC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2162176"/>
                <a:ext cx="592138" cy="758825"/>
              </a:xfrm>
              <a:custGeom>
                <a:avLst/>
                <a:gdLst>
                  <a:gd name="T0" fmla="*/ 266 w 373"/>
                  <a:gd name="T1" fmla="*/ 424 h 478"/>
                  <a:gd name="T2" fmla="*/ 213 w 373"/>
                  <a:gd name="T3" fmla="*/ 424 h 478"/>
                  <a:gd name="T4" fmla="*/ 160 w 373"/>
                  <a:gd name="T5" fmla="*/ 424 h 478"/>
                  <a:gd name="T6" fmla="*/ 160 w 373"/>
                  <a:gd name="T7" fmla="*/ 371 h 478"/>
                  <a:gd name="T8" fmla="*/ 106 w 373"/>
                  <a:gd name="T9" fmla="*/ 371 h 478"/>
                  <a:gd name="T10" fmla="*/ 106 w 373"/>
                  <a:gd name="T11" fmla="*/ 318 h 478"/>
                  <a:gd name="T12" fmla="*/ 53 w 373"/>
                  <a:gd name="T13" fmla="*/ 318 h 478"/>
                  <a:gd name="T14" fmla="*/ 53 w 373"/>
                  <a:gd name="T15" fmla="*/ 266 h 478"/>
                  <a:gd name="T16" fmla="*/ 53 w 373"/>
                  <a:gd name="T17" fmla="*/ 211 h 478"/>
                  <a:gd name="T18" fmla="*/ 53 w 373"/>
                  <a:gd name="T19" fmla="*/ 158 h 478"/>
                  <a:gd name="T20" fmla="*/ 53 w 373"/>
                  <a:gd name="T21" fmla="*/ 106 h 478"/>
                  <a:gd name="T22" fmla="*/ 53 w 373"/>
                  <a:gd name="T23" fmla="*/ 53 h 478"/>
                  <a:gd name="T24" fmla="*/ 53 w 373"/>
                  <a:gd name="T25" fmla="*/ 0 h 478"/>
                  <a:gd name="T26" fmla="*/ 0 w 373"/>
                  <a:gd name="T27" fmla="*/ 0 h 478"/>
                  <a:gd name="T28" fmla="*/ 0 w 373"/>
                  <a:gd name="T29" fmla="*/ 53 h 478"/>
                  <a:gd name="T30" fmla="*/ 0 w 373"/>
                  <a:gd name="T31" fmla="*/ 106 h 478"/>
                  <a:gd name="T32" fmla="*/ 0 w 373"/>
                  <a:gd name="T33" fmla="*/ 158 h 478"/>
                  <a:gd name="T34" fmla="*/ 0 w 373"/>
                  <a:gd name="T35" fmla="*/ 211 h 478"/>
                  <a:gd name="T36" fmla="*/ 0 w 373"/>
                  <a:gd name="T37" fmla="*/ 266 h 478"/>
                  <a:gd name="T38" fmla="*/ 0 w 373"/>
                  <a:gd name="T39" fmla="*/ 318 h 478"/>
                  <a:gd name="T40" fmla="*/ 0 w 373"/>
                  <a:gd name="T41" fmla="*/ 371 h 478"/>
                  <a:gd name="T42" fmla="*/ 53 w 373"/>
                  <a:gd name="T43" fmla="*/ 371 h 478"/>
                  <a:gd name="T44" fmla="*/ 53 w 373"/>
                  <a:gd name="T45" fmla="*/ 424 h 478"/>
                  <a:gd name="T46" fmla="*/ 106 w 373"/>
                  <a:gd name="T47" fmla="*/ 424 h 478"/>
                  <a:gd name="T48" fmla="*/ 106 w 373"/>
                  <a:gd name="T49" fmla="*/ 478 h 478"/>
                  <a:gd name="T50" fmla="*/ 160 w 373"/>
                  <a:gd name="T51" fmla="*/ 478 h 478"/>
                  <a:gd name="T52" fmla="*/ 213 w 373"/>
                  <a:gd name="T53" fmla="*/ 478 h 478"/>
                  <a:gd name="T54" fmla="*/ 266 w 373"/>
                  <a:gd name="T55" fmla="*/ 478 h 478"/>
                  <a:gd name="T56" fmla="*/ 319 w 373"/>
                  <a:gd name="T57" fmla="*/ 478 h 478"/>
                  <a:gd name="T58" fmla="*/ 373 w 373"/>
                  <a:gd name="T59" fmla="*/ 478 h 478"/>
                  <a:gd name="T60" fmla="*/ 373 w 373"/>
                  <a:gd name="T61" fmla="*/ 424 h 478"/>
                  <a:gd name="T62" fmla="*/ 319 w 373"/>
                  <a:gd name="T63" fmla="*/ 424 h 478"/>
                  <a:gd name="T64" fmla="*/ 266 w 373"/>
                  <a:gd name="T65" fmla="*/ 424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3" h="478">
                    <a:moveTo>
                      <a:pt x="266" y="424"/>
                    </a:moveTo>
                    <a:lnTo>
                      <a:pt x="213" y="424"/>
                    </a:lnTo>
                    <a:lnTo>
                      <a:pt x="160" y="424"/>
                    </a:lnTo>
                    <a:lnTo>
                      <a:pt x="160" y="371"/>
                    </a:lnTo>
                    <a:lnTo>
                      <a:pt x="106" y="371"/>
                    </a:lnTo>
                    <a:lnTo>
                      <a:pt x="106" y="318"/>
                    </a:lnTo>
                    <a:lnTo>
                      <a:pt x="53" y="318"/>
                    </a:lnTo>
                    <a:lnTo>
                      <a:pt x="53" y="266"/>
                    </a:lnTo>
                    <a:lnTo>
                      <a:pt x="53" y="211"/>
                    </a:lnTo>
                    <a:lnTo>
                      <a:pt x="53" y="158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6"/>
                    </a:lnTo>
                    <a:lnTo>
                      <a:pt x="0" y="158"/>
                    </a:lnTo>
                    <a:lnTo>
                      <a:pt x="0" y="211"/>
                    </a:lnTo>
                    <a:lnTo>
                      <a:pt x="0" y="266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53" y="371"/>
                    </a:lnTo>
                    <a:lnTo>
                      <a:pt x="53" y="424"/>
                    </a:lnTo>
                    <a:lnTo>
                      <a:pt x="106" y="424"/>
                    </a:lnTo>
                    <a:lnTo>
                      <a:pt x="106" y="478"/>
                    </a:lnTo>
                    <a:lnTo>
                      <a:pt x="160" y="478"/>
                    </a:lnTo>
                    <a:lnTo>
                      <a:pt x="213" y="478"/>
                    </a:lnTo>
                    <a:lnTo>
                      <a:pt x="266" y="478"/>
                    </a:lnTo>
                    <a:lnTo>
                      <a:pt x="319" y="478"/>
                    </a:lnTo>
                    <a:lnTo>
                      <a:pt x="373" y="478"/>
                    </a:lnTo>
                    <a:lnTo>
                      <a:pt x="373" y="424"/>
                    </a:lnTo>
                    <a:lnTo>
                      <a:pt x="319" y="424"/>
                    </a:lnTo>
                    <a:lnTo>
                      <a:pt x="266" y="4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Rectangle 28">
                <a:extLst>
                  <a:ext uri="{FF2B5EF4-FFF2-40B4-BE49-F238E27FC236}">
                    <a16:creationId xmlns:a16="http://schemas.microsoft.com/office/drawing/2014/main" id="{326B171E-D549-4315-B432-AB0044EE10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3151" y="2076451"/>
                <a:ext cx="84138" cy="857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29">
                <a:extLst>
                  <a:ext uri="{FF2B5EF4-FFF2-40B4-BE49-F238E27FC236}">
                    <a16:creationId xmlns:a16="http://schemas.microsoft.com/office/drawing/2014/main" id="{0E9BD137-E179-451D-94FA-D73116F71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801" y="1147763"/>
                <a:ext cx="254000" cy="84138"/>
              </a:xfrm>
              <a:custGeom>
                <a:avLst/>
                <a:gdLst>
                  <a:gd name="T0" fmla="*/ 107 w 160"/>
                  <a:gd name="T1" fmla="*/ 53 h 53"/>
                  <a:gd name="T2" fmla="*/ 160 w 160"/>
                  <a:gd name="T3" fmla="*/ 53 h 53"/>
                  <a:gd name="T4" fmla="*/ 160 w 160"/>
                  <a:gd name="T5" fmla="*/ 0 h 53"/>
                  <a:gd name="T6" fmla="*/ 107 w 160"/>
                  <a:gd name="T7" fmla="*/ 0 h 53"/>
                  <a:gd name="T8" fmla="*/ 54 w 160"/>
                  <a:gd name="T9" fmla="*/ 0 h 53"/>
                  <a:gd name="T10" fmla="*/ 0 w 160"/>
                  <a:gd name="T11" fmla="*/ 0 h 53"/>
                  <a:gd name="T12" fmla="*/ 0 w 160"/>
                  <a:gd name="T13" fmla="*/ 53 h 53"/>
                  <a:gd name="T14" fmla="*/ 54 w 160"/>
                  <a:gd name="T15" fmla="*/ 53 h 53"/>
                  <a:gd name="T16" fmla="*/ 107 w 160"/>
                  <a:gd name="T1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53">
                    <a:moveTo>
                      <a:pt x="107" y="53"/>
                    </a:moveTo>
                    <a:lnTo>
                      <a:pt x="160" y="53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4" y="53"/>
                    </a:lnTo>
                    <a:lnTo>
                      <a:pt x="107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30">
                <a:extLst>
                  <a:ext uri="{FF2B5EF4-FFF2-40B4-BE49-F238E27FC236}">
                    <a16:creationId xmlns:a16="http://schemas.microsoft.com/office/drawing/2014/main" id="{C90AA6E9-22CC-448A-A630-ADAAAC5DB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801" y="1485901"/>
                <a:ext cx="254000" cy="84138"/>
              </a:xfrm>
              <a:custGeom>
                <a:avLst/>
                <a:gdLst>
                  <a:gd name="T0" fmla="*/ 107 w 160"/>
                  <a:gd name="T1" fmla="*/ 53 h 53"/>
                  <a:gd name="T2" fmla="*/ 160 w 160"/>
                  <a:gd name="T3" fmla="*/ 53 h 53"/>
                  <a:gd name="T4" fmla="*/ 160 w 160"/>
                  <a:gd name="T5" fmla="*/ 0 h 53"/>
                  <a:gd name="T6" fmla="*/ 107 w 160"/>
                  <a:gd name="T7" fmla="*/ 0 h 53"/>
                  <a:gd name="T8" fmla="*/ 54 w 160"/>
                  <a:gd name="T9" fmla="*/ 0 h 53"/>
                  <a:gd name="T10" fmla="*/ 0 w 160"/>
                  <a:gd name="T11" fmla="*/ 0 h 53"/>
                  <a:gd name="T12" fmla="*/ 0 w 160"/>
                  <a:gd name="T13" fmla="*/ 53 h 53"/>
                  <a:gd name="T14" fmla="*/ 54 w 160"/>
                  <a:gd name="T15" fmla="*/ 53 h 53"/>
                  <a:gd name="T16" fmla="*/ 107 w 160"/>
                  <a:gd name="T1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53">
                    <a:moveTo>
                      <a:pt x="107" y="53"/>
                    </a:moveTo>
                    <a:lnTo>
                      <a:pt x="160" y="53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4" y="53"/>
                    </a:lnTo>
                    <a:lnTo>
                      <a:pt x="107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31">
                <a:extLst>
                  <a:ext uri="{FF2B5EF4-FFF2-40B4-BE49-F238E27FC236}">
                    <a16:creationId xmlns:a16="http://schemas.microsoft.com/office/drawing/2014/main" id="{C9F11714-3AFC-4EA9-8480-43E902B2D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8388" y="1065213"/>
                <a:ext cx="506413" cy="842963"/>
              </a:xfrm>
              <a:custGeom>
                <a:avLst/>
                <a:gdLst>
                  <a:gd name="T0" fmla="*/ 213 w 319"/>
                  <a:gd name="T1" fmla="*/ 531 h 531"/>
                  <a:gd name="T2" fmla="*/ 266 w 319"/>
                  <a:gd name="T3" fmla="*/ 531 h 531"/>
                  <a:gd name="T4" fmla="*/ 319 w 319"/>
                  <a:gd name="T5" fmla="*/ 531 h 531"/>
                  <a:gd name="T6" fmla="*/ 319 w 319"/>
                  <a:gd name="T7" fmla="*/ 478 h 531"/>
                  <a:gd name="T8" fmla="*/ 266 w 319"/>
                  <a:gd name="T9" fmla="*/ 478 h 531"/>
                  <a:gd name="T10" fmla="*/ 213 w 319"/>
                  <a:gd name="T11" fmla="*/ 478 h 531"/>
                  <a:gd name="T12" fmla="*/ 159 w 319"/>
                  <a:gd name="T13" fmla="*/ 478 h 531"/>
                  <a:gd name="T14" fmla="*/ 106 w 319"/>
                  <a:gd name="T15" fmla="*/ 478 h 531"/>
                  <a:gd name="T16" fmla="*/ 53 w 319"/>
                  <a:gd name="T17" fmla="*/ 478 h 531"/>
                  <a:gd name="T18" fmla="*/ 53 w 319"/>
                  <a:gd name="T19" fmla="*/ 425 h 531"/>
                  <a:gd name="T20" fmla="*/ 53 w 319"/>
                  <a:gd name="T21" fmla="*/ 371 h 531"/>
                  <a:gd name="T22" fmla="*/ 53 w 319"/>
                  <a:gd name="T23" fmla="*/ 318 h 531"/>
                  <a:gd name="T24" fmla="*/ 53 w 319"/>
                  <a:gd name="T25" fmla="*/ 265 h 531"/>
                  <a:gd name="T26" fmla="*/ 53 w 319"/>
                  <a:gd name="T27" fmla="*/ 212 h 531"/>
                  <a:gd name="T28" fmla="*/ 53 w 319"/>
                  <a:gd name="T29" fmla="*/ 158 h 531"/>
                  <a:gd name="T30" fmla="*/ 53 w 319"/>
                  <a:gd name="T31" fmla="*/ 105 h 531"/>
                  <a:gd name="T32" fmla="*/ 53 w 319"/>
                  <a:gd name="T33" fmla="*/ 52 h 531"/>
                  <a:gd name="T34" fmla="*/ 53 w 319"/>
                  <a:gd name="T35" fmla="*/ 0 h 531"/>
                  <a:gd name="T36" fmla="*/ 0 w 319"/>
                  <a:gd name="T37" fmla="*/ 0 h 531"/>
                  <a:gd name="T38" fmla="*/ 0 w 319"/>
                  <a:gd name="T39" fmla="*/ 52 h 531"/>
                  <a:gd name="T40" fmla="*/ 0 w 319"/>
                  <a:gd name="T41" fmla="*/ 105 h 531"/>
                  <a:gd name="T42" fmla="*/ 0 w 319"/>
                  <a:gd name="T43" fmla="*/ 158 h 531"/>
                  <a:gd name="T44" fmla="*/ 0 w 319"/>
                  <a:gd name="T45" fmla="*/ 212 h 531"/>
                  <a:gd name="T46" fmla="*/ 0 w 319"/>
                  <a:gd name="T47" fmla="*/ 265 h 531"/>
                  <a:gd name="T48" fmla="*/ 0 w 319"/>
                  <a:gd name="T49" fmla="*/ 318 h 531"/>
                  <a:gd name="T50" fmla="*/ 0 w 319"/>
                  <a:gd name="T51" fmla="*/ 371 h 531"/>
                  <a:gd name="T52" fmla="*/ 0 w 319"/>
                  <a:gd name="T53" fmla="*/ 425 h 531"/>
                  <a:gd name="T54" fmla="*/ 0 w 319"/>
                  <a:gd name="T55" fmla="*/ 478 h 531"/>
                  <a:gd name="T56" fmla="*/ 0 w 319"/>
                  <a:gd name="T57" fmla="*/ 531 h 531"/>
                  <a:gd name="T58" fmla="*/ 53 w 319"/>
                  <a:gd name="T59" fmla="*/ 531 h 531"/>
                  <a:gd name="T60" fmla="*/ 106 w 319"/>
                  <a:gd name="T61" fmla="*/ 531 h 531"/>
                  <a:gd name="T62" fmla="*/ 159 w 319"/>
                  <a:gd name="T63" fmla="*/ 531 h 531"/>
                  <a:gd name="T64" fmla="*/ 213 w 319"/>
                  <a:gd name="T65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9" h="531">
                    <a:moveTo>
                      <a:pt x="213" y="531"/>
                    </a:moveTo>
                    <a:lnTo>
                      <a:pt x="266" y="531"/>
                    </a:lnTo>
                    <a:lnTo>
                      <a:pt x="319" y="531"/>
                    </a:lnTo>
                    <a:lnTo>
                      <a:pt x="319" y="478"/>
                    </a:lnTo>
                    <a:lnTo>
                      <a:pt x="266" y="478"/>
                    </a:lnTo>
                    <a:lnTo>
                      <a:pt x="213" y="478"/>
                    </a:lnTo>
                    <a:lnTo>
                      <a:pt x="159" y="478"/>
                    </a:lnTo>
                    <a:lnTo>
                      <a:pt x="106" y="478"/>
                    </a:lnTo>
                    <a:lnTo>
                      <a:pt x="53" y="478"/>
                    </a:lnTo>
                    <a:lnTo>
                      <a:pt x="53" y="425"/>
                    </a:lnTo>
                    <a:lnTo>
                      <a:pt x="53" y="371"/>
                    </a:lnTo>
                    <a:lnTo>
                      <a:pt x="53" y="318"/>
                    </a:lnTo>
                    <a:lnTo>
                      <a:pt x="53" y="265"/>
                    </a:lnTo>
                    <a:lnTo>
                      <a:pt x="53" y="212"/>
                    </a:lnTo>
                    <a:lnTo>
                      <a:pt x="53" y="158"/>
                    </a:lnTo>
                    <a:lnTo>
                      <a:pt x="53" y="105"/>
                    </a:lnTo>
                    <a:lnTo>
                      <a:pt x="53" y="52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0" y="105"/>
                    </a:lnTo>
                    <a:lnTo>
                      <a:pt x="0" y="158"/>
                    </a:lnTo>
                    <a:lnTo>
                      <a:pt x="0" y="212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0" y="425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3" y="531"/>
                    </a:lnTo>
                    <a:lnTo>
                      <a:pt x="106" y="531"/>
                    </a:lnTo>
                    <a:lnTo>
                      <a:pt x="159" y="531"/>
                    </a:lnTo>
                    <a:lnTo>
                      <a:pt x="213" y="5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32">
                <a:extLst>
                  <a:ext uri="{FF2B5EF4-FFF2-40B4-BE49-F238E27FC236}">
                    <a16:creationId xmlns:a16="http://schemas.microsoft.com/office/drawing/2014/main" id="{86A0B37E-AE92-46EF-A785-D0F97C472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0251" y="1147763"/>
                <a:ext cx="168275" cy="760413"/>
              </a:xfrm>
              <a:custGeom>
                <a:avLst/>
                <a:gdLst>
                  <a:gd name="T0" fmla="*/ 53 w 106"/>
                  <a:gd name="T1" fmla="*/ 373 h 479"/>
                  <a:gd name="T2" fmla="*/ 53 w 106"/>
                  <a:gd name="T3" fmla="*/ 319 h 479"/>
                  <a:gd name="T4" fmla="*/ 53 w 106"/>
                  <a:gd name="T5" fmla="*/ 266 h 479"/>
                  <a:gd name="T6" fmla="*/ 53 w 106"/>
                  <a:gd name="T7" fmla="*/ 213 h 479"/>
                  <a:gd name="T8" fmla="*/ 53 w 106"/>
                  <a:gd name="T9" fmla="*/ 160 h 479"/>
                  <a:gd name="T10" fmla="*/ 53 w 106"/>
                  <a:gd name="T11" fmla="*/ 106 h 479"/>
                  <a:gd name="T12" fmla="*/ 53 w 106"/>
                  <a:gd name="T13" fmla="*/ 53 h 479"/>
                  <a:gd name="T14" fmla="*/ 53 w 106"/>
                  <a:gd name="T15" fmla="*/ 0 h 479"/>
                  <a:gd name="T16" fmla="*/ 0 w 106"/>
                  <a:gd name="T17" fmla="*/ 0 h 479"/>
                  <a:gd name="T18" fmla="*/ 0 w 106"/>
                  <a:gd name="T19" fmla="*/ 53 h 479"/>
                  <a:gd name="T20" fmla="*/ 0 w 106"/>
                  <a:gd name="T21" fmla="*/ 106 h 479"/>
                  <a:gd name="T22" fmla="*/ 0 w 106"/>
                  <a:gd name="T23" fmla="*/ 160 h 479"/>
                  <a:gd name="T24" fmla="*/ 0 w 106"/>
                  <a:gd name="T25" fmla="*/ 213 h 479"/>
                  <a:gd name="T26" fmla="*/ 0 w 106"/>
                  <a:gd name="T27" fmla="*/ 266 h 479"/>
                  <a:gd name="T28" fmla="*/ 0 w 106"/>
                  <a:gd name="T29" fmla="*/ 319 h 479"/>
                  <a:gd name="T30" fmla="*/ 0 w 106"/>
                  <a:gd name="T31" fmla="*/ 373 h 479"/>
                  <a:gd name="T32" fmla="*/ 0 w 106"/>
                  <a:gd name="T33" fmla="*/ 426 h 479"/>
                  <a:gd name="T34" fmla="*/ 0 w 106"/>
                  <a:gd name="T35" fmla="*/ 479 h 479"/>
                  <a:gd name="T36" fmla="*/ 53 w 106"/>
                  <a:gd name="T37" fmla="*/ 479 h 479"/>
                  <a:gd name="T38" fmla="*/ 106 w 106"/>
                  <a:gd name="T39" fmla="*/ 479 h 479"/>
                  <a:gd name="T40" fmla="*/ 106 w 106"/>
                  <a:gd name="T41" fmla="*/ 426 h 479"/>
                  <a:gd name="T42" fmla="*/ 53 w 106"/>
                  <a:gd name="T43" fmla="*/ 426 h 479"/>
                  <a:gd name="T44" fmla="*/ 53 w 106"/>
                  <a:gd name="T45" fmla="*/ 373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479">
                    <a:moveTo>
                      <a:pt x="53" y="373"/>
                    </a:moveTo>
                    <a:lnTo>
                      <a:pt x="53" y="319"/>
                    </a:lnTo>
                    <a:lnTo>
                      <a:pt x="53" y="266"/>
                    </a:lnTo>
                    <a:lnTo>
                      <a:pt x="53" y="213"/>
                    </a:lnTo>
                    <a:lnTo>
                      <a:pt x="53" y="160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6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6"/>
                    </a:lnTo>
                    <a:lnTo>
                      <a:pt x="0" y="319"/>
                    </a:lnTo>
                    <a:lnTo>
                      <a:pt x="0" y="373"/>
                    </a:lnTo>
                    <a:lnTo>
                      <a:pt x="0" y="426"/>
                    </a:lnTo>
                    <a:lnTo>
                      <a:pt x="0" y="479"/>
                    </a:lnTo>
                    <a:lnTo>
                      <a:pt x="53" y="479"/>
                    </a:lnTo>
                    <a:lnTo>
                      <a:pt x="106" y="479"/>
                    </a:lnTo>
                    <a:lnTo>
                      <a:pt x="106" y="426"/>
                    </a:lnTo>
                    <a:lnTo>
                      <a:pt x="53" y="426"/>
                    </a:lnTo>
                    <a:lnTo>
                      <a:pt x="53" y="3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Rectangle 33">
                <a:extLst>
                  <a:ext uri="{FF2B5EF4-FFF2-40B4-BE49-F238E27FC236}">
                    <a16:creationId xmlns:a16="http://schemas.microsoft.com/office/drawing/2014/main" id="{6E597C3A-355E-43F6-8C8D-E37EC704C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7976" y="1147763"/>
                <a:ext cx="84138" cy="84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34">
                <a:extLst>
                  <a:ext uri="{FF2B5EF4-FFF2-40B4-BE49-F238E27FC236}">
                    <a16:creationId xmlns:a16="http://schemas.microsoft.com/office/drawing/2014/main" id="{A87EE2EB-D143-4A2C-87C1-7D8E3F807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2113" y="1231901"/>
                <a:ext cx="168275" cy="676275"/>
              </a:xfrm>
              <a:custGeom>
                <a:avLst/>
                <a:gdLst>
                  <a:gd name="T0" fmla="*/ 0 w 106"/>
                  <a:gd name="T1" fmla="*/ 107 h 426"/>
                  <a:gd name="T2" fmla="*/ 0 w 106"/>
                  <a:gd name="T3" fmla="*/ 160 h 426"/>
                  <a:gd name="T4" fmla="*/ 0 w 106"/>
                  <a:gd name="T5" fmla="*/ 213 h 426"/>
                  <a:gd name="T6" fmla="*/ 0 w 106"/>
                  <a:gd name="T7" fmla="*/ 266 h 426"/>
                  <a:gd name="T8" fmla="*/ 0 w 106"/>
                  <a:gd name="T9" fmla="*/ 320 h 426"/>
                  <a:gd name="T10" fmla="*/ 0 w 106"/>
                  <a:gd name="T11" fmla="*/ 373 h 426"/>
                  <a:gd name="T12" fmla="*/ 0 w 106"/>
                  <a:gd name="T13" fmla="*/ 426 h 426"/>
                  <a:gd name="T14" fmla="*/ 53 w 106"/>
                  <a:gd name="T15" fmla="*/ 426 h 426"/>
                  <a:gd name="T16" fmla="*/ 106 w 106"/>
                  <a:gd name="T17" fmla="*/ 426 h 426"/>
                  <a:gd name="T18" fmla="*/ 106 w 106"/>
                  <a:gd name="T19" fmla="*/ 373 h 426"/>
                  <a:gd name="T20" fmla="*/ 53 w 106"/>
                  <a:gd name="T21" fmla="*/ 373 h 426"/>
                  <a:gd name="T22" fmla="*/ 53 w 106"/>
                  <a:gd name="T23" fmla="*/ 320 h 426"/>
                  <a:gd name="T24" fmla="*/ 53 w 106"/>
                  <a:gd name="T25" fmla="*/ 266 h 426"/>
                  <a:gd name="T26" fmla="*/ 53 w 106"/>
                  <a:gd name="T27" fmla="*/ 213 h 426"/>
                  <a:gd name="T28" fmla="*/ 53 w 106"/>
                  <a:gd name="T29" fmla="*/ 160 h 426"/>
                  <a:gd name="T30" fmla="*/ 53 w 106"/>
                  <a:gd name="T31" fmla="*/ 107 h 426"/>
                  <a:gd name="T32" fmla="*/ 53 w 106"/>
                  <a:gd name="T33" fmla="*/ 53 h 426"/>
                  <a:gd name="T34" fmla="*/ 53 w 106"/>
                  <a:gd name="T35" fmla="*/ 0 h 426"/>
                  <a:gd name="T36" fmla="*/ 0 w 106"/>
                  <a:gd name="T37" fmla="*/ 0 h 426"/>
                  <a:gd name="T38" fmla="*/ 0 w 106"/>
                  <a:gd name="T39" fmla="*/ 53 h 426"/>
                  <a:gd name="T40" fmla="*/ 0 w 106"/>
                  <a:gd name="T41" fmla="*/ 107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6" h="426">
                    <a:moveTo>
                      <a:pt x="0" y="107"/>
                    </a:moveTo>
                    <a:lnTo>
                      <a:pt x="0" y="160"/>
                    </a:lnTo>
                    <a:lnTo>
                      <a:pt x="0" y="213"/>
                    </a:lnTo>
                    <a:lnTo>
                      <a:pt x="0" y="266"/>
                    </a:lnTo>
                    <a:lnTo>
                      <a:pt x="0" y="320"/>
                    </a:lnTo>
                    <a:lnTo>
                      <a:pt x="0" y="373"/>
                    </a:lnTo>
                    <a:lnTo>
                      <a:pt x="0" y="426"/>
                    </a:lnTo>
                    <a:lnTo>
                      <a:pt x="53" y="426"/>
                    </a:lnTo>
                    <a:lnTo>
                      <a:pt x="106" y="426"/>
                    </a:lnTo>
                    <a:lnTo>
                      <a:pt x="106" y="373"/>
                    </a:lnTo>
                    <a:lnTo>
                      <a:pt x="53" y="373"/>
                    </a:lnTo>
                    <a:lnTo>
                      <a:pt x="53" y="320"/>
                    </a:lnTo>
                    <a:lnTo>
                      <a:pt x="53" y="266"/>
                    </a:lnTo>
                    <a:lnTo>
                      <a:pt x="53" y="213"/>
                    </a:lnTo>
                    <a:lnTo>
                      <a:pt x="53" y="160"/>
                    </a:lnTo>
                    <a:lnTo>
                      <a:pt x="53" y="107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Rectangle 35">
                <a:extLst>
                  <a:ext uri="{FF2B5EF4-FFF2-40B4-BE49-F238E27FC236}">
                    <a16:creationId xmlns:a16="http://schemas.microsoft.com/office/drawing/2014/main" id="{DA061375-E4F9-45E3-9429-DC17C48ED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8113" y="1065213"/>
                <a:ext cx="85725" cy="825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36">
                <a:extLst>
                  <a:ext uri="{FF2B5EF4-FFF2-40B4-BE49-F238E27FC236}">
                    <a16:creationId xmlns:a16="http://schemas.microsoft.com/office/drawing/2014/main" id="{54DC2D15-D025-44B4-825A-0D4DEB8CA6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3976" y="1147763"/>
                <a:ext cx="169863" cy="760413"/>
              </a:xfrm>
              <a:custGeom>
                <a:avLst/>
                <a:gdLst>
                  <a:gd name="T0" fmla="*/ 0 w 107"/>
                  <a:gd name="T1" fmla="*/ 53 h 479"/>
                  <a:gd name="T2" fmla="*/ 0 w 107"/>
                  <a:gd name="T3" fmla="*/ 106 h 479"/>
                  <a:gd name="T4" fmla="*/ 0 w 107"/>
                  <a:gd name="T5" fmla="*/ 160 h 479"/>
                  <a:gd name="T6" fmla="*/ 0 w 107"/>
                  <a:gd name="T7" fmla="*/ 213 h 479"/>
                  <a:gd name="T8" fmla="*/ 0 w 107"/>
                  <a:gd name="T9" fmla="*/ 266 h 479"/>
                  <a:gd name="T10" fmla="*/ 0 w 107"/>
                  <a:gd name="T11" fmla="*/ 319 h 479"/>
                  <a:gd name="T12" fmla="*/ 0 w 107"/>
                  <a:gd name="T13" fmla="*/ 373 h 479"/>
                  <a:gd name="T14" fmla="*/ 0 w 107"/>
                  <a:gd name="T15" fmla="*/ 426 h 479"/>
                  <a:gd name="T16" fmla="*/ 0 w 107"/>
                  <a:gd name="T17" fmla="*/ 479 h 479"/>
                  <a:gd name="T18" fmla="*/ 53 w 107"/>
                  <a:gd name="T19" fmla="*/ 479 h 479"/>
                  <a:gd name="T20" fmla="*/ 107 w 107"/>
                  <a:gd name="T21" fmla="*/ 479 h 479"/>
                  <a:gd name="T22" fmla="*/ 107 w 107"/>
                  <a:gd name="T23" fmla="*/ 426 h 479"/>
                  <a:gd name="T24" fmla="*/ 53 w 107"/>
                  <a:gd name="T25" fmla="*/ 426 h 479"/>
                  <a:gd name="T26" fmla="*/ 53 w 107"/>
                  <a:gd name="T27" fmla="*/ 373 h 479"/>
                  <a:gd name="T28" fmla="*/ 53 w 107"/>
                  <a:gd name="T29" fmla="*/ 319 h 479"/>
                  <a:gd name="T30" fmla="*/ 53 w 107"/>
                  <a:gd name="T31" fmla="*/ 266 h 479"/>
                  <a:gd name="T32" fmla="*/ 53 w 107"/>
                  <a:gd name="T33" fmla="*/ 213 h 479"/>
                  <a:gd name="T34" fmla="*/ 53 w 107"/>
                  <a:gd name="T35" fmla="*/ 160 h 479"/>
                  <a:gd name="T36" fmla="*/ 53 w 107"/>
                  <a:gd name="T37" fmla="*/ 106 h 479"/>
                  <a:gd name="T38" fmla="*/ 53 w 107"/>
                  <a:gd name="T39" fmla="*/ 53 h 479"/>
                  <a:gd name="T40" fmla="*/ 53 w 107"/>
                  <a:gd name="T41" fmla="*/ 0 h 479"/>
                  <a:gd name="T42" fmla="*/ 0 w 107"/>
                  <a:gd name="T43" fmla="*/ 0 h 479"/>
                  <a:gd name="T44" fmla="*/ 0 w 107"/>
                  <a:gd name="T45" fmla="*/ 53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7" h="479">
                    <a:moveTo>
                      <a:pt x="0" y="53"/>
                    </a:moveTo>
                    <a:lnTo>
                      <a:pt x="0" y="106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6"/>
                    </a:lnTo>
                    <a:lnTo>
                      <a:pt x="0" y="319"/>
                    </a:lnTo>
                    <a:lnTo>
                      <a:pt x="0" y="373"/>
                    </a:lnTo>
                    <a:lnTo>
                      <a:pt x="0" y="426"/>
                    </a:lnTo>
                    <a:lnTo>
                      <a:pt x="0" y="479"/>
                    </a:lnTo>
                    <a:lnTo>
                      <a:pt x="53" y="479"/>
                    </a:lnTo>
                    <a:lnTo>
                      <a:pt x="107" y="479"/>
                    </a:lnTo>
                    <a:lnTo>
                      <a:pt x="107" y="426"/>
                    </a:lnTo>
                    <a:lnTo>
                      <a:pt x="53" y="426"/>
                    </a:lnTo>
                    <a:lnTo>
                      <a:pt x="53" y="373"/>
                    </a:lnTo>
                    <a:lnTo>
                      <a:pt x="53" y="319"/>
                    </a:lnTo>
                    <a:lnTo>
                      <a:pt x="53" y="266"/>
                    </a:lnTo>
                    <a:lnTo>
                      <a:pt x="53" y="213"/>
                    </a:lnTo>
                    <a:lnTo>
                      <a:pt x="53" y="160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37">
                <a:extLst>
                  <a:ext uri="{FF2B5EF4-FFF2-40B4-BE49-F238E27FC236}">
                    <a16:creationId xmlns:a16="http://schemas.microsoft.com/office/drawing/2014/main" id="{D1004309-73FE-4937-B0C5-83C717B7A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1701" y="1065213"/>
                <a:ext cx="168275" cy="336550"/>
              </a:xfrm>
              <a:custGeom>
                <a:avLst/>
                <a:gdLst>
                  <a:gd name="T0" fmla="*/ 53 w 106"/>
                  <a:gd name="T1" fmla="*/ 158 h 212"/>
                  <a:gd name="T2" fmla="*/ 53 w 106"/>
                  <a:gd name="T3" fmla="*/ 212 h 212"/>
                  <a:gd name="T4" fmla="*/ 106 w 106"/>
                  <a:gd name="T5" fmla="*/ 212 h 212"/>
                  <a:gd name="T6" fmla="*/ 106 w 106"/>
                  <a:gd name="T7" fmla="*/ 158 h 212"/>
                  <a:gd name="T8" fmla="*/ 106 w 106"/>
                  <a:gd name="T9" fmla="*/ 105 h 212"/>
                  <a:gd name="T10" fmla="*/ 106 w 106"/>
                  <a:gd name="T11" fmla="*/ 52 h 212"/>
                  <a:gd name="T12" fmla="*/ 53 w 106"/>
                  <a:gd name="T13" fmla="*/ 52 h 212"/>
                  <a:gd name="T14" fmla="*/ 53 w 106"/>
                  <a:gd name="T15" fmla="*/ 0 h 212"/>
                  <a:gd name="T16" fmla="*/ 0 w 106"/>
                  <a:gd name="T17" fmla="*/ 0 h 212"/>
                  <a:gd name="T18" fmla="*/ 0 w 106"/>
                  <a:gd name="T19" fmla="*/ 52 h 212"/>
                  <a:gd name="T20" fmla="*/ 0 w 106"/>
                  <a:gd name="T21" fmla="*/ 105 h 212"/>
                  <a:gd name="T22" fmla="*/ 53 w 106"/>
                  <a:gd name="T23" fmla="*/ 105 h 212"/>
                  <a:gd name="T24" fmla="*/ 53 w 106"/>
                  <a:gd name="T25" fmla="*/ 15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212">
                    <a:moveTo>
                      <a:pt x="53" y="158"/>
                    </a:moveTo>
                    <a:lnTo>
                      <a:pt x="53" y="212"/>
                    </a:lnTo>
                    <a:lnTo>
                      <a:pt x="106" y="212"/>
                    </a:lnTo>
                    <a:lnTo>
                      <a:pt x="106" y="158"/>
                    </a:lnTo>
                    <a:lnTo>
                      <a:pt x="106" y="105"/>
                    </a:lnTo>
                    <a:lnTo>
                      <a:pt x="106" y="52"/>
                    </a:lnTo>
                    <a:lnTo>
                      <a:pt x="53" y="52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0" y="105"/>
                    </a:lnTo>
                    <a:lnTo>
                      <a:pt x="53" y="105"/>
                    </a:lnTo>
                    <a:lnTo>
                      <a:pt x="53" y="1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38">
                <a:extLst>
                  <a:ext uri="{FF2B5EF4-FFF2-40B4-BE49-F238E27FC236}">
                    <a16:creationId xmlns:a16="http://schemas.microsoft.com/office/drawing/2014/main" id="{E51A1625-2F97-486A-BBCE-579661B63F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7563" y="1570038"/>
                <a:ext cx="338138" cy="338138"/>
              </a:xfrm>
              <a:custGeom>
                <a:avLst/>
                <a:gdLst>
                  <a:gd name="T0" fmla="*/ 106 w 213"/>
                  <a:gd name="T1" fmla="*/ 53 h 213"/>
                  <a:gd name="T2" fmla="*/ 106 w 213"/>
                  <a:gd name="T3" fmla="*/ 107 h 213"/>
                  <a:gd name="T4" fmla="*/ 106 w 213"/>
                  <a:gd name="T5" fmla="*/ 160 h 213"/>
                  <a:gd name="T6" fmla="*/ 106 w 213"/>
                  <a:gd name="T7" fmla="*/ 213 h 213"/>
                  <a:gd name="T8" fmla="*/ 159 w 213"/>
                  <a:gd name="T9" fmla="*/ 213 h 213"/>
                  <a:gd name="T10" fmla="*/ 213 w 213"/>
                  <a:gd name="T11" fmla="*/ 213 h 213"/>
                  <a:gd name="T12" fmla="*/ 213 w 213"/>
                  <a:gd name="T13" fmla="*/ 160 h 213"/>
                  <a:gd name="T14" fmla="*/ 159 w 213"/>
                  <a:gd name="T15" fmla="*/ 160 h 213"/>
                  <a:gd name="T16" fmla="*/ 159 w 213"/>
                  <a:gd name="T17" fmla="*/ 107 h 213"/>
                  <a:gd name="T18" fmla="*/ 159 w 213"/>
                  <a:gd name="T19" fmla="*/ 53 h 213"/>
                  <a:gd name="T20" fmla="*/ 159 w 213"/>
                  <a:gd name="T21" fmla="*/ 0 h 213"/>
                  <a:gd name="T22" fmla="*/ 106 w 213"/>
                  <a:gd name="T23" fmla="*/ 0 h 213"/>
                  <a:gd name="T24" fmla="*/ 53 w 213"/>
                  <a:gd name="T25" fmla="*/ 0 h 213"/>
                  <a:gd name="T26" fmla="*/ 0 w 213"/>
                  <a:gd name="T27" fmla="*/ 0 h 213"/>
                  <a:gd name="T28" fmla="*/ 0 w 213"/>
                  <a:gd name="T29" fmla="*/ 53 h 213"/>
                  <a:gd name="T30" fmla="*/ 53 w 213"/>
                  <a:gd name="T31" fmla="*/ 53 h 213"/>
                  <a:gd name="T32" fmla="*/ 106 w 213"/>
                  <a:gd name="T33" fmla="*/ 5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3" h="213">
                    <a:moveTo>
                      <a:pt x="106" y="53"/>
                    </a:moveTo>
                    <a:lnTo>
                      <a:pt x="106" y="107"/>
                    </a:lnTo>
                    <a:lnTo>
                      <a:pt x="106" y="160"/>
                    </a:lnTo>
                    <a:lnTo>
                      <a:pt x="106" y="213"/>
                    </a:lnTo>
                    <a:lnTo>
                      <a:pt x="159" y="213"/>
                    </a:lnTo>
                    <a:lnTo>
                      <a:pt x="213" y="213"/>
                    </a:lnTo>
                    <a:lnTo>
                      <a:pt x="213" y="160"/>
                    </a:lnTo>
                    <a:lnTo>
                      <a:pt x="159" y="160"/>
                    </a:lnTo>
                    <a:lnTo>
                      <a:pt x="159" y="107"/>
                    </a:lnTo>
                    <a:lnTo>
                      <a:pt x="159" y="53"/>
                    </a:lnTo>
                    <a:lnTo>
                      <a:pt x="159" y="0"/>
                    </a:ln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3" y="53"/>
                    </a:lnTo>
                    <a:lnTo>
                      <a:pt x="10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39">
                <a:extLst>
                  <a:ext uri="{FF2B5EF4-FFF2-40B4-BE49-F238E27FC236}">
                    <a16:creationId xmlns:a16="http://schemas.microsoft.com/office/drawing/2014/main" id="{139B2F38-A223-41B8-9187-EC91F66EE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3" y="1147763"/>
                <a:ext cx="169863" cy="760413"/>
              </a:xfrm>
              <a:custGeom>
                <a:avLst/>
                <a:gdLst>
                  <a:gd name="T0" fmla="*/ 107 w 107"/>
                  <a:gd name="T1" fmla="*/ 479 h 479"/>
                  <a:gd name="T2" fmla="*/ 107 w 107"/>
                  <a:gd name="T3" fmla="*/ 426 h 479"/>
                  <a:gd name="T4" fmla="*/ 53 w 107"/>
                  <a:gd name="T5" fmla="*/ 426 h 479"/>
                  <a:gd name="T6" fmla="*/ 53 w 107"/>
                  <a:gd name="T7" fmla="*/ 373 h 479"/>
                  <a:gd name="T8" fmla="*/ 53 w 107"/>
                  <a:gd name="T9" fmla="*/ 319 h 479"/>
                  <a:gd name="T10" fmla="*/ 53 w 107"/>
                  <a:gd name="T11" fmla="*/ 266 h 479"/>
                  <a:gd name="T12" fmla="*/ 53 w 107"/>
                  <a:gd name="T13" fmla="*/ 213 h 479"/>
                  <a:gd name="T14" fmla="*/ 53 w 107"/>
                  <a:gd name="T15" fmla="*/ 160 h 479"/>
                  <a:gd name="T16" fmla="*/ 53 w 107"/>
                  <a:gd name="T17" fmla="*/ 106 h 479"/>
                  <a:gd name="T18" fmla="*/ 53 w 107"/>
                  <a:gd name="T19" fmla="*/ 53 h 479"/>
                  <a:gd name="T20" fmla="*/ 53 w 107"/>
                  <a:gd name="T21" fmla="*/ 0 h 479"/>
                  <a:gd name="T22" fmla="*/ 0 w 107"/>
                  <a:gd name="T23" fmla="*/ 0 h 479"/>
                  <a:gd name="T24" fmla="*/ 0 w 107"/>
                  <a:gd name="T25" fmla="*/ 53 h 479"/>
                  <a:gd name="T26" fmla="*/ 0 w 107"/>
                  <a:gd name="T27" fmla="*/ 106 h 479"/>
                  <a:gd name="T28" fmla="*/ 0 w 107"/>
                  <a:gd name="T29" fmla="*/ 160 h 479"/>
                  <a:gd name="T30" fmla="*/ 0 w 107"/>
                  <a:gd name="T31" fmla="*/ 213 h 479"/>
                  <a:gd name="T32" fmla="*/ 0 w 107"/>
                  <a:gd name="T33" fmla="*/ 266 h 479"/>
                  <a:gd name="T34" fmla="*/ 0 w 107"/>
                  <a:gd name="T35" fmla="*/ 319 h 479"/>
                  <a:gd name="T36" fmla="*/ 0 w 107"/>
                  <a:gd name="T37" fmla="*/ 373 h 479"/>
                  <a:gd name="T38" fmla="*/ 0 w 107"/>
                  <a:gd name="T39" fmla="*/ 426 h 479"/>
                  <a:gd name="T40" fmla="*/ 0 w 107"/>
                  <a:gd name="T41" fmla="*/ 479 h 479"/>
                  <a:gd name="T42" fmla="*/ 53 w 107"/>
                  <a:gd name="T43" fmla="*/ 479 h 479"/>
                  <a:gd name="T44" fmla="*/ 107 w 107"/>
                  <a:gd name="T45" fmla="*/ 47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7" h="479">
                    <a:moveTo>
                      <a:pt x="107" y="479"/>
                    </a:moveTo>
                    <a:lnTo>
                      <a:pt x="107" y="426"/>
                    </a:lnTo>
                    <a:lnTo>
                      <a:pt x="53" y="426"/>
                    </a:lnTo>
                    <a:lnTo>
                      <a:pt x="53" y="373"/>
                    </a:lnTo>
                    <a:lnTo>
                      <a:pt x="53" y="319"/>
                    </a:lnTo>
                    <a:lnTo>
                      <a:pt x="53" y="266"/>
                    </a:lnTo>
                    <a:lnTo>
                      <a:pt x="53" y="213"/>
                    </a:lnTo>
                    <a:lnTo>
                      <a:pt x="53" y="160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6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6"/>
                    </a:lnTo>
                    <a:lnTo>
                      <a:pt x="0" y="319"/>
                    </a:lnTo>
                    <a:lnTo>
                      <a:pt x="0" y="373"/>
                    </a:lnTo>
                    <a:lnTo>
                      <a:pt x="0" y="426"/>
                    </a:lnTo>
                    <a:lnTo>
                      <a:pt x="0" y="479"/>
                    </a:lnTo>
                    <a:lnTo>
                      <a:pt x="53" y="479"/>
                    </a:lnTo>
                    <a:lnTo>
                      <a:pt x="107" y="4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Rectangle 40">
                <a:extLst>
                  <a:ext uri="{FF2B5EF4-FFF2-40B4-BE49-F238E27FC236}">
                    <a16:creationId xmlns:a16="http://schemas.microsoft.com/office/drawing/2014/main" id="{E86E18D0-76B4-415E-A92D-463F73D96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7701" y="1065213"/>
                <a:ext cx="85725" cy="825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41">
                <a:extLst>
                  <a:ext uri="{FF2B5EF4-FFF2-40B4-BE49-F238E27FC236}">
                    <a16:creationId xmlns:a16="http://schemas.microsoft.com/office/drawing/2014/main" id="{A5035953-6052-4A93-B7CD-433E762E37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013" y="1824038"/>
                <a:ext cx="422275" cy="84138"/>
              </a:xfrm>
              <a:custGeom>
                <a:avLst/>
                <a:gdLst>
                  <a:gd name="T0" fmla="*/ 159 w 266"/>
                  <a:gd name="T1" fmla="*/ 0 h 53"/>
                  <a:gd name="T2" fmla="*/ 106 w 266"/>
                  <a:gd name="T3" fmla="*/ 0 h 53"/>
                  <a:gd name="T4" fmla="*/ 53 w 266"/>
                  <a:gd name="T5" fmla="*/ 0 h 53"/>
                  <a:gd name="T6" fmla="*/ 0 w 266"/>
                  <a:gd name="T7" fmla="*/ 0 h 53"/>
                  <a:gd name="T8" fmla="*/ 0 w 266"/>
                  <a:gd name="T9" fmla="*/ 53 h 53"/>
                  <a:gd name="T10" fmla="*/ 53 w 266"/>
                  <a:gd name="T11" fmla="*/ 53 h 53"/>
                  <a:gd name="T12" fmla="*/ 106 w 266"/>
                  <a:gd name="T13" fmla="*/ 53 h 53"/>
                  <a:gd name="T14" fmla="*/ 159 w 266"/>
                  <a:gd name="T15" fmla="*/ 53 h 53"/>
                  <a:gd name="T16" fmla="*/ 213 w 266"/>
                  <a:gd name="T17" fmla="*/ 53 h 53"/>
                  <a:gd name="T18" fmla="*/ 266 w 266"/>
                  <a:gd name="T19" fmla="*/ 53 h 53"/>
                  <a:gd name="T20" fmla="*/ 266 w 266"/>
                  <a:gd name="T21" fmla="*/ 0 h 53"/>
                  <a:gd name="T22" fmla="*/ 213 w 266"/>
                  <a:gd name="T23" fmla="*/ 0 h 53"/>
                  <a:gd name="T24" fmla="*/ 159 w 266"/>
                  <a:gd name="T2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6" h="53">
                    <a:moveTo>
                      <a:pt x="159" y="0"/>
                    </a:move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3" y="53"/>
                    </a:lnTo>
                    <a:lnTo>
                      <a:pt x="106" y="53"/>
                    </a:lnTo>
                    <a:lnTo>
                      <a:pt x="159" y="53"/>
                    </a:lnTo>
                    <a:lnTo>
                      <a:pt x="213" y="53"/>
                    </a:lnTo>
                    <a:lnTo>
                      <a:pt x="266" y="53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5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42">
                <a:extLst>
                  <a:ext uri="{FF2B5EF4-FFF2-40B4-BE49-F238E27FC236}">
                    <a16:creationId xmlns:a16="http://schemas.microsoft.com/office/drawing/2014/main" id="{272055A7-4D83-49AB-963A-E364CACC68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151" y="1401763"/>
                <a:ext cx="254000" cy="168275"/>
              </a:xfrm>
              <a:custGeom>
                <a:avLst/>
                <a:gdLst>
                  <a:gd name="T0" fmla="*/ 106 w 160"/>
                  <a:gd name="T1" fmla="*/ 106 h 106"/>
                  <a:gd name="T2" fmla="*/ 160 w 160"/>
                  <a:gd name="T3" fmla="*/ 106 h 106"/>
                  <a:gd name="T4" fmla="*/ 160 w 160"/>
                  <a:gd name="T5" fmla="*/ 53 h 106"/>
                  <a:gd name="T6" fmla="*/ 106 w 160"/>
                  <a:gd name="T7" fmla="*/ 53 h 106"/>
                  <a:gd name="T8" fmla="*/ 53 w 160"/>
                  <a:gd name="T9" fmla="*/ 53 h 106"/>
                  <a:gd name="T10" fmla="*/ 53 w 160"/>
                  <a:gd name="T11" fmla="*/ 0 h 106"/>
                  <a:gd name="T12" fmla="*/ 0 w 160"/>
                  <a:gd name="T13" fmla="*/ 0 h 106"/>
                  <a:gd name="T14" fmla="*/ 0 w 160"/>
                  <a:gd name="T15" fmla="*/ 53 h 106"/>
                  <a:gd name="T16" fmla="*/ 0 w 160"/>
                  <a:gd name="T17" fmla="*/ 106 h 106"/>
                  <a:gd name="T18" fmla="*/ 53 w 160"/>
                  <a:gd name="T19" fmla="*/ 106 h 106"/>
                  <a:gd name="T20" fmla="*/ 106 w 160"/>
                  <a:gd name="T21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0" h="106">
                    <a:moveTo>
                      <a:pt x="106" y="106"/>
                    </a:moveTo>
                    <a:lnTo>
                      <a:pt x="160" y="106"/>
                    </a:lnTo>
                    <a:lnTo>
                      <a:pt x="160" y="53"/>
                    </a:lnTo>
                    <a:lnTo>
                      <a:pt x="106" y="53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6"/>
                    </a:lnTo>
                    <a:lnTo>
                      <a:pt x="53" y="106"/>
                    </a:lnTo>
                    <a:lnTo>
                      <a:pt x="106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43">
                <a:extLst>
                  <a:ext uri="{FF2B5EF4-FFF2-40B4-BE49-F238E27FC236}">
                    <a16:creationId xmlns:a16="http://schemas.microsoft.com/office/drawing/2014/main" id="{82D90C0F-B5CC-4194-ADBF-79F55372F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151" y="1147763"/>
                <a:ext cx="254000" cy="84138"/>
              </a:xfrm>
              <a:custGeom>
                <a:avLst/>
                <a:gdLst>
                  <a:gd name="T0" fmla="*/ 106 w 160"/>
                  <a:gd name="T1" fmla="*/ 53 h 53"/>
                  <a:gd name="T2" fmla="*/ 160 w 160"/>
                  <a:gd name="T3" fmla="*/ 53 h 53"/>
                  <a:gd name="T4" fmla="*/ 160 w 160"/>
                  <a:gd name="T5" fmla="*/ 0 h 53"/>
                  <a:gd name="T6" fmla="*/ 106 w 160"/>
                  <a:gd name="T7" fmla="*/ 0 h 53"/>
                  <a:gd name="T8" fmla="*/ 53 w 160"/>
                  <a:gd name="T9" fmla="*/ 0 h 53"/>
                  <a:gd name="T10" fmla="*/ 0 w 160"/>
                  <a:gd name="T11" fmla="*/ 0 h 53"/>
                  <a:gd name="T12" fmla="*/ 0 w 160"/>
                  <a:gd name="T13" fmla="*/ 53 h 53"/>
                  <a:gd name="T14" fmla="*/ 53 w 160"/>
                  <a:gd name="T15" fmla="*/ 53 h 53"/>
                  <a:gd name="T16" fmla="*/ 106 w 160"/>
                  <a:gd name="T1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53">
                    <a:moveTo>
                      <a:pt x="106" y="53"/>
                    </a:moveTo>
                    <a:lnTo>
                      <a:pt x="160" y="53"/>
                    </a:lnTo>
                    <a:lnTo>
                      <a:pt x="160" y="0"/>
                    </a:ln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3" y="53"/>
                    </a:lnTo>
                    <a:lnTo>
                      <a:pt x="10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Rectangle 44">
                <a:extLst>
                  <a:ext uri="{FF2B5EF4-FFF2-40B4-BE49-F238E27FC236}">
                    <a16:creationId xmlns:a16="http://schemas.microsoft.com/office/drawing/2014/main" id="{F3193B1F-5ABB-4DAD-AA3C-EBACD98CE3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7288" y="1739901"/>
                <a:ext cx="85725" cy="84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Rectangle 45">
                <a:extLst>
                  <a:ext uri="{FF2B5EF4-FFF2-40B4-BE49-F238E27FC236}">
                    <a16:creationId xmlns:a16="http://schemas.microsoft.com/office/drawing/2014/main" id="{CFBCDA9A-7356-4C94-8AAD-CEA50B65F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3151" y="1654176"/>
                <a:ext cx="84138" cy="857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Rectangle 46">
                <a:extLst>
                  <a:ext uri="{FF2B5EF4-FFF2-40B4-BE49-F238E27FC236}">
                    <a16:creationId xmlns:a16="http://schemas.microsoft.com/office/drawing/2014/main" id="{4FEB4611-56CD-4625-8744-5B4BF954D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3151" y="1065213"/>
                <a:ext cx="84138" cy="825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47">
                <a:extLst>
                  <a:ext uri="{FF2B5EF4-FFF2-40B4-BE49-F238E27FC236}">
                    <a16:creationId xmlns:a16="http://schemas.microsoft.com/office/drawing/2014/main" id="{D71C5AEC-63F3-46C5-B12D-E55E3C9638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1147763"/>
                <a:ext cx="84138" cy="506413"/>
              </a:xfrm>
              <a:custGeom>
                <a:avLst/>
                <a:gdLst>
                  <a:gd name="T0" fmla="*/ 53 w 53"/>
                  <a:gd name="T1" fmla="*/ 213 h 319"/>
                  <a:gd name="T2" fmla="*/ 53 w 53"/>
                  <a:gd name="T3" fmla="*/ 160 h 319"/>
                  <a:gd name="T4" fmla="*/ 53 w 53"/>
                  <a:gd name="T5" fmla="*/ 106 h 319"/>
                  <a:gd name="T6" fmla="*/ 53 w 53"/>
                  <a:gd name="T7" fmla="*/ 53 h 319"/>
                  <a:gd name="T8" fmla="*/ 53 w 53"/>
                  <a:gd name="T9" fmla="*/ 0 h 319"/>
                  <a:gd name="T10" fmla="*/ 0 w 53"/>
                  <a:gd name="T11" fmla="*/ 0 h 319"/>
                  <a:gd name="T12" fmla="*/ 0 w 53"/>
                  <a:gd name="T13" fmla="*/ 53 h 319"/>
                  <a:gd name="T14" fmla="*/ 0 w 53"/>
                  <a:gd name="T15" fmla="*/ 106 h 319"/>
                  <a:gd name="T16" fmla="*/ 0 w 53"/>
                  <a:gd name="T17" fmla="*/ 160 h 319"/>
                  <a:gd name="T18" fmla="*/ 0 w 53"/>
                  <a:gd name="T19" fmla="*/ 213 h 319"/>
                  <a:gd name="T20" fmla="*/ 0 w 53"/>
                  <a:gd name="T21" fmla="*/ 266 h 319"/>
                  <a:gd name="T22" fmla="*/ 0 w 53"/>
                  <a:gd name="T23" fmla="*/ 319 h 319"/>
                  <a:gd name="T24" fmla="*/ 53 w 53"/>
                  <a:gd name="T25" fmla="*/ 319 h 319"/>
                  <a:gd name="T26" fmla="*/ 53 w 53"/>
                  <a:gd name="T27" fmla="*/ 266 h 319"/>
                  <a:gd name="T28" fmla="*/ 53 w 53"/>
                  <a:gd name="T29" fmla="*/ 213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" h="319">
                    <a:moveTo>
                      <a:pt x="53" y="213"/>
                    </a:moveTo>
                    <a:lnTo>
                      <a:pt x="53" y="160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6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6"/>
                    </a:lnTo>
                    <a:lnTo>
                      <a:pt x="0" y="319"/>
                    </a:lnTo>
                    <a:lnTo>
                      <a:pt x="53" y="319"/>
                    </a:lnTo>
                    <a:lnTo>
                      <a:pt x="53" y="266"/>
                    </a:lnTo>
                    <a:lnTo>
                      <a:pt x="53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609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735F1CD-4C42-4E2D-8F97-FD034FFAC0D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383EE58-A76D-4C10-A9A9-1739C403DA55}"/>
              </a:ext>
            </a:extLst>
          </p:cNvPr>
          <p:cNvGrpSpPr/>
          <p:nvPr userDrawn="1"/>
        </p:nvGrpSpPr>
        <p:grpSpPr>
          <a:xfrm flipH="1">
            <a:off x="-40943" y="-13648"/>
            <a:ext cx="12224198" cy="2889250"/>
            <a:chOff x="-40943" y="-13648"/>
            <a:chExt cx="12224198" cy="2889250"/>
          </a:xfrm>
          <a:solidFill>
            <a:srgbClr val="CFCFCF"/>
          </a:solidFill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3C2AAA4-F789-4910-8998-7B4F1B27041B}"/>
                </a:ext>
              </a:extLst>
            </p:cNvPr>
            <p:cNvGrpSpPr/>
            <p:nvPr/>
          </p:nvGrpSpPr>
          <p:grpSpPr>
            <a:xfrm rot="10800000">
              <a:off x="-19137" y="167552"/>
              <a:ext cx="12193645" cy="2708050"/>
              <a:chOff x="-19137" y="1409956"/>
              <a:chExt cx="13157036" cy="2922007"/>
            </a:xfrm>
            <a:grpFill/>
          </p:grpSpPr>
          <p:sp>
            <p:nvSpPr>
              <p:cNvPr id="11" name="Freeform 1191">
                <a:extLst>
                  <a:ext uri="{FF2B5EF4-FFF2-40B4-BE49-F238E27FC236}">
                    <a16:creationId xmlns:a16="http://schemas.microsoft.com/office/drawing/2014/main" id="{1629B52F-DA0F-4A54-B553-3753AD9401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9137" y="140995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191">
                <a:extLst>
                  <a:ext uri="{FF2B5EF4-FFF2-40B4-BE49-F238E27FC236}">
                    <a16:creationId xmlns:a16="http://schemas.microsoft.com/office/drawing/2014/main" id="{9A863287-3FD7-4D0D-806A-D957DD7C8A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1190" y="205060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191">
                <a:extLst>
                  <a:ext uri="{FF2B5EF4-FFF2-40B4-BE49-F238E27FC236}">
                    <a16:creationId xmlns:a16="http://schemas.microsoft.com/office/drawing/2014/main" id="{445FE768-B7E0-4799-B8DE-B9625FD71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2397" y="271976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191">
                <a:extLst>
                  <a:ext uri="{FF2B5EF4-FFF2-40B4-BE49-F238E27FC236}">
                    <a16:creationId xmlns:a16="http://schemas.microsoft.com/office/drawing/2014/main" id="{4F965E92-E002-425A-9E80-E7808048C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2724" y="336041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61E60D9-AFA2-4EEE-8EFD-B0BF62999962}"/>
                </a:ext>
              </a:extLst>
            </p:cNvPr>
            <p:cNvSpPr/>
            <p:nvPr/>
          </p:nvSpPr>
          <p:spPr>
            <a:xfrm>
              <a:off x="-40943" y="-13648"/>
              <a:ext cx="12224198" cy="2115403"/>
            </a:xfrm>
            <a:custGeom>
              <a:avLst/>
              <a:gdLst>
                <a:gd name="connsiteX0" fmla="*/ 40943 w 12201098"/>
                <a:gd name="connsiteY0" fmla="*/ 368490 h 2115403"/>
                <a:gd name="connsiteX1" fmla="*/ 0 w 12201098"/>
                <a:gd name="connsiteY1" fmla="*/ 0 h 2115403"/>
                <a:gd name="connsiteX2" fmla="*/ 12201098 w 12201098"/>
                <a:gd name="connsiteY2" fmla="*/ 0 h 2115403"/>
                <a:gd name="connsiteX3" fmla="*/ 12201098 w 12201098"/>
                <a:gd name="connsiteY3" fmla="*/ 2115403 h 2115403"/>
                <a:gd name="connsiteX4" fmla="*/ 8816453 w 12201098"/>
                <a:gd name="connsiteY4" fmla="*/ 2101755 h 2115403"/>
                <a:gd name="connsiteX5" fmla="*/ 8570794 w 12201098"/>
                <a:gd name="connsiteY5" fmla="*/ 1555845 h 2115403"/>
                <a:gd name="connsiteX6" fmla="*/ 8338782 w 12201098"/>
                <a:gd name="connsiteY6" fmla="*/ 1555845 h 2115403"/>
                <a:gd name="connsiteX7" fmla="*/ 6005015 w 12201098"/>
                <a:gd name="connsiteY7" fmla="*/ 1501254 h 2115403"/>
                <a:gd name="connsiteX8" fmla="*/ 5882185 w 12201098"/>
                <a:gd name="connsiteY8" fmla="*/ 832514 h 2115403"/>
                <a:gd name="connsiteX9" fmla="*/ 2920621 w 12201098"/>
                <a:gd name="connsiteY9" fmla="*/ 887105 h 2115403"/>
                <a:gd name="connsiteX10" fmla="*/ 2866030 w 12201098"/>
                <a:gd name="connsiteY10" fmla="*/ 259308 h 2115403"/>
                <a:gd name="connsiteX11" fmla="*/ 40943 w 12201098"/>
                <a:gd name="connsiteY11" fmla="*/ 368490 h 21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01098" h="2115403">
                  <a:moveTo>
                    <a:pt x="40943" y="368490"/>
                  </a:moveTo>
                  <a:lnTo>
                    <a:pt x="0" y="0"/>
                  </a:lnTo>
                  <a:lnTo>
                    <a:pt x="12201098" y="0"/>
                  </a:lnTo>
                  <a:lnTo>
                    <a:pt x="12201098" y="2115403"/>
                  </a:lnTo>
                  <a:lnTo>
                    <a:pt x="8816453" y="2101755"/>
                  </a:lnTo>
                  <a:lnTo>
                    <a:pt x="8570794" y="1555845"/>
                  </a:lnTo>
                  <a:lnTo>
                    <a:pt x="8338782" y="1555845"/>
                  </a:lnTo>
                  <a:lnTo>
                    <a:pt x="6005015" y="1501254"/>
                  </a:lnTo>
                  <a:lnTo>
                    <a:pt x="5882185" y="832514"/>
                  </a:lnTo>
                  <a:lnTo>
                    <a:pt x="2920621" y="887105"/>
                  </a:lnTo>
                  <a:lnTo>
                    <a:pt x="2866030" y="259308"/>
                  </a:lnTo>
                  <a:lnTo>
                    <a:pt x="40943" y="36849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7B79E-7088-46B5-801A-FA7D9D462C52}"/>
              </a:ext>
            </a:extLst>
          </p:cNvPr>
          <p:cNvGrpSpPr/>
          <p:nvPr userDrawn="1"/>
        </p:nvGrpSpPr>
        <p:grpSpPr>
          <a:xfrm>
            <a:off x="-40942" y="0"/>
            <a:ext cx="12224197" cy="1084263"/>
            <a:chOff x="-1" y="2126222"/>
            <a:chExt cx="12174509" cy="1084263"/>
          </a:xfrm>
          <a:solidFill>
            <a:schemeClr val="bg1">
              <a:lumMod val="75000"/>
            </a:schemeClr>
          </a:solidFill>
        </p:grpSpPr>
        <p:sp>
          <p:nvSpPr>
            <p:cNvPr id="16" name="Freeform 1187">
              <a:extLst>
                <a:ext uri="{FF2B5EF4-FFF2-40B4-BE49-F238E27FC236}">
                  <a16:creationId xmlns:a16="http://schemas.microsoft.com/office/drawing/2014/main" id="{7083011E-6951-4E61-999D-BB7BDD16F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87">
              <a:extLst>
                <a:ext uri="{FF2B5EF4-FFF2-40B4-BE49-F238E27FC236}">
                  <a16:creationId xmlns:a16="http://schemas.microsoft.com/office/drawing/2014/main" id="{4CB038B2-E3CC-4A36-A0A2-95FBA53BD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6357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87">
              <a:extLst>
                <a:ext uri="{FF2B5EF4-FFF2-40B4-BE49-F238E27FC236}">
                  <a16:creationId xmlns:a16="http://schemas.microsoft.com/office/drawing/2014/main" id="{F4A5FFD0-69E5-4DBA-845C-354880FF2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6337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87">
              <a:extLst>
                <a:ext uri="{FF2B5EF4-FFF2-40B4-BE49-F238E27FC236}">
                  <a16:creationId xmlns:a16="http://schemas.microsoft.com/office/drawing/2014/main" id="{F259ABC5-80FF-4505-9A95-1DA8B1C2C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2695" y="2126222"/>
              <a:ext cx="3071813" cy="1084263"/>
            </a:xfrm>
            <a:custGeom>
              <a:avLst/>
              <a:gdLst>
                <a:gd name="T0" fmla="*/ 1821 w 1935"/>
                <a:gd name="T1" fmla="*/ 0 h 683"/>
                <a:gd name="T2" fmla="*/ 1707 w 1935"/>
                <a:gd name="T3" fmla="*/ 0 h 683"/>
                <a:gd name="T4" fmla="*/ 1593 w 1935"/>
                <a:gd name="T5" fmla="*/ 0 h 683"/>
                <a:gd name="T6" fmla="*/ 1479 w 1935"/>
                <a:gd name="T7" fmla="*/ 0 h 683"/>
                <a:gd name="T8" fmla="*/ 1365 w 1935"/>
                <a:gd name="T9" fmla="*/ 0 h 683"/>
                <a:gd name="T10" fmla="*/ 1252 w 1935"/>
                <a:gd name="T11" fmla="*/ 0 h 683"/>
                <a:gd name="T12" fmla="*/ 1138 w 1935"/>
                <a:gd name="T13" fmla="*/ 0 h 683"/>
                <a:gd name="T14" fmla="*/ 1024 w 1935"/>
                <a:gd name="T15" fmla="*/ 0 h 683"/>
                <a:gd name="T16" fmla="*/ 911 w 1935"/>
                <a:gd name="T17" fmla="*/ 0 h 683"/>
                <a:gd name="T18" fmla="*/ 797 w 1935"/>
                <a:gd name="T19" fmla="*/ 0 h 683"/>
                <a:gd name="T20" fmla="*/ 683 w 1935"/>
                <a:gd name="T21" fmla="*/ 0 h 683"/>
                <a:gd name="T22" fmla="*/ 570 w 1935"/>
                <a:gd name="T23" fmla="*/ 0 h 683"/>
                <a:gd name="T24" fmla="*/ 456 w 1935"/>
                <a:gd name="T25" fmla="*/ 0 h 683"/>
                <a:gd name="T26" fmla="*/ 342 w 1935"/>
                <a:gd name="T27" fmla="*/ 0 h 683"/>
                <a:gd name="T28" fmla="*/ 228 w 1935"/>
                <a:gd name="T29" fmla="*/ 0 h 683"/>
                <a:gd name="T30" fmla="*/ 114 w 1935"/>
                <a:gd name="T31" fmla="*/ 0 h 683"/>
                <a:gd name="T32" fmla="*/ 0 w 1935"/>
                <a:gd name="T33" fmla="*/ 0 h 683"/>
                <a:gd name="T34" fmla="*/ 0 w 1935"/>
                <a:gd name="T35" fmla="*/ 114 h 683"/>
                <a:gd name="T36" fmla="*/ 0 w 1935"/>
                <a:gd name="T37" fmla="*/ 227 h 683"/>
                <a:gd name="T38" fmla="*/ 0 w 1935"/>
                <a:gd name="T39" fmla="*/ 341 h 683"/>
                <a:gd name="T40" fmla="*/ 0 w 1935"/>
                <a:gd name="T41" fmla="*/ 455 h 683"/>
                <a:gd name="T42" fmla="*/ 39 w 1935"/>
                <a:gd name="T43" fmla="*/ 531 h 683"/>
                <a:gd name="T44" fmla="*/ 152 w 1935"/>
                <a:gd name="T45" fmla="*/ 531 h 683"/>
                <a:gd name="T46" fmla="*/ 228 w 1935"/>
                <a:gd name="T47" fmla="*/ 569 h 683"/>
                <a:gd name="T48" fmla="*/ 304 w 1935"/>
                <a:gd name="T49" fmla="*/ 607 h 683"/>
                <a:gd name="T50" fmla="*/ 379 w 1935"/>
                <a:gd name="T51" fmla="*/ 644 h 683"/>
                <a:gd name="T52" fmla="*/ 493 w 1935"/>
                <a:gd name="T53" fmla="*/ 644 h 683"/>
                <a:gd name="T54" fmla="*/ 570 w 1935"/>
                <a:gd name="T55" fmla="*/ 683 h 683"/>
                <a:gd name="T56" fmla="*/ 683 w 1935"/>
                <a:gd name="T57" fmla="*/ 683 h 683"/>
                <a:gd name="T58" fmla="*/ 797 w 1935"/>
                <a:gd name="T59" fmla="*/ 683 h 683"/>
                <a:gd name="T60" fmla="*/ 911 w 1935"/>
                <a:gd name="T61" fmla="*/ 683 h 683"/>
                <a:gd name="T62" fmla="*/ 1024 w 1935"/>
                <a:gd name="T63" fmla="*/ 683 h 683"/>
                <a:gd name="T64" fmla="*/ 1100 w 1935"/>
                <a:gd name="T65" fmla="*/ 644 h 683"/>
                <a:gd name="T66" fmla="*/ 1214 w 1935"/>
                <a:gd name="T67" fmla="*/ 644 h 683"/>
                <a:gd name="T68" fmla="*/ 1290 w 1935"/>
                <a:gd name="T69" fmla="*/ 607 h 683"/>
                <a:gd name="T70" fmla="*/ 1365 w 1935"/>
                <a:gd name="T71" fmla="*/ 569 h 683"/>
                <a:gd name="T72" fmla="*/ 1442 w 1935"/>
                <a:gd name="T73" fmla="*/ 531 h 683"/>
                <a:gd name="T74" fmla="*/ 1518 w 1935"/>
                <a:gd name="T75" fmla="*/ 493 h 683"/>
                <a:gd name="T76" fmla="*/ 1593 w 1935"/>
                <a:gd name="T77" fmla="*/ 455 h 683"/>
                <a:gd name="T78" fmla="*/ 1669 w 1935"/>
                <a:gd name="T79" fmla="*/ 417 h 683"/>
                <a:gd name="T80" fmla="*/ 1707 w 1935"/>
                <a:gd name="T81" fmla="*/ 417 h 683"/>
                <a:gd name="T82" fmla="*/ 1783 w 1935"/>
                <a:gd name="T83" fmla="*/ 455 h 683"/>
                <a:gd name="T84" fmla="*/ 1859 w 1935"/>
                <a:gd name="T85" fmla="*/ 493 h 683"/>
                <a:gd name="T86" fmla="*/ 1935 w 1935"/>
                <a:gd name="T87" fmla="*/ 455 h 683"/>
                <a:gd name="T88" fmla="*/ 1935 w 1935"/>
                <a:gd name="T89" fmla="*/ 341 h 683"/>
                <a:gd name="T90" fmla="*/ 1935 w 1935"/>
                <a:gd name="T91" fmla="*/ 227 h 683"/>
                <a:gd name="T92" fmla="*/ 1935 w 1935"/>
                <a:gd name="T93" fmla="*/ 114 h 683"/>
                <a:gd name="T94" fmla="*/ 1935 w 1935"/>
                <a:gd name="T9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35" h="683">
                  <a:moveTo>
                    <a:pt x="1896" y="0"/>
                  </a:moveTo>
                  <a:lnTo>
                    <a:pt x="1859" y="0"/>
                  </a:lnTo>
                  <a:lnTo>
                    <a:pt x="1821" y="0"/>
                  </a:lnTo>
                  <a:lnTo>
                    <a:pt x="1783" y="0"/>
                  </a:lnTo>
                  <a:lnTo>
                    <a:pt x="1745" y="0"/>
                  </a:lnTo>
                  <a:lnTo>
                    <a:pt x="1707" y="0"/>
                  </a:lnTo>
                  <a:lnTo>
                    <a:pt x="1669" y="0"/>
                  </a:lnTo>
                  <a:lnTo>
                    <a:pt x="1631" y="0"/>
                  </a:lnTo>
                  <a:lnTo>
                    <a:pt x="1593" y="0"/>
                  </a:lnTo>
                  <a:lnTo>
                    <a:pt x="1556" y="0"/>
                  </a:lnTo>
                  <a:lnTo>
                    <a:pt x="1518" y="0"/>
                  </a:lnTo>
                  <a:lnTo>
                    <a:pt x="1479" y="0"/>
                  </a:lnTo>
                  <a:lnTo>
                    <a:pt x="1442" y="0"/>
                  </a:lnTo>
                  <a:lnTo>
                    <a:pt x="1404" y="0"/>
                  </a:lnTo>
                  <a:lnTo>
                    <a:pt x="1365" y="0"/>
                  </a:lnTo>
                  <a:lnTo>
                    <a:pt x="1328" y="0"/>
                  </a:lnTo>
                  <a:lnTo>
                    <a:pt x="1290" y="0"/>
                  </a:lnTo>
                  <a:lnTo>
                    <a:pt x="1252" y="0"/>
                  </a:lnTo>
                  <a:lnTo>
                    <a:pt x="1214" y="0"/>
                  </a:lnTo>
                  <a:lnTo>
                    <a:pt x="1176" y="0"/>
                  </a:lnTo>
                  <a:lnTo>
                    <a:pt x="1138" y="0"/>
                  </a:lnTo>
                  <a:lnTo>
                    <a:pt x="1100" y="0"/>
                  </a:lnTo>
                  <a:lnTo>
                    <a:pt x="1062" y="0"/>
                  </a:lnTo>
                  <a:lnTo>
                    <a:pt x="1024" y="0"/>
                  </a:lnTo>
                  <a:lnTo>
                    <a:pt x="987" y="0"/>
                  </a:lnTo>
                  <a:lnTo>
                    <a:pt x="948" y="0"/>
                  </a:lnTo>
                  <a:lnTo>
                    <a:pt x="911" y="0"/>
                  </a:lnTo>
                  <a:lnTo>
                    <a:pt x="873" y="0"/>
                  </a:lnTo>
                  <a:lnTo>
                    <a:pt x="835" y="0"/>
                  </a:lnTo>
                  <a:lnTo>
                    <a:pt x="797" y="0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683" y="0"/>
                  </a:lnTo>
                  <a:lnTo>
                    <a:pt x="645" y="0"/>
                  </a:lnTo>
                  <a:lnTo>
                    <a:pt x="607" y="0"/>
                  </a:lnTo>
                  <a:lnTo>
                    <a:pt x="570" y="0"/>
                  </a:lnTo>
                  <a:lnTo>
                    <a:pt x="531" y="0"/>
                  </a:lnTo>
                  <a:lnTo>
                    <a:pt x="493" y="0"/>
                  </a:lnTo>
                  <a:lnTo>
                    <a:pt x="456" y="0"/>
                  </a:lnTo>
                  <a:lnTo>
                    <a:pt x="417" y="0"/>
                  </a:lnTo>
                  <a:lnTo>
                    <a:pt x="379" y="0"/>
                  </a:lnTo>
                  <a:lnTo>
                    <a:pt x="342" y="0"/>
                  </a:lnTo>
                  <a:lnTo>
                    <a:pt x="304" y="0"/>
                  </a:lnTo>
                  <a:lnTo>
                    <a:pt x="266" y="0"/>
                  </a:lnTo>
                  <a:lnTo>
                    <a:pt x="228" y="0"/>
                  </a:lnTo>
                  <a:lnTo>
                    <a:pt x="190" y="0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75"/>
                  </a:lnTo>
                  <a:lnTo>
                    <a:pt x="0" y="114"/>
                  </a:lnTo>
                  <a:lnTo>
                    <a:pt x="0" y="152"/>
                  </a:lnTo>
                  <a:lnTo>
                    <a:pt x="0" y="189"/>
                  </a:lnTo>
                  <a:lnTo>
                    <a:pt x="0" y="227"/>
                  </a:lnTo>
                  <a:lnTo>
                    <a:pt x="0" y="266"/>
                  </a:lnTo>
                  <a:lnTo>
                    <a:pt x="0" y="303"/>
                  </a:lnTo>
                  <a:lnTo>
                    <a:pt x="0" y="341"/>
                  </a:lnTo>
                  <a:lnTo>
                    <a:pt x="0" y="380"/>
                  </a:lnTo>
                  <a:lnTo>
                    <a:pt x="0" y="417"/>
                  </a:lnTo>
                  <a:lnTo>
                    <a:pt x="0" y="455"/>
                  </a:lnTo>
                  <a:lnTo>
                    <a:pt x="0" y="493"/>
                  </a:lnTo>
                  <a:lnTo>
                    <a:pt x="39" y="493"/>
                  </a:lnTo>
                  <a:lnTo>
                    <a:pt x="39" y="531"/>
                  </a:lnTo>
                  <a:lnTo>
                    <a:pt x="76" y="531"/>
                  </a:lnTo>
                  <a:lnTo>
                    <a:pt x="114" y="531"/>
                  </a:lnTo>
                  <a:lnTo>
                    <a:pt x="152" y="531"/>
                  </a:lnTo>
                  <a:lnTo>
                    <a:pt x="152" y="569"/>
                  </a:lnTo>
                  <a:lnTo>
                    <a:pt x="190" y="569"/>
                  </a:lnTo>
                  <a:lnTo>
                    <a:pt x="228" y="569"/>
                  </a:lnTo>
                  <a:lnTo>
                    <a:pt x="228" y="607"/>
                  </a:lnTo>
                  <a:lnTo>
                    <a:pt x="266" y="607"/>
                  </a:lnTo>
                  <a:lnTo>
                    <a:pt x="304" y="607"/>
                  </a:lnTo>
                  <a:lnTo>
                    <a:pt x="342" y="607"/>
                  </a:lnTo>
                  <a:lnTo>
                    <a:pt x="379" y="607"/>
                  </a:lnTo>
                  <a:lnTo>
                    <a:pt x="379" y="644"/>
                  </a:lnTo>
                  <a:lnTo>
                    <a:pt x="417" y="644"/>
                  </a:lnTo>
                  <a:lnTo>
                    <a:pt x="456" y="644"/>
                  </a:lnTo>
                  <a:lnTo>
                    <a:pt x="493" y="644"/>
                  </a:lnTo>
                  <a:lnTo>
                    <a:pt x="531" y="644"/>
                  </a:lnTo>
                  <a:lnTo>
                    <a:pt x="570" y="644"/>
                  </a:lnTo>
                  <a:lnTo>
                    <a:pt x="570" y="683"/>
                  </a:lnTo>
                  <a:lnTo>
                    <a:pt x="607" y="683"/>
                  </a:lnTo>
                  <a:lnTo>
                    <a:pt x="645" y="683"/>
                  </a:lnTo>
                  <a:lnTo>
                    <a:pt x="683" y="683"/>
                  </a:lnTo>
                  <a:lnTo>
                    <a:pt x="721" y="683"/>
                  </a:lnTo>
                  <a:lnTo>
                    <a:pt x="759" y="683"/>
                  </a:lnTo>
                  <a:lnTo>
                    <a:pt x="797" y="683"/>
                  </a:lnTo>
                  <a:lnTo>
                    <a:pt x="835" y="683"/>
                  </a:lnTo>
                  <a:lnTo>
                    <a:pt x="873" y="683"/>
                  </a:lnTo>
                  <a:lnTo>
                    <a:pt x="911" y="683"/>
                  </a:lnTo>
                  <a:lnTo>
                    <a:pt x="948" y="683"/>
                  </a:lnTo>
                  <a:lnTo>
                    <a:pt x="987" y="683"/>
                  </a:lnTo>
                  <a:lnTo>
                    <a:pt x="1024" y="683"/>
                  </a:lnTo>
                  <a:lnTo>
                    <a:pt x="1024" y="644"/>
                  </a:lnTo>
                  <a:lnTo>
                    <a:pt x="1062" y="644"/>
                  </a:lnTo>
                  <a:lnTo>
                    <a:pt x="1100" y="644"/>
                  </a:lnTo>
                  <a:lnTo>
                    <a:pt x="1138" y="644"/>
                  </a:lnTo>
                  <a:lnTo>
                    <a:pt x="1176" y="644"/>
                  </a:lnTo>
                  <a:lnTo>
                    <a:pt x="1214" y="644"/>
                  </a:lnTo>
                  <a:lnTo>
                    <a:pt x="1214" y="607"/>
                  </a:lnTo>
                  <a:lnTo>
                    <a:pt x="1252" y="607"/>
                  </a:lnTo>
                  <a:lnTo>
                    <a:pt x="1290" y="607"/>
                  </a:lnTo>
                  <a:lnTo>
                    <a:pt x="1290" y="569"/>
                  </a:lnTo>
                  <a:lnTo>
                    <a:pt x="1328" y="569"/>
                  </a:lnTo>
                  <a:lnTo>
                    <a:pt x="1365" y="569"/>
                  </a:lnTo>
                  <a:lnTo>
                    <a:pt x="1404" y="569"/>
                  </a:lnTo>
                  <a:lnTo>
                    <a:pt x="1404" y="531"/>
                  </a:lnTo>
                  <a:lnTo>
                    <a:pt x="1442" y="531"/>
                  </a:lnTo>
                  <a:lnTo>
                    <a:pt x="1479" y="531"/>
                  </a:lnTo>
                  <a:lnTo>
                    <a:pt x="1518" y="531"/>
                  </a:lnTo>
                  <a:lnTo>
                    <a:pt x="1518" y="493"/>
                  </a:lnTo>
                  <a:lnTo>
                    <a:pt x="1556" y="493"/>
                  </a:lnTo>
                  <a:lnTo>
                    <a:pt x="1556" y="455"/>
                  </a:lnTo>
                  <a:lnTo>
                    <a:pt x="1593" y="455"/>
                  </a:lnTo>
                  <a:lnTo>
                    <a:pt x="1593" y="417"/>
                  </a:lnTo>
                  <a:lnTo>
                    <a:pt x="1631" y="417"/>
                  </a:lnTo>
                  <a:lnTo>
                    <a:pt x="1669" y="417"/>
                  </a:lnTo>
                  <a:lnTo>
                    <a:pt x="1669" y="380"/>
                  </a:lnTo>
                  <a:lnTo>
                    <a:pt x="1707" y="380"/>
                  </a:lnTo>
                  <a:lnTo>
                    <a:pt x="1707" y="417"/>
                  </a:lnTo>
                  <a:lnTo>
                    <a:pt x="1745" y="417"/>
                  </a:lnTo>
                  <a:lnTo>
                    <a:pt x="1745" y="455"/>
                  </a:lnTo>
                  <a:lnTo>
                    <a:pt x="1783" y="455"/>
                  </a:lnTo>
                  <a:lnTo>
                    <a:pt x="1821" y="455"/>
                  </a:lnTo>
                  <a:lnTo>
                    <a:pt x="1859" y="455"/>
                  </a:lnTo>
                  <a:lnTo>
                    <a:pt x="1859" y="493"/>
                  </a:lnTo>
                  <a:lnTo>
                    <a:pt x="1896" y="493"/>
                  </a:lnTo>
                  <a:lnTo>
                    <a:pt x="1935" y="493"/>
                  </a:lnTo>
                  <a:lnTo>
                    <a:pt x="1935" y="455"/>
                  </a:lnTo>
                  <a:lnTo>
                    <a:pt x="1935" y="417"/>
                  </a:lnTo>
                  <a:lnTo>
                    <a:pt x="1935" y="380"/>
                  </a:lnTo>
                  <a:lnTo>
                    <a:pt x="1935" y="341"/>
                  </a:lnTo>
                  <a:lnTo>
                    <a:pt x="1935" y="303"/>
                  </a:lnTo>
                  <a:lnTo>
                    <a:pt x="1935" y="266"/>
                  </a:lnTo>
                  <a:lnTo>
                    <a:pt x="1935" y="227"/>
                  </a:lnTo>
                  <a:lnTo>
                    <a:pt x="1935" y="189"/>
                  </a:lnTo>
                  <a:lnTo>
                    <a:pt x="1935" y="152"/>
                  </a:lnTo>
                  <a:lnTo>
                    <a:pt x="1935" y="114"/>
                  </a:lnTo>
                  <a:lnTo>
                    <a:pt x="1935" y="75"/>
                  </a:lnTo>
                  <a:lnTo>
                    <a:pt x="1935" y="38"/>
                  </a:lnTo>
                  <a:lnTo>
                    <a:pt x="1935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530DC5-DF82-46E3-84A3-A3B2225C1B2C}"/>
              </a:ext>
            </a:extLst>
          </p:cNvPr>
          <p:cNvGrpSpPr/>
          <p:nvPr userDrawn="1"/>
        </p:nvGrpSpPr>
        <p:grpSpPr>
          <a:xfrm>
            <a:off x="-138627" y="5791200"/>
            <a:ext cx="12476699" cy="1078089"/>
            <a:chOff x="1809715" y="5953458"/>
            <a:chExt cx="10468244" cy="90454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51F0B65-F5C3-4440-AE78-22AD5D697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8421" y="5953458"/>
              <a:ext cx="859538" cy="90454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586A11F-DF55-4794-9980-060FCAD96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6093" y="5953458"/>
              <a:ext cx="750274" cy="90454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841BF31-6E22-40AF-90F8-3906F6336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89160" y="5953458"/>
              <a:ext cx="750274" cy="90454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EFE6962-D1EB-4442-B5E2-F510DA4D8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09715" y="5953458"/>
              <a:ext cx="859538" cy="904542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C54B00F-3F28-4C7A-A1BD-2DBC54D76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1505" y="5953458"/>
              <a:ext cx="750274" cy="90454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083A55F-7D27-41CA-A62A-B616BD0CA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43954" y="5953458"/>
              <a:ext cx="750274" cy="90454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B289E16-2B8F-4EE4-B058-01CD172D1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54842" y="5953458"/>
              <a:ext cx="750274" cy="90454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5A36A9B-A583-4898-B22B-615C6A34A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5019" y="5953458"/>
              <a:ext cx="750274" cy="90454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8BF85D5-66D2-46D4-A441-22B6EEF30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90283" y="5953458"/>
              <a:ext cx="750274" cy="90454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8F7776CB-2664-4BFE-BA1A-1D684EC61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16834" y="5953458"/>
              <a:ext cx="750274" cy="904542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E1389FA-8B75-4722-BB64-E36A66FDC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15711" y="5953458"/>
              <a:ext cx="750274" cy="904542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49A9C10-8FBE-4E55-86E0-89257FF10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6383" y="5953458"/>
              <a:ext cx="750274" cy="90454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D370F06-30F8-4554-A728-59A758BC1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51263" y="5953458"/>
              <a:ext cx="750274" cy="90454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5E88EA7-F7D6-4EF1-93E2-8EF95F6E1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1934" y="5953458"/>
              <a:ext cx="750274" cy="904542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8828161F-51D2-4238-BDEF-E40BF38C91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255"/>
          <a:stretch/>
        </p:blipFill>
        <p:spPr>
          <a:xfrm>
            <a:off x="2684394" y="5083790"/>
            <a:ext cx="1344428" cy="72103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82694FE-2F5A-4D2B-A412-44607173DD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993" t="29294" r="29564" b="42607"/>
          <a:stretch/>
        </p:blipFill>
        <p:spPr>
          <a:xfrm rot="5400000">
            <a:off x="3938559" y="5281216"/>
            <a:ext cx="584063" cy="46315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C51AD5E-B133-4331-B220-686A5B8D15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60" t="-3373" r="29037" b="72048"/>
          <a:stretch/>
        </p:blipFill>
        <p:spPr>
          <a:xfrm rot="10800000">
            <a:off x="4854450" y="5351149"/>
            <a:ext cx="605030" cy="51632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45816F3-DD9D-40D2-9A66-A62EC536E95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183713" y="4117652"/>
            <a:ext cx="1808307" cy="179940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FEA5716-9018-4C5F-B8CF-4CAFE87004A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27" y="4560277"/>
            <a:ext cx="912910" cy="134033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5909FD1-61E9-479C-B9C9-CDEFE522E8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141" t="16861" r="-41470" b="57285"/>
          <a:stretch/>
        </p:blipFill>
        <p:spPr>
          <a:xfrm>
            <a:off x="2186657" y="5436652"/>
            <a:ext cx="1059604" cy="430818"/>
          </a:xfrm>
          <a:prstGeom prst="rect">
            <a:avLst/>
          </a:prstGeom>
        </p:spPr>
      </p:pic>
      <p:pic>
        <p:nvPicPr>
          <p:cNvPr id="41" name="Picture 40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327958A8-F9E3-4A95-AA1B-3C9AB8A47B4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2375" y="3957783"/>
            <a:ext cx="987250" cy="42266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E6AA252-4689-47E3-94F1-019B10D26B3F}"/>
              </a:ext>
            </a:extLst>
          </p:cNvPr>
          <p:cNvSpPr txBox="1"/>
          <p:nvPr userDrawn="1"/>
        </p:nvSpPr>
        <p:spPr>
          <a:xfrm>
            <a:off x="3722754" y="3119175"/>
            <a:ext cx="4746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Oh no!  We hit an obstacle. </a:t>
            </a:r>
          </a:p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Give it another try.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E6209A5-CCF6-43E1-9F76-FE6E8DBAB88E}"/>
              </a:ext>
            </a:extLst>
          </p:cNvPr>
          <p:cNvGrpSpPr/>
          <p:nvPr userDrawn="1"/>
        </p:nvGrpSpPr>
        <p:grpSpPr>
          <a:xfrm>
            <a:off x="4851955" y="1455725"/>
            <a:ext cx="2488091" cy="1465276"/>
            <a:chOff x="989013" y="981076"/>
            <a:chExt cx="3294063" cy="1939925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D23F0E7-47E3-431C-ABEA-BAA9D90CDCB6}"/>
                </a:ext>
              </a:extLst>
            </p:cNvPr>
            <p:cNvGrpSpPr/>
            <p:nvPr/>
          </p:nvGrpSpPr>
          <p:grpSpPr>
            <a:xfrm>
              <a:off x="1073151" y="981076"/>
              <a:ext cx="3209925" cy="1854200"/>
              <a:chOff x="1073151" y="981076"/>
              <a:chExt cx="3209925" cy="1854200"/>
            </a:xfrm>
            <a:solidFill>
              <a:schemeClr val="accent1"/>
            </a:solidFill>
          </p:grpSpPr>
          <p:sp>
            <p:nvSpPr>
              <p:cNvPr id="81" name="Freeform 5">
                <a:extLst>
                  <a:ext uri="{FF2B5EF4-FFF2-40B4-BE49-F238E27FC236}">
                    <a16:creationId xmlns:a16="http://schemas.microsoft.com/office/drawing/2014/main" id="{83BB9E77-9AC9-4491-875D-DC56384156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2526" y="1992313"/>
                <a:ext cx="590550" cy="842963"/>
              </a:xfrm>
              <a:custGeom>
                <a:avLst/>
                <a:gdLst>
                  <a:gd name="T0" fmla="*/ 319 w 372"/>
                  <a:gd name="T1" fmla="*/ 425 h 531"/>
                  <a:gd name="T2" fmla="*/ 319 w 372"/>
                  <a:gd name="T3" fmla="*/ 373 h 531"/>
                  <a:gd name="T4" fmla="*/ 266 w 372"/>
                  <a:gd name="T5" fmla="*/ 373 h 531"/>
                  <a:gd name="T6" fmla="*/ 266 w 372"/>
                  <a:gd name="T7" fmla="*/ 318 h 531"/>
                  <a:gd name="T8" fmla="*/ 266 w 372"/>
                  <a:gd name="T9" fmla="*/ 265 h 531"/>
                  <a:gd name="T10" fmla="*/ 319 w 372"/>
                  <a:gd name="T11" fmla="*/ 265 h 531"/>
                  <a:gd name="T12" fmla="*/ 319 w 372"/>
                  <a:gd name="T13" fmla="*/ 213 h 531"/>
                  <a:gd name="T14" fmla="*/ 319 w 372"/>
                  <a:gd name="T15" fmla="*/ 160 h 531"/>
                  <a:gd name="T16" fmla="*/ 319 w 372"/>
                  <a:gd name="T17" fmla="*/ 107 h 531"/>
                  <a:gd name="T18" fmla="*/ 319 w 372"/>
                  <a:gd name="T19" fmla="*/ 53 h 531"/>
                  <a:gd name="T20" fmla="*/ 266 w 372"/>
                  <a:gd name="T21" fmla="*/ 53 h 531"/>
                  <a:gd name="T22" fmla="*/ 266 w 372"/>
                  <a:gd name="T23" fmla="*/ 0 h 531"/>
                  <a:gd name="T24" fmla="*/ 213 w 372"/>
                  <a:gd name="T25" fmla="*/ 0 h 531"/>
                  <a:gd name="T26" fmla="*/ 160 w 372"/>
                  <a:gd name="T27" fmla="*/ 0 h 531"/>
                  <a:gd name="T28" fmla="*/ 106 w 372"/>
                  <a:gd name="T29" fmla="*/ 0 h 531"/>
                  <a:gd name="T30" fmla="*/ 53 w 372"/>
                  <a:gd name="T31" fmla="*/ 0 h 531"/>
                  <a:gd name="T32" fmla="*/ 0 w 372"/>
                  <a:gd name="T33" fmla="*/ 0 h 531"/>
                  <a:gd name="T34" fmla="*/ 0 w 372"/>
                  <a:gd name="T35" fmla="*/ 53 h 531"/>
                  <a:gd name="T36" fmla="*/ 0 w 372"/>
                  <a:gd name="T37" fmla="*/ 107 h 531"/>
                  <a:gd name="T38" fmla="*/ 0 w 372"/>
                  <a:gd name="T39" fmla="*/ 160 h 531"/>
                  <a:gd name="T40" fmla="*/ 0 w 372"/>
                  <a:gd name="T41" fmla="*/ 213 h 531"/>
                  <a:gd name="T42" fmla="*/ 0 w 372"/>
                  <a:gd name="T43" fmla="*/ 265 h 531"/>
                  <a:gd name="T44" fmla="*/ 0 w 372"/>
                  <a:gd name="T45" fmla="*/ 318 h 531"/>
                  <a:gd name="T46" fmla="*/ 0 w 372"/>
                  <a:gd name="T47" fmla="*/ 373 h 531"/>
                  <a:gd name="T48" fmla="*/ 0 w 372"/>
                  <a:gd name="T49" fmla="*/ 425 h 531"/>
                  <a:gd name="T50" fmla="*/ 0 w 372"/>
                  <a:gd name="T51" fmla="*/ 478 h 531"/>
                  <a:gd name="T52" fmla="*/ 0 w 372"/>
                  <a:gd name="T53" fmla="*/ 531 h 531"/>
                  <a:gd name="T54" fmla="*/ 53 w 372"/>
                  <a:gd name="T55" fmla="*/ 531 h 531"/>
                  <a:gd name="T56" fmla="*/ 106 w 372"/>
                  <a:gd name="T57" fmla="*/ 531 h 531"/>
                  <a:gd name="T58" fmla="*/ 106 w 372"/>
                  <a:gd name="T59" fmla="*/ 478 h 531"/>
                  <a:gd name="T60" fmla="*/ 106 w 372"/>
                  <a:gd name="T61" fmla="*/ 425 h 531"/>
                  <a:gd name="T62" fmla="*/ 106 w 372"/>
                  <a:gd name="T63" fmla="*/ 373 h 531"/>
                  <a:gd name="T64" fmla="*/ 106 w 372"/>
                  <a:gd name="T65" fmla="*/ 318 h 531"/>
                  <a:gd name="T66" fmla="*/ 160 w 372"/>
                  <a:gd name="T67" fmla="*/ 318 h 531"/>
                  <a:gd name="T68" fmla="*/ 160 w 372"/>
                  <a:gd name="T69" fmla="*/ 373 h 531"/>
                  <a:gd name="T70" fmla="*/ 213 w 372"/>
                  <a:gd name="T71" fmla="*/ 373 h 531"/>
                  <a:gd name="T72" fmla="*/ 213 w 372"/>
                  <a:gd name="T73" fmla="*/ 425 h 531"/>
                  <a:gd name="T74" fmla="*/ 213 w 372"/>
                  <a:gd name="T75" fmla="*/ 478 h 531"/>
                  <a:gd name="T76" fmla="*/ 266 w 372"/>
                  <a:gd name="T77" fmla="*/ 478 h 531"/>
                  <a:gd name="T78" fmla="*/ 266 w 372"/>
                  <a:gd name="T79" fmla="*/ 531 h 531"/>
                  <a:gd name="T80" fmla="*/ 319 w 372"/>
                  <a:gd name="T81" fmla="*/ 531 h 531"/>
                  <a:gd name="T82" fmla="*/ 372 w 372"/>
                  <a:gd name="T83" fmla="*/ 531 h 531"/>
                  <a:gd name="T84" fmla="*/ 372 w 372"/>
                  <a:gd name="T85" fmla="*/ 478 h 531"/>
                  <a:gd name="T86" fmla="*/ 372 w 372"/>
                  <a:gd name="T87" fmla="*/ 425 h 531"/>
                  <a:gd name="T88" fmla="*/ 319 w 372"/>
                  <a:gd name="T89" fmla="*/ 425 h 531"/>
                  <a:gd name="T90" fmla="*/ 106 w 372"/>
                  <a:gd name="T91" fmla="*/ 160 h 531"/>
                  <a:gd name="T92" fmla="*/ 106 w 372"/>
                  <a:gd name="T93" fmla="*/ 107 h 531"/>
                  <a:gd name="T94" fmla="*/ 160 w 372"/>
                  <a:gd name="T95" fmla="*/ 107 h 531"/>
                  <a:gd name="T96" fmla="*/ 213 w 372"/>
                  <a:gd name="T97" fmla="*/ 107 h 531"/>
                  <a:gd name="T98" fmla="*/ 213 w 372"/>
                  <a:gd name="T99" fmla="*/ 160 h 531"/>
                  <a:gd name="T100" fmla="*/ 213 w 372"/>
                  <a:gd name="T101" fmla="*/ 213 h 531"/>
                  <a:gd name="T102" fmla="*/ 160 w 372"/>
                  <a:gd name="T103" fmla="*/ 213 h 531"/>
                  <a:gd name="T104" fmla="*/ 106 w 372"/>
                  <a:gd name="T105" fmla="*/ 213 h 531"/>
                  <a:gd name="T106" fmla="*/ 106 w 372"/>
                  <a:gd name="T107" fmla="*/ 16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2" h="531">
                    <a:moveTo>
                      <a:pt x="319" y="425"/>
                    </a:moveTo>
                    <a:lnTo>
                      <a:pt x="319" y="373"/>
                    </a:lnTo>
                    <a:lnTo>
                      <a:pt x="266" y="373"/>
                    </a:lnTo>
                    <a:lnTo>
                      <a:pt x="266" y="318"/>
                    </a:lnTo>
                    <a:lnTo>
                      <a:pt x="266" y="265"/>
                    </a:lnTo>
                    <a:lnTo>
                      <a:pt x="319" y="265"/>
                    </a:lnTo>
                    <a:lnTo>
                      <a:pt x="319" y="213"/>
                    </a:lnTo>
                    <a:lnTo>
                      <a:pt x="319" y="160"/>
                    </a:lnTo>
                    <a:lnTo>
                      <a:pt x="319" y="107"/>
                    </a:lnTo>
                    <a:lnTo>
                      <a:pt x="319" y="53"/>
                    </a:lnTo>
                    <a:lnTo>
                      <a:pt x="266" y="53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3"/>
                    </a:lnTo>
                    <a:lnTo>
                      <a:pt x="0" y="425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3" y="531"/>
                    </a:lnTo>
                    <a:lnTo>
                      <a:pt x="106" y="531"/>
                    </a:lnTo>
                    <a:lnTo>
                      <a:pt x="106" y="478"/>
                    </a:lnTo>
                    <a:lnTo>
                      <a:pt x="106" y="425"/>
                    </a:lnTo>
                    <a:lnTo>
                      <a:pt x="106" y="373"/>
                    </a:lnTo>
                    <a:lnTo>
                      <a:pt x="106" y="318"/>
                    </a:lnTo>
                    <a:lnTo>
                      <a:pt x="160" y="318"/>
                    </a:lnTo>
                    <a:lnTo>
                      <a:pt x="160" y="373"/>
                    </a:lnTo>
                    <a:lnTo>
                      <a:pt x="213" y="373"/>
                    </a:lnTo>
                    <a:lnTo>
                      <a:pt x="213" y="425"/>
                    </a:lnTo>
                    <a:lnTo>
                      <a:pt x="213" y="478"/>
                    </a:lnTo>
                    <a:lnTo>
                      <a:pt x="266" y="478"/>
                    </a:lnTo>
                    <a:lnTo>
                      <a:pt x="266" y="531"/>
                    </a:lnTo>
                    <a:lnTo>
                      <a:pt x="319" y="531"/>
                    </a:lnTo>
                    <a:lnTo>
                      <a:pt x="372" y="531"/>
                    </a:lnTo>
                    <a:lnTo>
                      <a:pt x="372" y="478"/>
                    </a:lnTo>
                    <a:lnTo>
                      <a:pt x="372" y="425"/>
                    </a:lnTo>
                    <a:lnTo>
                      <a:pt x="319" y="425"/>
                    </a:lnTo>
                    <a:close/>
                    <a:moveTo>
                      <a:pt x="106" y="160"/>
                    </a:moveTo>
                    <a:lnTo>
                      <a:pt x="106" y="107"/>
                    </a:lnTo>
                    <a:lnTo>
                      <a:pt x="160" y="107"/>
                    </a:lnTo>
                    <a:lnTo>
                      <a:pt x="213" y="107"/>
                    </a:lnTo>
                    <a:lnTo>
                      <a:pt x="213" y="160"/>
                    </a:lnTo>
                    <a:lnTo>
                      <a:pt x="213" y="213"/>
                    </a:lnTo>
                    <a:lnTo>
                      <a:pt x="160" y="213"/>
                    </a:lnTo>
                    <a:lnTo>
                      <a:pt x="106" y="213"/>
                    </a:lnTo>
                    <a:lnTo>
                      <a:pt x="106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6">
                <a:extLst>
                  <a:ext uri="{FF2B5EF4-FFF2-40B4-BE49-F238E27FC236}">
                    <a16:creationId xmlns:a16="http://schemas.microsoft.com/office/drawing/2014/main" id="{2D2D2AB1-B6BD-42DF-A0B0-7D5EF38E6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526" y="981076"/>
                <a:ext cx="506413" cy="842963"/>
              </a:xfrm>
              <a:custGeom>
                <a:avLst/>
                <a:gdLst>
                  <a:gd name="T0" fmla="*/ 106 w 319"/>
                  <a:gd name="T1" fmla="*/ 531 h 531"/>
                  <a:gd name="T2" fmla="*/ 160 w 319"/>
                  <a:gd name="T3" fmla="*/ 531 h 531"/>
                  <a:gd name="T4" fmla="*/ 213 w 319"/>
                  <a:gd name="T5" fmla="*/ 531 h 531"/>
                  <a:gd name="T6" fmla="*/ 266 w 319"/>
                  <a:gd name="T7" fmla="*/ 531 h 531"/>
                  <a:gd name="T8" fmla="*/ 319 w 319"/>
                  <a:gd name="T9" fmla="*/ 531 h 531"/>
                  <a:gd name="T10" fmla="*/ 319 w 319"/>
                  <a:gd name="T11" fmla="*/ 478 h 531"/>
                  <a:gd name="T12" fmla="*/ 319 w 319"/>
                  <a:gd name="T13" fmla="*/ 424 h 531"/>
                  <a:gd name="T14" fmla="*/ 266 w 319"/>
                  <a:gd name="T15" fmla="*/ 424 h 531"/>
                  <a:gd name="T16" fmla="*/ 213 w 319"/>
                  <a:gd name="T17" fmla="*/ 424 h 531"/>
                  <a:gd name="T18" fmla="*/ 160 w 319"/>
                  <a:gd name="T19" fmla="*/ 424 h 531"/>
                  <a:gd name="T20" fmla="*/ 106 w 319"/>
                  <a:gd name="T21" fmla="*/ 424 h 531"/>
                  <a:gd name="T22" fmla="*/ 106 w 319"/>
                  <a:gd name="T23" fmla="*/ 371 h 531"/>
                  <a:gd name="T24" fmla="*/ 106 w 319"/>
                  <a:gd name="T25" fmla="*/ 318 h 531"/>
                  <a:gd name="T26" fmla="*/ 160 w 319"/>
                  <a:gd name="T27" fmla="*/ 318 h 531"/>
                  <a:gd name="T28" fmla="*/ 213 w 319"/>
                  <a:gd name="T29" fmla="*/ 318 h 531"/>
                  <a:gd name="T30" fmla="*/ 266 w 319"/>
                  <a:gd name="T31" fmla="*/ 318 h 531"/>
                  <a:gd name="T32" fmla="*/ 319 w 319"/>
                  <a:gd name="T33" fmla="*/ 318 h 531"/>
                  <a:gd name="T34" fmla="*/ 319 w 319"/>
                  <a:gd name="T35" fmla="*/ 265 h 531"/>
                  <a:gd name="T36" fmla="*/ 319 w 319"/>
                  <a:gd name="T37" fmla="*/ 211 h 531"/>
                  <a:gd name="T38" fmla="*/ 266 w 319"/>
                  <a:gd name="T39" fmla="*/ 211 h 531"/>
                  <a:gd name="T40" fmla="*/ 213 w 319"/>
                  <a:gd name="T41" fmla="*/ 211 h 531"/>
                  <a:gd name="T42" fmla="*/ 160 w 319"/>
                  <a:gd name="T43" fmla="*/ 211 h 531"/>
                  <a:gd name="T44" fmla="*/ 106 w 319"/>
                  <a:gd name="T45" fmla="*/ 211 h 531"/>
                  <a:gd name="T46" fmla="*/ 106 w 319"/>
                  <a:gd name="T47" fmla="*/ 158 h 531"/>
                  <a:gd name="T48" fmla="*/ 106 w 319"/>
                  <a:gd name="T49" fmla="*/ 105 h 531"/>
                  <a:gd name="T50" fmla="*/ 160 w 319"/>
                  <a:gd name="T51" fmla="*/ 105 h 531"/>
                  <a:gd name="T52" fmla="*/ 213 w 319"/>
                  <a:gd name="T53" fmla="*/ 105 h 531"/>
                  <a:gd name="T54" fmla="*/ 266 w 319"/>
                  <a:gd name="T55" fmla="*/ 105 h 531"/>
                  <a:gd name="T56" fmla="*/ 319 w 319"/>
                  <a:gd name="T57" fmla="*/ 105 h 531"/>
                  <a:gd name="T58" fmla="*/ 319 w 319"/>
                  <a:gd name="T59" fmla="*/ 53 h 531"/>
                  <a:gd name="T60" fmla="*/ 319 w 319"/>
                  <a:gd name="T61" fmla="*/ 0 h 531"/>
                  <a:gd name="T62" fmla="*/ 266 w 319"/>
                  <a:gd name="T63" fmla="*/ 0 h 531"/>
                  <a:gd name="T64" fmla="*/ 213 w 319"/>
                  <a:gd name="T65" fmla="*/ 0 h 531"/>
                  <a:gd name="T66" fmla="*/ 160 w 319"/>
                  <a:gd name="T67" fmla="*/ 0 h 531"/>
                  <a:gd name="T68" fmla="*/ 106 w 319"/>
                  <a:gd name="T69" fmla="*/ 0 h 531"/>
                  <a:gd name="T70" fmla="*/ 53 w 319"/>
                  <a:gd name="T71" fmla="*/ 0 h 531"/>
                  <a:gd name="T72" fmla="*/ 0 w 319"/>
                  <a:gd name="T73" fmla="*/ 0 h 531"/>
                  <a:gd name="T74" fmla="*/ 0 w 319"/>
                  <a:gd name="T75" fmla="*/ 53 h 531"/>
                  <a:gd name="T76" fmla="*/ 0 w 319"/>
                  <a:gd name="T77" fmla="*/ 105 h 531"/>
                  <a:gd name="T78" fmla="*/ 0 w 319"/>
                  <a:gd name="T79" fmla="*/ 158 h 531"/>
                  <a:gd name="T80" fmla="*/ 0 w 319"/>
                  <a:gd name="T81" fmla="*/ 211 h 531"/>
                  <a:gd name="T82" fmla="*/ 0 w 319"/>
                  <a:gd name="T83" fmla="*/ 265 h 531"/>
                  <a:gd name="T84" fmla="*/ 0 w 319"/>
                  <a:gd name="T85" fmla="*/ 318 h 531"/>
                  <a:gd name="T86" fmla="*/ 0 w 319"/>
                  <a:gd name="T87" fmla="*/ 371 h 531"/>
                  <a:gd name="T88" fmla="*/ 0 w 319"/>
                  <a:gd name="T89" fmla="*/ 424 h 531"/>
                  <a:gd name="T90" fmla="*/ 0 w 319"/>
                  <a:gd name="T91" fmla="*/ 478 h 531"/>
                  <a:gd name="T92" fmla="*/ 0 w 319"/>
                  <a:gd name="T93" fmla="*/ 531 h 531"/>
                  <a:gd name="T94" fmla="*/ 53 w 319"/>
                  <a:gd name="T95" fmla="*/ 531 h 531"/>
                  <a:gd name="T96" fmla="*/ 106 w 319"/>
                  <a:gd name="T97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9" h="531">
                    <a:moveTo>
                      <a:pt x="106" y="531"/>
                    </a:moveTo>
                    <a:lnTo>
                      <a:pt x="160" y="531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19" y="531"/>
                    </a:lnTo>
                    <a:lnTo>
                      <a:pt x="319" y="478"/>
                    </a:lnTo>
                    <a:lnTo>
                      <a:pt x="319" y="424"/>
                    </a:lnTo>
                    <a:lnTo>
                      <a:pt x="266" y="424"/>
                    </a:lnTo>
                    <a:lnTo>
                      <a:pt x="213" y="424"/>
                    </a:lnTo>
                    <a:lnTo>
                      <a:pt x="160" y="424"/>
                    </a:lnTo>
                    <a:lnTo>
                      <a:pt x="106" y="424"/>
                    </a:lnTo>
                    <a:lnTo>
                      <a:pt x="106" y="371"/>
                    </a:lnTo>
                    <a:lnTo>
                      <a:pt x="106" y="318"/>
                    </a:lnTo>
                    <a:lnTo>
                      <a:pt x="160" y="318"/>
                    </a:lnTo>
                    <a:lnTo>
                      <a:pt x="213" y="318"/>
                    </a:lnTo>
                    <a:lnTo>
                      <a:pt x="266" y="318"/>
                    </a:lnTo>
                    <a:lnTo>
                      <a:pt x="319" y="318"/>
                    </a:lnTo>
                    <a:lnTo>
                      <a:pt x="319" y="265"/>
                    </a:lnTo>
                    <a:lnTo>
                      <a:pt x="319" y="211"/>
                    </a:lnTo>
                    <a:lnTo>
                      <a:pt x="266" y="211"/>
                    </a:lnTo>
                    <a:lnTo>
                      <a:pt x="213" y="211"/>
                    </a:lnTo>
                    <a:lnTo>
                      <a:pt x="160" y="211"/>
                    </a:lnTo>
                    <a:lnTo>
                      <a:pt x="106" y="211"/>
                    </a:lnTo>
                    <a:lnTo>
                      <a:pt x="106" y="158"/>
                    </a:lnTo>
                    <a:lnTo>
                      <a:pt x="106" y="105"/>
                    </a:lnTo>
                    <a:lnTo>
                      <a:pt x="160" y="105"/>
                    </a:lnTo>
                    <a:lnTo>
                      <a:pt x="213" y="105"/>
                    </a:lnTo>
                    <a:lnTo>
                      <a:pt x="266" y="105"/>
                    </a:lnTo>
                    <a:lnTo>
                      <a:pt x="319" y="105"/>
                    </a:lnTo>
                    <a:lnTo>
                      <a:pt x="319" y="53"/>
                    </a:lnTo>
                    <a:lnTo>
                      <a:pt x="319" y="0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5"/>
                    </a:lnTo>
                    <a:lnTo>
                      <a:pt x="0" y="158"/>
                    </a:lnTo>
                    <a:lnTo>
                      <a:pt x="0" y="211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0" y="424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3" y="531"/>
                    </a:lnTo>
                    <a:lnTo>
                      <a:pt x="106" y="5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7">
                <a:extLst>
                  <a:ext uri="{FF2B5EF4-FFF2-40B4-BE49-F238E27FC236}">
                    <a16:creationId xmlns:a16="http://schemas.microsoft.com/office/drawing/2014/main" id="{B2211327-ED0F-4E81-828F-9A4F7EF420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251" y="1992313"/>
                <a:ext cx="506413" cy="842963"/>
              </a:xfrm>
              <a:custGeom>
                <a:avLst/>
                <a:gdLst>
                  <a:gd name="T0" fmla="*/ 213 w 319"/>
                  <a:gd name="T1" fmla="*/ 0 h 531"/>
                  <a:gd name="T2" fmla="*/ 160 w 319"/>
                  <a:gd name="T3" fmla="*/ 0 h 531"/>
                  <a:gd name="T4" fmla="*/ 107 w 319"/>
                  <a:gd name="T5" fmla="*/ 0 h 531"/>
                  <a:gd name="T6" fmla="*/ 53 w 319"/>
                  <a:gd name="T7" fmla="*/ 0 h 531"/>
                  <a:gd name="T8" fmla="*/ 0 w 319"/>
                  <a:gd name="T9" fmla="*/ 0 h 531"/>
                  <a:gd name="T10" fmla="*/ 0 w 319"/>
                  <a:gd name="T11" fmla="*/ 53 h 531"/>
                  <a:gd name="T12" fmla="*/ 0 w 319"/>
                  <a:gd name="T13" fmla="*/ 107 h 531"/>
                  <a:gd name="T14" fmla="*/ 0 w 319"/>
                  <a:gd name="T15" fmla="*/ 160 h 531"/>
                  <a:gd name="T16" fmla="*/ 0 w 319"/>
                  <a:gd name="T17" fmla="*/ 213 h 531"/>
                  <a:gd name="T18" fmla="*/ 0 w 319"/>
                  <a:gd name="T19" fmla="*/ 265 h 531"/>
                  <a:gd name="T20" fmla="*/ 0 w 319"/>
                  <a:gd name="T21" fmla="*/ 318 h 531"/>
                  <a:gd name="T22" fmla="*/ 0 w 319"/>
                  <a:gd name="T23" fmla="*/ 373 h 531"/>
                  <a:gd name="T24" fmla="*/ 0 w 319"/>
                  <a:gd name="T25" fmla="*/ 425 h 531"/>
                  <a:gd name="T26" fmla="*/ 0 w 319"/>
                  <a:gd name="T27" fmla="*/ 478 h 531"/>
                  <a:gd name="T28" fmla="*/ 0 w 319"/>
                  <a:gd name="T29" fmla="*/ 531 h 531"/>
                  <a:gd name="T30" fmla="*/ 53 w 319"/>
                  <a:gd name="T31" fmla="*/ 531 h 531"/>
                  <a:gd name="T32" fmla="*/ 107 w 319"/>
                  <a:gd name="T33" fmla="*/ 531 h 531"/>
                  <a:gd name="T34" fmla="*/ 160 w 319"/>
                  <a:gd name="T35" fmla="*/ 531 h 531"/>
                  <a:gd name="T36" fmla="*/ 213 w 319"/>
                  <a:gd name="T37" fmla="*/ 531 h 531"/>
                  <a:gd name="T38" fmla="*/ 266 w 319"/>
                  <a:gd name="T39" fmla="*/ 531 h 531"/>
                  <a:gd name="T40" fmla="*/ 319 w 319"/>
                  <a:gd name="T41" fmla="*/ 531 h 531"/>
                  <a:gd name="T42" fmla="*/ 319 w 319"/>
                  <a:gd name="T43" fmla="*/ 478 h 531"/>
                  <a:gd name="T44" fmla="*/ 319 w 319"/>
                  <a:gd name="T45" fmla="*/ 425 h 531"/>
                  <a:gd name="T46" fmla="*/ 266 w 319"/>
                  <a:gd name="T47" fmla="*/ 425 h 531"/>
                  <a:gd name="T48" fmla="*/ 213 w 319"/>
                  <a:gd name="T49" fmla="*/ 425 h 531"/>
                  <a:gd name="T50" fmla="*/ 160 w 319"/>
                  <a:gd name="T51" fmla="*/ 425 h 531"/>
                  <a:gd name="T52" fmla="*/ 107 w 319"/>
                  <a:gd name="T53" fmla="*/ 425 h 531"/>
                  <a:gd name="T54" fmla="*/ 107 w 319"/>
                  <a:gd name="T55" fmla="*/ 373 h 531"/>
                  <a:gd name="T56" fmla="*/ 107 w 319"/>
                  <a:gd name="T57" fmla="*/ 318 h 531"/>
                  <a:gd name="T58" fmla="*/ 160 w 319"/>
                  <a:gd name="T59" fmla="*/ 318 h 531"/>
                  <a:gd name="T60" fmla="*/ 213 w 319"/>
                  <a:gd name="T61" fmla="*/ 318 h 531"/>
                  <a:gd name="T62" fmla="*/ 266 w 319"/>
                  <a:gd name="T63" fmla="*/ 318 h 531"/>
                  <a:gd name="T64" fmla="*/ 319 w 319"/>
                  <a:gd name="T65" fmla="*/ 318 h 531"/>
                  <a:gd name="T66" fmla="*/ 319 w 319"/>
                  <a:gd name="T67" fmla="*/ 265 h 531"/>
                  <a:gd name="T68" fmla="*/ 319 w 319"/>
                  <a:gd name="T69" fmla="*/ 213 h 531"/>
                  <a:gd name="T70" fmla="*/ 266 w 319"/>
                  <a:gd name="T71" fmla="*/ 213 h 531"/>
                  <a:gd name="T72" fmla="*/ 213 w 319"/>
                  <a:gd name="T73" fmla="*/ 213 h 531"/>
                  <a:gd name="T74" fmla="*/ 160 w 319"/>
                  <a:gd name="T75" fmla="*/ 213 h 531"/>
                  <a:gd name="T76" fmla="*/ 107 w 319"/>
                  <a:gd name="T77" fmla="*/ 213 h 531"/>
                  <a:gd name="T78" fmla="*/ 107 w 319"/>
                  <a:gd name="T79" fmla="*/ 160 h 531"/>
                  <a:gd name="T80" fmla="*/ 107 w 319"/>
                  <a:gd name="T81" fmla="*/ 107 h 531"/>
                  <a:gd name="T82" fmla="*/ 160 w 319"/>
                  <a:gd name="T83" fmla="*/ 107 h 531"/>
                  <a:gd name="T84" fmla="*/ 213 w 319"/>
                  <a:gd name="T85" fmla="*/ 107 h 531"/>
                  <a:gd name="T86" fmla="*/ 266 w 319"/>
                  <a:gd name="T87" fmla="*/ 107 h 531"/>
                  <a:gd name="T88" fmla="*/ 319 w 319"/>
                  <a:gd name="T89" fmla="*/ 107 h 531"/>
                  <a:gd name="T90" fmla="*/ 319 w 319"/>
                  <a:gd name="T91" fmla="*/ 53 h 531"/>
                  <a:gd name="T92" fmla="*/ 319 w 319"/>
                  <a:gd name="T93" fmla="*/ 0 h 531"/>
                  <a:gd name="T94" fmla="*/ 266 w 319"/>
                  <a:gd name="T95" fmla="*/ 0 h 531"/>
                  <a:gd name="T96" fmla="*/ 213 w 319"/>
                  <a:gd name="T97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9" h="531">
                    <a:moveTo>
                      <a:pt x="213" y="0"/>
                    </a:moveTo>
                    <a:lnTo>
                      <a:pt x="160" y="0"/>
                    </a:lnTo>
                    <a:lnTo>
                      <a:pt x="107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3"/>
                    </a:lnTo>
                    <a:lnTo>
                      <a:pt x="0" y="425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3" y="531"/>
                    </a:lnTo>
                    <a:lnTo>
                      <a:pt x="107" y="531"/>
                    </a:lnTo>
                    <a:lnTo>
                      <a:pt x="160" y="531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19" y="531"/>
                    </a:lnTo>
                    <a:lnTo>
                      <a:pt x="319" y="478"/>
                    </a:lnTo>
                    <a:lnTo>
                      <a:pt x="319" y="425"/>
                    </a:lnTo>
                    <a:lnTo>
                      <a:pt x="266" y="425"/>
                    </a:lnTo>
                    <a:lnTo>
                      <a:pt x="213" y="425"/>
                    </a:lnTo>
                    <a:lnTo>
                      <a:pt x="160" y="425"/>
                    </a:lnTo>
                    <a:lnTo>
                      <a:pt x="107" y="425"/>
                    </a:lnTo>
                    <a:lnTo>
                      <a:pt x="107" y="373"/>
                    </a:lnTo>
                    <a:lnTo>
                      <a:pt x="107" y="318"/>
                    </a:lnTo>
                    <a:lnTo>
                      <a:pt x="160" y="318"/>
                    </a:lnTo>
                    <a:lnTo>
                      <a:pt x="213" y="318"/>
                    </a:lnTo>
                    <a:lnTo>
                      <a:pt x="266" y="318"/>
                    </a:lnTo>
                    <a:lnTo>
                      <a:pt x="319" y="318"/>
                    </a:lnTo>
                    <a:lnTo>
                      <a:pt x="319" y="265"/>
                    </a:lnTo>
                    <a:lnTo>
                      <a:pt x="319" y="213"/>
                    </a:lnTo>
                    <a:lnTo>
                      <a:pt x="266" y="213"/>
                    </a:lnTo>
                    <a:lnTo>
                      <a:pt x="213" y="213"/>
                    </a:lnTo>
                    <a:lnTo>
                      <a:pt x="160" y="213"/>
                    </a:lnTo>
                    <a:lnTo>
                      <a:pt x="107" y="213"/>
                    </a:lnTo>
                    <a:lnTo>
                      <a:pt x="107" y="160"/>
                    </a:lnTo>
                    <a:lnTo>
                      <a:pt x="107" y="107"/>
                    </a:lnTo>
                    <a:lnTo>
                      <a:pt x="160" y="107"/>
                    </a:lnTo>
                    <a:lnTo>
                      <a:pt x="213" y="107"/>
                    </a:lnTo>
                    <a:lnTo>
                      <a:pt x="266" y="107"/>
                    </a:lnTo>
                    <a:lnTo>
                      <a:pt x="319" y="107"/>
                    </a:lnTo>
                    <a:lnTo>
                      <a:pt x="319" y="53"/>
                    </a:lnTo>
                    <a:lnTo>
                      <a:pt x="319" y="0"/>
                    </a:lnTo>
                    <a:lnTo>
                      <a:pt x="266" y="0"/>
                    </a:lnTo>
                    <a:lnTo>
                      <a:pt x="2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8">
                <a:extLst>
                  <a:ext uri="{FF2B5EF4-FFF2-40B4-BE49-F238E27FC236}">
                    <a16:creationId xmlns:a16="http://schemas.microsoft.com/office/drawing/2014/main" id="{D4EB7E90-516B-47B8-B566-BE09776AE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8113" y="981076"/>
                <a:ext cx="844550" cy="842963"/>
              </a:xfrm>
              <a:custGeom>
                <a:avLst/>
                <a:gdLst>
                  <a:gd name="T0" fmla="*/ 426 w 532"/>
                  <a:gd name="T1" fmla="*/ 53 h 531"/>
                  <a:gd name="T2" fmla="*/ 373 w 532"/>
                  <a:gd name="T3" fmla="*/ 0 h 531"/>
                  <a:gd name="T4" fmla="*/ 320 w 532"/>
                  <a:gd name="T5" fmla="*/ 53 h 531"/>
                  <a:gd name="T6" fmla="*/ 266 w 532"/>
                  <a:gd name="T7" fmla="*/ 105 h 531"/>
                  <a:gd name="T8" fmla="*/ 213 w 532"/>
                  <a:gd name="T9" fmla="*/ 53 h 531"/>
                  <a:gd name="T10" fmla="*/ 160 w 532"/>
                  <a:gd name="T11" fmla="*/ 0 h 531"/>
                  <a:gd name="T12" fmla="*/ 107 w 532"/>
                  <a:gd name="T13" fmla="*/ 53 h 531"/>
                  <a:gd name="T14" fmla="*/ 54 w 532"/>
                  <a:gd name="T15" fmla="*/ 105 h 531"/>
                  <a:gd name="T16" fmla="*/ 0 w 532"/>
                  <a:gd name="T17" fmla="*/ 158 h 531"/>
                  <a:gd name="T18" fmla="*/ 0 w 532"/>
                  <a:gd name="T19" fmla="*/ 265 h 531"/>
                  <a:gd name="T20" fmla="*/ 0 w 532"/>
                  <a:gd name="T21" fmla="*/ 371 h 531"/>
                  <a:gd name="T22" fmla="*/ 0 w 532"/>
                  <a:gd name="T23" fmla="*/ 478 h 531"/>
                  <a:gd name="T24" fmla="*/ 54 w 532"/>
                  <a:gd name="T25" fmla="*/ 531 h 531"/>
                  <a:gd name="T26" fmla="*/ 107 w 532"/>
                  <a:gd name="T27" fmla="*/ 478 h 531"/>
                  <a:gd name="T28" fmla="*/ 107 w 532"/>
                  <a:gd name="T29" fmla="*/ 371 h 531"/>
                  <a:gd name="T30" fmla="*/ 107 w 532"/>
                  <a:gd name="T31" fmla="*/ 265 h 531"/>
                  <a:gd name="T32" fmla="*/ 107 w 532"/>
                  <a:gd name="T33" fmla="*/ 158 h 531"/>
                  <a:gd name="T34" fmla="*/ 160 w 532"/>
                  <a:gd name="T35" fmla="*/ 105 h 531"/>
                  <a:gd name="T36" fmla="*/ 213 w 532"/>
                  <a:gd name="T37" fmla="*/ 158 h 531"/>
                  <a:gd name="T38" fmla="*/ 213 w 532"/>
                  <a:gd name="T39" fmla="*/ 265 h 531"/>
                  <a:gd name="T40" fmla="*/ 213 w 532"/>
                  <a:gd name="T41" fmla="*/ 371 h 531"/>
                  <a:gd name="T42" fmla="*/ 213 w 532"/>
                  <a:gd name="T43" fmla="*/ 478 h 531"/>
                  <a:gd name="T44" fmla="*/ 266 w 532"/>
                  <a:gd name="T45" fmla="*/ 531 h 531"/>
                  <a:gd name="T46" fmla="*/ 320 w 532"/>
                  <a:gd name="T47" fmla="*/ 478 h 531"/>
                  <a:gd name="T48" fmla="*/ 320 w 532"/>
                  <a:gd name="T49" fmla="*/ 371 h 531"/>
                  <a:gd name="T50" fmla="*/ 320 w 532"/>
                  <a:gd name="T51" fmla="*/ 265 h 531"/>
                  <a:gd name="T52" fmla="*/ 320 w 532"/>
                  <a:gd name="T53" fmla="*/ 158 h 531"/>
                  <a:gd name="T54" fmla="*/ 373 w 532"/>
                  <a:gd name="T55" fmla="*/ 105 h 531"/>
                  <a:gd name="T56" fmla="*/ 426 w 532"/>
                  <a:gd name="T57" fmla="*/ 158 h 531"/>
                  <a:gd name="T58" fmla="*/ 426 w 532"/>
                  <a:gd name="T59" fmla="*/ 265 h 531"/>
                  <a:gd name="T60" fmla="*/ 426 w 532"/>
                  <a:gd name="T61" fmla="*/ 371 h 531"/>
                  <a:gd name="T62" fmla="*/ 426 w 532"/>
                  <a:gd name="T63" fmla="*/ 478 h 531"/>
                  <a:gd name="T64" fmla="*/ 479 w 532"/>
                  <a:gd name="T65" fmla="*/ 531 h 531"/>
                  <a:gd name="T66" fmla="*/ 532 w 532"/>
                  <a:gd name="T67" fmla="*/ 478 h 531"/>
                  <a:gd name="T68" fmla="*/ 532 w 532"/>
                  <a:gd name="T69" fmla="*/ 371 h 531"/>
                  <a:gd name="T70" fmla="*/ 532 w 532"/>
                  <a:gd name="T71" fmla="*/ 265 h 531"/>
                  <a:gd name="T72" fmla="*/ 532 w 532"/>
                  <a:gd name="T73" fmla="*/ 158 h 531"/>
                  <a:gd name="T74" fmla="*/ 479 w 532"/>
                  <a:gd name="T75" fmla="*/ 105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32" h="531">
                    <a:moveTo>
                      <a:pt x="479" y="53"/>
                    </a:moveTo>
                    <a:lnTo>
                      <a:pt x="426" y="53"/>
                    </a:lnTo>
                    <a:lnTo>
                      <a:pt x="426" y="0"/>
                    </a:lnTo>
                    <a:lnTo>
                      <a:pt x="373" y="0"/>
                    </a:lnTo>
                    <a:lnTo>
                      <a:pt x="320" y="0"/>
                    </a:lnTo>
                    <a:lnTo>
                      <a:pt x="320" y="53"/>
                    </a:lnTo>
                    <a:lnTo>
                      <a:pt x="320" y="105"/>
                    </a:lnTo>
                    <a:lnTo>
                      <a:pt x="266" y="105"/>
                    </a:lnTo>
                    <a:lnTo>
                      <a:pt x="213" y="105"/>
                    </a:lnTo>
                    <a:lnTo>
                      <a:pt x="213" y="53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107" y="53"/>
                    </a:lnTo>
                    <a:lnTo>
                      <a:pt x="54" y="53"/>
                    </a:lnTo>
                    <a:lnTo>
                      <a:pt x="54" y="105"/>
                    </a:lnTo>
                    <a:lnTo>
                      <a:pt x="0" y="105"/>
                    </a:lnTo>
                    <a:lnTo>
                      <a:pt x="0" y="158"/>
                    </a:lnTo>
                    <a:lnTo>
                      <a:pt x="0" y="211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0" y="424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4" y="531"/>
                    </a:lnTo>
                    <a:lnTo>
                      <a:pt x="107" y="531"/>
                    </a:lnTo>
                    <a:lnTo>
                      <a:pt x="107" y="478"/>
                    </a:lnTo>
                    <a:lnTo>
                      <a:pt x="107" y="424"/>
                    </a:lnTo>
                    <a:lnTo>
                      <a:pt x="107" y="371"/>
                    </a:lnTo>
                    <a:lnTo>
                      <a:pt x="107" y="318"/>
                    </a:lnTo>
                    <a:lnTo>
                      <a:pt x="107" y="265"/>
                    </a:lnTo>
                    <a:lnTo>
                      <a:pt x="107" y="211"/>
                    </a:lnTo>
                    <a:lnTo>
                      <a:pt x="107" y="158"/>
                    </a:lnTo>
                    <a:lnTo>
                      <a:pt x="107" y="105"/>
                    </a:lnTo>
                    <a:lnTo>
                      <a:pt x="160" y="105"/>
                    </a:lnTo>
                    <a:lnTo>
                      <a:pt x="160" y="158"/>
                    </a:lnTo>
                    <a:lnTo>
                      <a:pt x="213" y="158"/>
                    </a:lnTo>
                    <a:lnTo>
                      <a:pt x="213" y="211"/>
                    </a:lnTo>
                    <a:lnTo>
                      <a:pt x="213" y="265"/>
                    </a:lnTo>
                    <a:lnTo>
                      <a:pt x="213" y="318"/>
                    </a:lnTo>
                    <a:lnTo>
                      <a:pt x="213" y="371"/>
                    </a:lnTo>
                    <a:lnTo>
                      <a:pt x="213" y="424"/>
                    </a:lnTo>
                    <a:lnTo>
                      <a:pt x="213" y="478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20" y="531"/>
                    </a:lnTo>
                    <a:lnTo>
                      <a:pt x="320" y="478"/>
                    </a:lnTo>
                    <a:lnTo>
                      <a:pt x="320" y="424"/>
                    </a:lnTo>
                    <a:lnTo>
                      <a:pt x="320" y="371"/>
                    </a:lnTo>
                    <a:lnTo>
                      <a:pt x="320" y="318"/>
                    </a:lnTo>
                    <a:lnTo>
                      <a:pt x="320" y="265"/>
                    </a:lnTo>
                    <a:lnTo>
                      <a:pt x="320" y="211"/>
                    </a:lnTo>
                    <a:lnTo>
                      <a:pt x="320" y="158"/>
                    </a:lnTo>
                    <a:lnTo>
                      <a:pt x="373" y="158"/>
                    </a:lnTo>
                    <a:lnTo>
                      <a:pt x="373" y="105"/>
                    </a:lnTo>
                    <a:lnTo>
                      <a:pt x="426" y="105"/>
                    </a:lnTo>
                    <a:lnTo>
                      <a:pt x="426" y="158"/>
                    </a:lnTo>
                    <a:lnTo>
                      <a:pt x="426" y="211"/>
                    </a:lnTo>
                    <a:lnTo>
                      <a:pt x="426" y="265"/>
                    </a:lnTo>
                    <a:lnTo>
                      <a:pt x="426" y="318"/>
                    </a:lnTo>
                    <a:lnTo>
                      <a:pt x="426" y="371"/>
                    </a:lnTo>
                    <a:lnTo>
                      <a:pt x="426" y="424"/>
                    </a:lnTo>
                    <a:lnTo>
                      <a:pt x="426" y="478"/>
                    </a:lnTo>
                    <a:lnTo>
                      <a:pt x="426" y="531"/>
                    </a:lnTo>
                    <a:lnTo>
                      <a:pt x="479" y="531"/>
                    </a:lnTo>
                    <a:lnTo>
                      <a:pt x="532" y="531"/>
                    </a:lnTo>
                    <a:lnTo>
                      <a:pt x="532" y="478"/>
                    </a:lnTo>
                    <a:lnTo>
                      <a:pt x="532" y="424"/>
                    </a:lnTo>
                    <a:lnTo>
                      <a:pt x="532" y="371"/>
                    </a:lnTo>
                    <a:lnTo>
                      <a:pt x="532" y="318"/>
                    </a:lnTo>
                    <a:lnTo>
                      <a:pt x="532" y="265"/>
                    </a:lnTo>
                    <a:lnTo>
                      <a:pt x="532" y="211"/>
                    </a:lnTo>
                    <a:lnTo>
                      <a:pt x="532" y="158"/>
                    </a:lnTo>
                    <a:lnTo>
                      <a:pt x="532" y="105"/>
                    </a:lnTo>
                    <a:lnTo>
                      <a:pt x="479" y="105"/>
                    </a:lnTo>
                    <a:lnTo>
                      <a:pt x="479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9">
                <a:extLst>
                  <a:ext uri="{FF2B5EF4-FFF2-40B4-BE49-F238E27FC236}">
                    <a16:creationId xmlns:a16="http://schemas.microsoft.com/office/drawing/2014/main" id="{DDBE7633-BD1B-4BB5-BAC9-93EEBB701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7701" y="1992313"/>
                <a:ext cx="930275" cy="842963"/>
              </a:xfrm>
              <a:custGeom>
                <a:avLst/>
                <a:gdLst>
                  <a:gd name="T0" fmla="*/ 479 w 586"/>
                  <a:gd name="T1" fmla="*/ 0 h 531"/>
                  <a:gd name="T2" fmla="*/ 479 w 586"/>
                  <a:gd name="T3" fmla="*/ 53 h 531"/>
                  <a:gd name="T4" fmla="*/ 426 w 586"/>
                  <a:gd name="T5" fmla="*/ 53 h 531"/>
                  <a:gd name="T6" fmla="*/ 426 w 586"/>
                  <a:gd name="T7" fmla="*/ 107 h 531"/>
                  <a:gd name="T8" fmla="*/ 426 w 586"/>
                  <a:gd name="T9" fmla="*/ 160 h 531"/>
                  <a:gd name="T10" fmla="*/ 426 w 586"/>
                  <a:gd name="T11" fmla="*/ 213 h 531"/>
                  <a:gd name="T12" fmla="*/ 373 w 586"/>
                  <a:gd name="T13" fmla="*/ 213 h 531"/>
                  <a:gd name="T14" fmla="*/ 373 w 586"/>
                  <a:gd name="T15" fmla="*/ 265 h 531"/>
                  <a:gd name="T16" fmla="*/ 373 w 586"/>
                  <a:gd name="T17" fmla="*/ 318 h 531"/>
                  <a:gd name="T18" fmla="*/ 320 w 586"/>
                  <a:gd name="T19" fmla="*/ 318 h 531"/>
                  <a:gd name="T20" fmla="*/ 320 w 586"/>
                  <a:gd name="T21" fmla="*/ 373 h 531"/>
                  <a:gd name="T22" fmla="*/ 320 w 586"/>
                  <a:gd name="T23" fmla="*/ 425 h 531"/>
                  <a:gd name="T24" fmla="*/ 266 w 586"/>
                  <a:gd name="T25" fmla="*/ 425 h 531"/>
                  <a:gd name="T26" fmla="*/ 266 w 586"/>
                  <a:gd name="T27" fmla="*/ 373 h 531"/>
                  <a:gd name="T28" fmla="*/ 266 w 586"/>
                  <a:gd name="T29" fmla="*/ 318 h 531"/>
                  <a:gd name="T30" fmla="*/ 213 w 586"/>
                  <a:gd name="T31" fmla="*/ 318 h 531"/>
                  <a:gd name="T32" fmla="*/ 213 w 586"/>
                  <a:gd name="T33" fmla="*/ 265 h 531"/>
                  <a:gd name="T34" fmla="*/ 213 w 586"/>
                  <a:gd name="T35" fmla="*/ 213 h 531"/>
                  <a:gd name="T36" fmla="*/ 160 w 586"/>
                  <a:gd name="T37" fmla="*/ 213 h 531"/>
                  <a:gd name="T38" fmla="*/ 160 w 586"/>
                  <a:gd name="T39" fmla="*/ 160 h 531"/>
                  <a:gd name="T40" fmla="*/ 160 w 586"/>
                  <a:gd name="T41" fmla="*/ 107 h 531"/>
                  <a:gd name="T42" fmla="*/ 160 w 586"/>
                  <a:gd name="T43" fmla="*/ 53 h 531"/>
                  <a:gd name="T44" fmla="*/ 107 w 586"/>
                  <a:gd name="T45" fmla="*/ 53 h 531"/>
                  <a:gd name="T46" fmla="*/ 107 w 586"/>
                  <a:gd name="T47" fmla="*/ 0 h 531"/>
                  <a:gd name="T48" fmla="*/ 54 w 586"/>
                  <a:gd name="T49" fmla="*/ 0 h 531"/>
                  <a:gd name="T50" fmla="*/ 0 w 586"/>
                  <a:gd name="T51" fmla="*/ 0 h 531"/>
                  <a:gd name="T52" fmla="*/ 0 w 586"/>
                  <a:gd name="T53" fmla="*/ 53 h 531"/>
                  <a:gd name="T54" fmla="*/ 0 w 586"/>
                  <a:gd name="T55" fmla="*/ 107 h 531"/>
                  <a:gd name="T56" fmla="*/ 54 w 586"/>
                  <a:gd name="T57" fmla="*/ 107 h 531"/>
                  <a:gd name="T58" fmla="*/ 54 w 586"/>
                  <a:gd name="T59" fmla="*/ 160 h 531"/>
                  <a:gd name="T60" fmla="*/ 54 w 586"/>
                  <a:gd name="T61" fmla="*/ 213 h 531"/>
                  <a:gd name="T62" fmla="*/ 107 w 586"/>
                  <a:gd name="T63" fmla="*/ 213 h 531"/>
                  <a:gd name="T64" fmla="*/ 107 w 586"/>
                  <a:gd name="T65" fmla="*/ 265 h 531"/>
                  <a:gd name="T66" fmla="*/ 107 w 586"/>
                  <a:gd name="T67" fmla="*/ 318 h 531"/>
                  <a:gd name="T68" fmla="*/ 160 w 586"/>
                  <a:gd name="T69" fmla="*/ 318 h 531"/>
                  <a:gd name="T70" fmla="*/ 160 w 586"/>
                  <a:gd name="T71" fmla="*/ 373 h 531"/>
                  <a:gd name="T72" fmla="*/ 160 w 586"/>
                  <a:gd name="T73" fmla="*/ 425 h 531"/>
                  <a:gd name="T74" fmla="*/ 213 w 586"/>
                  <a:gd name="T75" fmla="*/ 425 h 531"/>
                  <a:gd name="T76" fmla="*/ 213 w 586"/>
                  <a:gd name="T77" fmla="*/ 478 h 531"/>
                  <a:gd name="T78" fmla="*/ 213 w 586"/>
                  <a:gd name="T79" fmla="*/ 531 h 531"/>
                  <a:gd name="T80" fmla="*/ 266 w 586"/>
                  <a:gd name="T81" fmla="*/ 531 h 531"/>
                  <a:gd name="T82" fmla="*/ 320 w 586"/>
                  <a:gd name="T83" fmla="*/ 531 h 531"/>
                  <a:gd name="T84" fmla="*/ 373 w 586"/>
                  <a:gd name="T85" fmla="*/ 531 h 531"/>
                  <a:gd name="T86" fmla="*/ 373 w 586"/>
                  <a:gd name="T87" fmla="*/ 478 h 531"/>
                  <a:gd name="T88" fmla="*/ 373 w 586"/>
                  <a:gd name="T89" fmla="*/ 425 h 531"/>
                  <a:gd name="T90" fmla="*/ 426 w 586"/>
                  <a:gd name="T91" fmla="*/ 425 h 531"/>
                  <a:gd name="T92" fmla="*/ 426 w 586"/>
                  <a:gd name="T93" fmla="*/ 373 h 531"/>
                  <a:gd name="T94" fmla="*/ 426 w 586"/>
                  <a:gd name="T95" fmla="*/ 318 h 531"/>
                  <a:gd name="T96" fmla="*/ 479 w 586"/>
                  <a:gd name="T97" fmla="*/ 318 h 531"/>
                  <a:gd name="T98" fmla="*/ 479 w 586"/>
                  <a:gd name="T99" fmla="*/ 265 h 531"/>
                  <a:gd name="T100" fmla="*/ 479 w 586"/>
                  <a:gd name="T101" fmla="*/ 213 h 531"/>
                  <a:gd name="T102" fmla="*/ 533 w 586"/>
                  <a:gd name="T103" fmla="*/ 213 h 531"/>
                  <a:gd name="T104" fmla="*/ 533 w 586"/>
                  <a:gd name="T105" fmla="*/ 160 h 531"/>
                  <a:gd name="T106" fmla="*/ 533 w 586"/>
                  <a:gd name="T107" fmla="*/ 107 h 531"/>
                  <a:gd name="T108" fmla="*/ 586 w 586"/>
                  <a:gd name="T109" fmla="*/ 107 h 531"/>
                  <a:gd name="T110" fmla="*/ 586 w 586"/>
                  <a:gd name="T111" fmla="*/ 53 h 531"/>
                  <a:gd name="T112" fmla="*/ 586 w 586"/>
                  <a:gd name="T113" fmla="*/ 0 h 531"/>
                  <a:gd name="T114" fmla="*/ 533 w 586"/>
                  <a:gd name="T115" fmla="*/ 0 h 531"/>
                  <a:gd name="T116" fmla="*/ 479 w 586"/>
                  <a:gd name="T117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86" h="531">
                    <a:moveTo>
                      <a:pt x="479" y="0"/>
                    </a:moveTo>
                    <a:lnTo>
                      <a:pt x="479" y="53"/>
                    </a:lnTo>
                    <a:lnTo>
                      <a:pt x="426" y="53"/>
                    </a:lnTo>
                    <a:lnTo>
                      <a:pt x="426" y="107"/>
                    </a:lnTo>
                    <a:lnTo>
                      <a:pt x="426" y="160"/>
                    </a:lnTo>
                    <a:lnTo>
                      <a:pt x="426" y="213"/>
                    </a:lnTo>
                    <a:lnTo>
                      <a:pt x="373" y="213"/>
                    </a:lnTo>
                    <a:lnTo>
                      <a:pt x="373" y="265"/>
                    </a:lnTo>
                    <a:lnTo>
                      <a:pt x="373" y="318"/>
                    </a:lnTo>
                    <a:lnTo>
                      <a:pt x="320" y="318"/>
                    </a:lnTo>
                    <a:lnTo>
                      <a:pt x="320" y="373"/>
                    </a:lnTo>
                    <a:lnTo>
                      <a:pt x="320" y="425"/>
                    </a:lnTo>
                    <a:lnTo>
                      <a:pt x="266" y="425"/>
                    </a:lnTo>
                    <a:lnTo>
                      <a:pt x="266" y="373"/>
                    </a:lnTo>
                    <a:lnTo>
                      <a:pt x="266" y="318"/>
                    </a:lnTo>
                    <a:lnTo>
                      <a:pt x="213" y="318"/>
                    </a:lnTo>
                    <a:lnTo>
                      <a:pt x="213" y="265"/>
                    </a:lnTo>
                    <a:lnTo>
                      <a:pt x="213" y="213"/>
                    </a:lnTo>
                    <a:lnTo>
                      <a:pt x="160" y="213"/>
                    </a:lnTo>
                    <a:lnTo>
                      <a:pt x="160" y="160"/>
                    </a:lnTo>
                    <a:lnTo>
                      <a:pt x="160" y="107"/>
                    </a:lnTo>
                    <a:lnTo>
                      <a:pt x="160" y="53"/>
                    </a:lnTo>
                    <a:lnTo>
                      <a:pt x="107" y="53"/>
                    </a:lnTo>
                    <a:lnTo>
                      <a:pt x="107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54" y="107"/>
                    </a:lnTo>
                    <a:lnTo>
                      <a:pt x="54" y="160"/>
                    </a:lnTo>
                    <a:lnTo>
                      <a:pt x="54" y="213"/>
                    </a:lnTo>
                    <a:lnTo>
                      <a:pt x="107" y="213"/>
                    </a:lnTo>
                    <a:lnTo>
                      <a:pt x="107" y="265"/>
                    </a:lnTo>
                    <a:lnTo>
                      <a:pt x="107" y="318"/>
                    </a:lnTo>
                    <a:lnTo>
                      <a:pt x="160" y="318"/>
                    </a:lnTo>
                    <a:lnTo>
                      <a:pt x="160" y="373"/>
                    </a:lnTo>
                    <a:lnTo>
                      <a:pt x="160" y="425"/>
                    </a:lnTo>
                    <a:lnTo>
                      <a:pt x="213" y="425"/>
                    </a:lnTo>
                    <a:lnTo>
                      <a:pt x="213" y="478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20" y="531"/>
                    </a:lnTo>
                    <a:lnTo>
                      <a:pt x="373" y="531"/>
                    </a:lnTo>
                    <a:lnTo>
                      <a:pt x="373" y="478"/>
                    </a:lnTo>
                    <a:lnTo>
                      <a:pt x="373" y="425"/>
                    </a:lnTo>
                    <a:lnTo>
                      <a:pt x="426" y="425"/>
                    </a:lnTo>
                    <a:lnTo>
                      <a:pt x="426" y="373"/>
                    </a:lnTo>
                    <a:lnTo>
                      <a:pt x="426" y="318"/>
                    </a:lnTo>
                    <a:lnTo>
                      <a:pt x="479" y="318"/>
                    </a:lnTo>
                    <a:lnTo>
                      <a:pt x="479" y="265"/>
                    </a:lnTo>
                    <a:lnTo>
                      <a:pt x="479" y="213"/>
                    </a:lnTo>
                    <a:lnTo>
                      <a:pt x="533" y="213"/>
                    </a:lnTo>
                    <a:lnTo>
                      <a:pt x="533" y="160"/>
                    </a:lnTo>
                    <a:lnTo>
                      <a:pt x="533" y="107"/>
                    </a:lnTo>
                    <a:lnTo>
                      <a:pt x="586" y="107"/>
                    </a:lnTo>
                    <a:lnTo>
                      <a:pt x="586" y="53"/>
                    </a:lnTo>
                    <a:lnTo>
                      <a:pt x="586" y="0"/>
                    </a:lnTo>
                    <a:lnTo>
                      <a:pt x="533" y="0"/>
                    </a:lnTo>
                    <a:lnTo>
                      <a:pt x="4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10">
                <a:extLst>
                  <a:ext uri="{FF2B5EF4-FFF2-40B4-BE49-F238E27FC236}">
                    <a16:creationId xmlns:a16="http://schemas.microsoft.com/office/drawing/2014/main" id="{D1DD8A5A-7E74-40B7-A7B4-84B0311BA4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7701" y="981076"/>
                <a:ext cx="592138" cy="842963"/>
              </a:xfrm>
              <a:custGeom>
                <a:avLst/>
                <a:gdLst>
                  <a:gd name="T0" fmla="*/ 107 w 373"/>
                  <a:gd name="T1" fmla="*/ 531 h 531"/>
                  <a:gd name="T2" fmla="*/ 107 w 373"/>
                  <a:gd name="T3" fmla="*/ 478 h 531"/>
                  <a:gd name="T4" fmla="*/ 107 w 373"/>
                  <a:gd name="T5" fmla="*/ 424 h 531"/>
                  <a:gd name="T6" fmla="*/ 107 w 373"/>
                  <a:gd name="T7" fmla="*/ 371 h 531"/>
                  <a:gd name="T8" fmla="*/ 160 w 373"/>
                  <a:gd name="T9" fmla="*/ 371 h 531"/>
                  <a:gd name="T10" fmla="*/ 213 w 373"/>
                  <a:gd name="T11" fmla="*/ 371 h 531"/>
                  <a:gd name="T12" fmla="*/ 266 w 373"/>
                  <a:gd name="T13" fmla="*/ 371 h 531"/>
                  <a:gd name="T14" fmla="*/ 266 w 373"/>
                  <a:gd name="T15" fmla="*/ 424 h 531"/>
                  <a:gd name="T16" fmla="*/ 266 w 373"/>
                  <a:gd name="T17" fmla="*/ 478 h 531"/>
                  <a:gd name="T18" fmla="*/ 266 w 373"/>
                  <a:gd name="T19" fmla="*/ 531 h 531"/>
                  <a:gd name="T20" fmla="*/ 320 w 373"/>
                  <a:gd name="T21" fmla="*/ 531 h 531"/>
                  <a:gd name="T22" fmla="*/ 373 w 373"/>
                  <a:gd name="T23" fmla="*/ 531 h 531"/>
                  <a:gd name="T24" fmla="*/ 373 w 373"/>
                  <a:gd name="T25" fmla="*/ 478 h 531"/>
                  <a:gd name="T26" fmla="*/ 373 w 373"/>
                  <a:gd name="T27" fmla="*/ 424 h 531"/>
                  <a:gd name="T28" fmla="*/ 373 w 373"/>
                  <a:gd name="T29" fmla="*/ 371 h 531"/>
                  <a:gd name="T30" fmla="*/ 373 w 373"/>
                  <a:gd name="T31" fmla="*/ 318 h 531"/>
                  <a:gd name="T32" fmla="*/ 373 w 373"/>
                  <a:gd name="T33" fmla="*/ 265 h 531"/>
                  <a:gd name="T34" fmla="*/ 373 w 373"/>
                  <a:gd name="T35" fmla="*/ 211 h 531"/>
                  <a:gd name="T36" fmla="*/ 373 w 373"/>
                  <a:gd name="T37" fmla="*/ 158 h 531"/>
                  <a:gd name="T38" fmla="*/ 373 w 373"/>
                  <a:gd name="T39" fmla="*/ 105 h 531"/>
                  <a:gd name="T40" fmla="*/ 320 w 373"/>
                  <a:gd name="T41" fmla="*/ 105 h 531"/>
                  <a:gd name="T42" fmla="*/ 320 w 373"/>
                  <a:gd name="T43" fmla="*/ 53 h 531"/>
                  <a:gd name="T44" fmla="*/ 266 w 373"/>
                  <a:gd name="T45" fmla="*/ 53 h 531"/>
                  <a:gd name="T46" fmla="*/ 266 w 373"/>
                  <a:gd name="T47" fmla="*/ 0 h 531"/>
                  <a:gd name="T48" fmla="*/ 213 w 373"/>
                  <a:gd name="T49" fmla="*/ 0 h 531"/>
                  <a:gd name="T50" fmla="*/ 160 w 373"/>
                  <a:gd name="T51" fmla="*/ 0 h 531"/>
                  <a:gd name="T52" fmla="*/ 107 w 373"/>
                  <a:gd name="T53" fmla="*/ 0 h 531"/>
                  <a:gd name="T54" fmla="*/ 107 w 373"/>
                  <a:gd name="T55" fmla="*/ 53 h 531"/>
                  <a:gd name="T56" fmla="*/ 54 w 373"/>
                  <a:gd name="T57" fmla="*/ 53 h 531"/>
                  <a:gd name="T58" fmla="*/ 54 w 373"/>
                  <a:gd name="T59" fmla="*/ 105 h 531"/>
                  <a:gd name="T60" fmla="*/ 0 w 373"/>
                  <a:gd name="T61" fmla="*/ 105 h 531"/>
                  <a:gd name="T62" fmla="*/ 0 w 373"/>
                  <a:gd name="T63" fmla="*/ 158 h 531"/>
                  <a:gd name="T64" fmla="*/ 0 w 373"/>
                  <a:gd name="T65" fmla="*/ 211 h 531"/>
                  <a:gd name="T66" fmla="*/ 0 w 373"/>
                  <a:gd name="T67" fmla="*/ 265 h 531"/>
                  <a:gd name="T68" fmla="*/ 0 w 373"/>
                  <a:gd name="T69" fmla="*/ 318 h 531"/>
                  <a:gd name="T70" fmla="*/ 0 w 373"/>
                  <a:gd name="T71" fmla="*/ 371 h 531"/>
                  <a:gd name="T72" fmla="*/ 0 w 373"/>
                  <a:gd name="T73" fmla="*/ 424 h 531"/>
                  <a:gd name="T74" fmla="*/ 0 w 373"/>
                  <a:gd name="T75" fmla="*/ 478 h 531"/>
                  <a:gd name="T76" fmla="*/ 0 w 373"/>
                  <a:gd name="T77" fmla="*/ 531 h 531"/>
                  <a:gd name="T78" fmla="*/ 54 w 373"/>
                  <a:gd name="T79" fmla="*/ 531 h 531"/>
                  <a:gd name="T80" fmla="*/ 107 w 373"/>
                  <a:gd name="T81" fmla="*/ 531 h 531"/>
                  <a:gd name="T82" fmla="*/ 160 w 373"/>
                  <a:gd name="T83" fmla="*/ 105 h 531"/>
                  <a:gd name="T84" fmla="*/ 160 w 373"/>
                  <a:gd name="T85" fmla="*/ 53 h 531"/>
                  <a:gd name="T86" fmla="*/ 213 w 373"/>
                  <a:gd name="T87" fmla="*/ 53 h 531"/>
                  <a:gd name="T88" fmla="*/ 213 w 373"/>
                  <a:gd name="T89" fmla="*/ 105 h 531"/>
                  <a:gd name="T90" fmla="*/ 266 w 373"/>
                  <a:gd name="T91" fmla="*/ 105 h 531"/>
                  <a:gd name="T92" fmla="*/ 266 w 373"/>
                  <a:gd name="T93" fmla="*/ 158 h 531"/>
                  <a:gd name="T94" fmla="*/ 266 w 373"/>
                  <a:gd name="T95" fmla="*/ 211 h 531"/>
                  <a:gd name="T96" fmla="*/ 266 w 373"/>
                  <a:gd name="T97" fmla="*/ 265 h 531"/>
                  <a:gd name="T98" fmla="*/ 213 w 373"/>
                  <a:gd name="T99" fmla="*/ 265 h 531"/>
                  <a:gd name="T100" fmla="*/ 160 w 373"/>
                  <a:gd name="T101" fmla="*/ 265 h 531"/>
                  <a:gd name="T102" fmla="*/ 107 w 373"/>
                  <a:gd name="T103" fmla="*/ 265 h 531"/>
                  <a:gd name="T104" fmla="*/ 107 w 373"/>
                  <a:gd name="T105" fmla="*/ 211 h 531"/>
                  <a:gd name="T106" fmla="*/ 107 w 373"/>
                  <a:gd name="T107" fmla="*/ 158 h 531"/>
                  <a:gd name="T108" fmla="*/ 107 w 373"/>
                  <a:gd name="T109" fmla="*/ 105 h 531"/>
                  <a:gd name="T110" fmla="*/ 160 w 373"/>
                  <a:gd name="T111" fmla="*/ 105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3" h="531">
                    <a:moveTo>
                      <a:pt x="107" y="531"/>
                    </a:moveTo>
                    <a:lnTo>
                      <a:pt x="107" y="478"/>
                    </a:lnTo>
                    <a:lnTo>
                      <a:pt x="107" y="424"/>
                    </a:lnTo>
                    <a:lnTo>
                      <a:pt x="107" y="371"/>
                    </a:lnTo>
                    <a:lnTo>
                      <a:pt x="160" y="371"/>
                    </a:lnTo>
                    <a:lnTo>
                      <a:pt x="213" y="371"/>
                    </a:lnTo>
                    <a:lnTo>
                      <a:pt x="266" y="371"/>
                    </a:lnTo>
                    <a:lnTo>
                      <a:pt x="266" y="424"/>
                    </a:lnTo>
                    <a:lnTo>
                      <a:pt x="266" y="478"/>
                    </a:lnTo>
                    <a:lnTo>
                      <a:pt x="266" y="531"/>
                    </a:lnTo>
                    <a:lnTo>
                      <a:pt x="320" y="531"/>
                    </a:lnTo>
                    <a:lnTo>
                      <a:pt x="373" y="531"/>
                    </a:lnTo>
                    <a:lnTo>
                      <a:pt x="373" y="478"/>
                    </a:lnTo>
                    <a:lnTo>
                      <a:pt x="373" y="424"/>
                    </a:lnTo>
                    <a:lnTo>
                      <a:pt x="373" y="371"/>
                    </a:lnTo>
                    <a:lnTo>
                      <a:pt x="373" y="318"/>
                    </a:lnTo>
                    <a:lnTo>
                      <a:pt x="373" y="265"/>
                    </a:lnTo>
                    <a:lnTo>
                      <a:pt x="373" y="211"/>
                    </a:lnTo>
                    <a:lnTo>
                      <a:pt x="373" y="158"/>
                    </a:lnTo>
                    <a:lnTo>
                      <a:pt x="373" y="105"/>
                    </a:lnTo>
                    <a:lnTo>
                      <a:pt x="320" y="105"/>
                    </a:lnTo>
                    <a:lnTo>
                      <a:pt x="320" y="53"/>
                    </a:lnTo>
                    <a:lnTo>
                      <a:pt x="266" y="53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107" y="53"/>
                    </a:lnTo>
                    <a:lnTo>
                      <a:pt x="54" y="53"/>
                    </a:lnTo>
                    <a:lnTo>
                      <a:pt x="54" y="105"/>
                    </a:lnTo>
                    <a:lnTo>
                      <a:pt x="0" y="105"/>
                    </a:lnTo>
                    <a:lnTo>
                      <a:pt x="0" y="158"/>
                    </a:lnTo>
                    <a:lnTo>
                      <a:pt x="0" y="211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0" y="424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4" y="531"/>
                    </a:lnTo>
                    <a:lnTo>
                      <a:pt x="107" y="531"/>
                    </a:lnTo>
                    <a:close/>
                    <a:moveTo>
                      <a:pt x="160" y="105"/>
                    </a:moveTo>
                    <a:lnTo>
                      <a:pt x="160" y="53"/>
                    </a:lnTo>
                    <a:lnTo>
                      <a:pt x="213" y="53"/>
                    </a:lnTo>
                    <a:lnTo>
                      <a:pt x="213" y="105"/>
                    </a:lnTo>
                    <a:lnTo>
                      <a:pt x="266" y="105"/>
                    </a:lnTo>
                    <a:lnTo>
                      <a:pt x="266" y="158"/>
                    </a:lnTo>
                    <a:lnTo>
                      <a:pt x="266" y="211"/>
                    </a:lnTo>
                    <a:lnTo>
                      <a:pt x="266" y="265"/>
                    </a:lnTo>
                    <a:lnTo>
                      <a:pt x="213" y="265"/>
                    </a:lnTo>
                    <a:lnTo>
                      <a:pt x="160" y="265"/>
                    </a:lnTo>
                    <a:lnTo>
                      <a:pt x="107" y="265"/>
                    </a:lnTo>
                    <a:lnTo>
                      <a:pt x="107" y="211"/>
                    </a:lnTo>
                    <a:lnTo>
                      <a:pt x="107" y="158"/>
                    </a:lnTo>
                    <a:lnTo>
                      <a:pt x="107" y="105"/>
                    </a:lnTo>
                    <a:lnTo>
                      <a:pt x="160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11">
                <a:extLst>
                  <a:ext uri="{FF2B5EF4-FFF2-40B4-BE49-F238E27FC236}">
                    <a16:creationId xmlns:a16="http://schemas.microsoft.com/office/drawing/2014/main" id="{F985735C-A837-41E4-ABF4-8E8E6D4E1B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3151" y="1992313"/>
                <a:ext cx="760413" cy="842963"/>
              </a:xfrm>
              <a:custGeom>
                <a:avLst/>
                <a:gdLst>
                  <a:gd name="T0" fmla="*/ 426 w 479"/>
                  <a:gd name="T1" fmla="*/ 53 h 531"/>
                  <a:gd name="T2" fmla="*/ 426 w 479"/>
                  <a:gd name="T3" fmla="*/ 0 h 531"/>
                  <a:gd name="T4" fmla="*/ 373 w 479"/>
                  <a:gd name="T5" fmla="*/ 0 h 531"/>
                  <a:gd name="T6" fmla="*/ 320 w 479"/>
                  <a:gd name="T7" fmla="*/ 0 h 531"/>
                  <a:gd name="T8" fmla="*/ 266 w 479"/>
                  <a:gd name="T9" fmla="*/ 0 h 531"/>
                  <a:gd name="T10" fmla="*/ 213 w 479"/>
                  <a:gd name="T11" fmla="*/ 0 h 531"/>
                  <a:gd name="T12" fmla="*/ 160 w 479"/>
                  <a:gd name="T13" fmla="*/ 0 h 531"/>
                  <a:gd name="T14" fmla="*/ 107 w 479"/>
                  <a:gd name="T15" fmla="*/ 0 h 531"/>
                  <a:gd name="T16" fmla="*/ 107 w 479"/>
                  <a:gd name="T17" fmla="*/ 53 h 531"/>
                  <a:gd name="T18" fmla="*/ 53 w 479"/>
                  <a:gd name="T19" fmla="*/ 53 h 531"/>
                  <a:gd name="T20" fmla="*/ 53 w 479"/>
                  <a:gd name="T21" fmla="*/ 107 h 531"/>
                  <a:gd name="T22" fmla="*/ 0 w 479"/>
                  <a:gd name="T23" fmla="*/ 107 h 531"/>
                  <a:gd name="T24" fmla="*/ 0 w 479"/>
                  <a:gd name="T25" fmla="*/ 160 h 531"/>
                  <a:gd name="T26" fmla="*/ 0 w 479"/>
                  <a:gd name="T27" fmla="*/ 213 h 531"/>
                  <a:gd name="T28" fmla="*/ 0 w 479"/>
                  <a:gd name="T29" fmla="*/ 265 h 531"/>
                  <a:gd name="T30" fmla="*/ 0 w 479"/>
                  <a:gd name="T31" fmla="*/ 318 h 531"/>
                  <a:gd name="T32" fmla="*/ 0 w 479"/>
                  <a:gd name="T33" fmla="*/ 373 h 531"/>
                  <a:gd name="T34" fmla="*/ 0 w 479"/>
                  <a:gd name="T35" fmla="*/ 425 h 531"/>
                  <a:gd name="T36" fmla="*/ 53 w 479"/>
                  <a:gd name="T37" fmla="*/ 425 h 531"/>
                  <a:gd name="T38" fmla="*/ 53 w 479"/>
                  <a:gd name="T39" fmla="*/ 478 h 531"/>
                  <a:gd name="T40" fmla="*/ 107 w 479"/>
                  <a:gd name="T41" fmla="*/ 478 h 531"/>
                  <a:gd name="T42" fmla="*/ 107 w 479"/>
                  <a:gd name="T43" fmla="*/ 531 h 531"/>
                  <a:gd name="T44" fmla="*/ 160 w 479"/>
                  <a:gd name="T45" fmla="*/ 531 h 531"/>
                  <a:gd name="T46" fmla="*/ 213 w 479"/>
                  <a:gd name="T47" fmla="*/ 531 h 531"/>
                  <a:gd name="T48" fmla="*/ 266 w 479"/>
                  <a:gd name="T49" fmla="*/ 531 h 531"/>
                  <a:gd name="T50" fmla="*/ 320 w 479"/>
                  <a:gd name="T51" fmla="*/ 531 h 531"/>
                  <a:gd name="T52" fmla="*/ 373 w 479"/>
                  <a:gd name="T53" fmla="*/ 531 h 531"/>
                  <a:gd name="T54" fmla="*/ 373 w 479"/>
                  <a:gd name="T55" fmla="*/ 478 h 531"/>
                  <a:gd name="T56" fmla="*/ 426 w 479"/>
                  <a:gd name="T57" fmla="*/ 478 h 531"/>
                  <a:gd name="T58" fmla="*/ 426 w 479"/>
                  <a:gd name="T59" fmla="*/ 425 h 531"/>
                  <a:gd name="T60" fmla="*/ 479 w 479"/>
                  <a:gd name="T61" fmla="*/ 425 h 531"/>
                  <a:gd name="T62" fmla="*/ 479 w 479"/>
                  <a:gd name="T63" fmla="*/ 373 h 531"/>
                  <a:gd name="T64" fmla="*/ 479 w 479"/>
                  <a:gd name="T65" fmla="*/ 318 h 531"/>
                  <a:gd name="T66" fmla="*/ 479 w 479"/>
                  <a:gd name="T67" fmla="*/ 265 h 531"/>
                  <a:gd name="T68" fmla="*/ 479 w 479"/>
                  <a:gd name="T69" fmla="*/ 213 h 531"/>
                  <a:gd name="T70" fmla="*/ 479 w 479"/>
                  <a:gd name="T71" fmla="*/ 160 h 531"/>
                  <a:gd name="T72" fmla="*/ 479 w 479"/>
                  <a:gd name="T73" fmla="*/ 107 h 531"/>
                  <a:gd name="T74" fmla="*/ 426 w 479"/>
                  <a:gd name="T75" fmla="*/ 107 h 531"/>
                  <a:gd name="T76" fmla="*/ 426 w 479"/>
                  <a:gd name="T77" fmla="*/ 53 h 531"/>
                  <a:gd name="T78" fmla="*/ 373 w 479"/>
                  <a:gd name="T79" fmla="*/ 160 h 531"/>
                  <a:gd name="T80" fmla="*/ 373 w 479"/>
                  <a:gd name="T81" fmla="*/ 213 h 531"/>
                  <a:gd name="T82" fmla="*/ 373 w 479"/>
                  <a:gd name="T83" fmla="*/ 265 h 531"/>
                  <a:gd name="T84" fmla="*/ 373 w 479"/>
                  <a:gd name="T85" fmla="*/ 318 h 531"/>
                  <a:gd name="T86" fmla="*/ 373 w 479"/>
                  <a:gd name="T87" fmla="*/ 373 h 531"/>
                  <a:gd name="T88" fmla="*/ 320 w 479"/>
                  <a:gd name="T89" fmla="*/ 373 h 531"/>
                  <a:gd name="T90" fmla="*/ 320 w 479"/>
                  <a:gd name="T91" fmla="*/ 425 h 531"/>
                  <a:gd name="T92" fmla="*/ 266 w 479"/>
                  <a:gd name="T93" fmla="*/ 425 h 531"/>
                  <a:gd name="T94" fmla="*/ 213 w 479"/>
                  <a:gd name="T95" fmla="*/ 425 h 531"/>
                  <a:gd name="T96" fmla="*/ 160 w 479"/>
                  <a:gd name="T97" fmla="*/ 425 h 531"/>
                  <a:gd name="T98" fmla="*/ 160 w 479"/>
                  <a:gd name="T99" fmla="*/ 373 h 531"/>
                  <a:gd name="T100" fmla="*/ 107 w 479"/>
                  <a:gd name="T101" fmla="*/ 373 h 531"/>
                  <a:gd name="T102" fmla="*/ 107 w 479"/>
                  <a:gd name="T103" fmla="*/ 318 h 531"/>
                  <a:gd name="T104" fmla="*/ 107 w 479"/>
                  <a:gd name="T105" fmla="*/ 265 h 531"/>
                  <a:gd name="T106" fmla="*/ 107 w 479"/>
                  <a:gd name="T107" fmla="*/ 213 h 531"/>
                  <a:gd name="T108" fmla="*/ 107 w 479"/>
                  <a:gd name="T109" fmla="*/ 160 h 531"/>
                  <a:gd name="T110" fmla="*/ 160 w 479"/>
                  <a:gd name="T111" fmla="*/ 160 h 531"/>
                  <a:gd name="T112" fmla="*/ 160 w 479"/>
                  <a:gd name="T113" fmla="*/ 107 h 531"/>
                  <a:gd name="T114" fmla="*/ 213 w 479"/>
                  <a:gd name="T115" fmla="*/ 107 h 531"/>
                  <a:gd name="T116" fmla="*/ 266 w 479"/>
                  <a:gd name="T117" fmla="*/ 107 h 531"/>
                  <a:gd name="T118" fmla="*/ 320 w 479"/>
                  <a:gd name="T119" fmla="*/ 107 h 531"/>
                  <a:gd name="T120" fmla="*/ 320 w 479"/>
                  <a:gd name="T121" fmla="*/ 160 h 531"/>
                  <a:gd name="T122" fmla="*/ 373 w 479"/>
                  <a:gd name="T123" fmla="*/ 16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79" h="531">
                    <a:moveTo>
                      <a:pt x="426" y="53"/>
                    </a:moveTo>
                    <a:lnTo>
                      <a:pt x="426" y="0"/>
                    </a:lnTo>
                    <a:lnTo>
                      <a:pt x="373" y="0"/>
                    </a:lnTo>
                    <a:lnTo>
                      <a:pt x="320" y="0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107" y="53"/>
                    </a:lnTo>
                    <a:lnTo>
                      <a:pt x="53" y="53"/>
                    </a:lnTo>
                    <a:lnTo>
                      <a:pt x="53" y="107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3"/>
                    </a:lnTo>
                    <a:lnTo>
                      <a:pt x="0" y="425"/>
                    </a:lnTo>
                    <a:lnTo>
                      <a:pt x="53" y="425"/>
                    </a:lnTo>
                    <a:lnTo>
                      <a:pt x="53" y="478"/>
                    </a:lnTo>
                    <a:lnTo>
                      <a:pt x="107" y="478"/>
                    </a:lnTo>
                    <a:lnTo>
                      <a:pt x="107" y="531"/>
                    </a:lnTo>
                    <a:lnTo>
                      <a:pt x="160" y="531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20" y="531"/>
                    </a:lnTo>
                    <a:lnTo>
                      <a:pt x="373" y="531"/>
                    </a:lnTo>
                    <a:lnTo>
                      <a:pt x="373" y="478"/>
                    </a:lnTo>
                    <a:lnTo>
                      <a:pt x="426" y="478"/>
                    </a:lnTo>
                    <a:lnTo>
                      <a:pt x="426" y="425"/>
                    </a:lnTo>
                    <a:lnTo>
                      <a:pt x="479" y="425"/>
                    </a:lnTo>
                    <a:lnTo>
                      <a:pt x="479" y="373"/>
                    </a:lnTo>
                    <a:lnTo>
                      <a:pt x="479" y="318"/>
                    </a:lnTo>
                    <a:lnTo>
                      <a:pt x="479" y="265"/>
                    </a:lnTo>
                    <a:lnTo>
                      <a:pt x="479" y="213"/>
                    </a:lnTo>
                    <a:lnTo>
                      <a:pt x="479" y="160"/>
                    </a:lnTo>
                    <a:lnTo>
                      <a:pt x="479" y="107"/>
                    </a:lnTo>
                    <a:lnTo>
                      <a:pt x="426" y="107"/>
                    </a:lnTo>
                    <a:lnTo>
                      <a:pt x="426" y="53"/>
                    </a:lnTo>
                    <a:close/>
                    <a:moveTo>
                      <a:pt x="373" y="160"/>
                    </a:moveTo>
                    <a:lnTo>
                      <a:pt x="373" y="213"/>
                    </a:lnTo>
                    <a:lnTo>
                      <a:pt x="373" y="265"/>
                    </a:lnTo>
                    <a:lnTo>
                      <a:pt x="373" y="318"/>
                    </a:lnTo>
                    <a:lnTo>
                      <a:pt x="373" y="373"/>
                    </a:lnTo>
                    <a:lnTo>
                      <a:pt x="320" y="373"/>
                    </a:lnTo>
                    <a:lnTo>
                      <a:pt x="320" y="425"/>
                    </a:lnTo>
                    <a:lnTo>
                      <a:pt x="266" y="425"/>
                    </a:lnTo>
                    <a:lnTo>
                      <a:pt x="213" y="425"/>
                    </a:lnTo>
                    <a:lnTo>
                      <a:pt x="160" y="425"/>
                    </a:lnTo>
                    <a:lnTo>
                      <a:pt x="160" y="373"/>
                    </a:lnTo>
                    <a:lnTo>
                      <a:pt x="107" y="373"/>
                    </a:lnTo>
                    <a:lnTo>
                      <a:pt x="107" y="318"/>
                    </a:lnTo>
                    <a:lnTo>
                      <a:pt x="107" y="265"/>
                    </a:lnTo>
                    <a:lnTo>
                      <a:pt x="107" y="213"/>
                    </a:lnTo>
                    <a:lnTo>
                      <a:pt x="107" y="160"/>
                    </a:lnTo>
                    <a:lnTo>
                      <a:pt x="160" y="160"/>
                    </a:lnTo>
                    <a:lnTo>
                      <a:pt x="160" y="107"/>
                    </a:lnTo>
                    <a:lnTo>
                      <a:pt x="213" y="107"/>
                    </a:lnTo>
                    <a:lnTo>
                      <a:pt x="266" y="107"/>
                    </a:lnTo>
                    <a:lnTo>
                      <a:pt x="320" y="107"/>
                    </a:lnTo>
                    <a:lnTo>
                      <a:pt x="320" y="160"/>
                    </a:lnTo>
                    <a:lnTo>
                      <a:pt x="373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12">
                <a:extLst>
                  <a:ext uri="{FF2B5EF4-FFF2-40B4-BE49-F238E27FC236}">
                    <a16:creationId xmlns:a16="http://schemas.microsoft.com/office/drawing/2014/main" id="{B239A6CC-465A-412D-945F-8E6272FA4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151" y="981076"/>
                <a:ext cx="676275" cy="842963"/>
              </a:xfrm>
              <a:custGeom>
                <a:avLst/>
                <a:gdLst>
                  <a:gd name="T0" fmla="*/ 53 w 426"/>
                  <a:gd name="T1" fmla="*/ 478 h 531"/>
                  <a:gd name="T2" fmla="*/ 107 w 426"/>
                  <a:gd name="T3" fmla="*/ 478 h 531"/>
                  <a:gd name="T4" fmla="*/ 107 w 426"/>
                  <a:gd name="T5" fmla="*/ 531 h 531"/>
                  <a:gd name="T6" fmla="*/ 160 w 426"/>
                  <a:gd name="T7" fmla="*/ 531 h 531"/>
                  <a:gd name="T8" fmla="*/ 213 w 426"/>
                  <a:gd name="T9" fmla="*/ 531 h 531"/>
                  <a:gd name="T10" fmla="*/ 266 w 426"/>
                  <a:gd name="T11" fmla="*/ 531 h 531"/>
                  <a:gd name="T12" fmla="*/ 320 w 426"/>
                  <a:gd name="T13" fmla="*/ 531 h 531"/>
                  <a:gd name="T14" fmla="*/ 373 w 426"/>
                  <a:gd name="T15" fmla="*/ 531 h 531"/>
                  <a:gd name="T16" fmla="*/ 373 w 426"/>
                  <a:gd name="T17" fmla="*/ 478 h 531"/>
                  <a:gd name="T18" fmla="*/ 426 w 426"/>
                  <a:gd name="T19" fmla="*/ 478 h 531"/>
                  <a:gd name="T20" fmla="*/ 426 w 426"/>
                  <a:gd name="T21" fmla="*/ 424 h 531"/>
                  <a:gd name="T22" fmla="*/ 426 w 426"/>
                  <a:gd name="T23" fmla="*/ 371 h 531"/>
                  <a:gd name="T24" fmla="*/ 426 w 426"/>
                  <a:gd name="T25" fmla="*/ 318 h 531"/>
                  <a:gd name="T26" fmla="*/ 426 w 426"/>
                  <a:gd name="T27" fmla="*/ 265 h 531"/>
                  <a:gd name="T28" fmla="*/ 426 w 426"/>
                  <a:gd name="T29" fmla="*/ 211 h 531"/>
                  <a:gd name="T30" fmla="*/ 373 w 426"/>
                  <a:gd name="T31" fmla="*/ 211 h 531"/>
                  <a:gd name="T32" fmla="*/ 320 w 426"/>
                  <a:gd name="T33" fmla="*/ 211 h 531"/>
                  <a:gd name="T34" fmla="*/ 266 w 426"/>
                  <a:gd name="T35" fmla="*/ 211 h 531"/>
                  <a:gd name="T36" fmla="*/ 213 w 426"/>
                  <a:gd name="T37" fmla="*/ 211 h 531"/>
                  <a:gd name="T38" fmla="*/ 213 w 426"/>
                  <a:gd name="T39" fmla="*/ 265 h 531"/>
                  <a:gd name="T40" fmla="*/ 213 w 426"/>
                  <a:gd name="T41" fmla="*/ 318 h 531"/>
                  <a:gd name="T42" fmla="*/ 266 w 426"/>
                  <a:gd name="T43" fmla="*/ 318 h 531"/>
                  <a:gd name="T44" fmla="*/ 320 w 426"/>
                  <a:gd name="T45" fmla="*/ 318 h 531"/>
                  <a:gd name="T46" fmla="*/ 320 w 426"/>
                  <a:gd name="T47" fmla="*/ 371 h 531"/>
                  <a:gd name="T48" fmla="*/ 320 w 426"/>
                  <a:gd name="T49" fmla="*/ 424 h 531"/>
                  <a:gd name="T50" fmla="*/ 266 w 426"/>
                  <a:gd name="T51" fmla="*/ 424 h 531"/>
                  <a:gd name="T52" fmla="*/ 213 w 426"/>
                  <a:gd name="T53" fmla="*/ 424 h 531"/>
                  <a:gd name="T54" fmla="*/ 160 w 426"/>
                  <a:gd name="T55" fmla="*/ 424 h 531"/>
                  <a:gd name="T56" fmla="*/ 160 w 426"/>
                  <a:gd name="T57" fmla="*/ 371 h 531"/>
                  <a:gd name="T58" fmla="*/ 107 w 426"/>
                  <a:gd name="T59" fmla="*/ 371 h 531"/>
                  <a:gd name="T60" fmla="*/ 107 w 426"/>
                  <a:gd name="T61" fmla="*/ 318 h 531"/>
                  <a:gd name="T62" fmla="*/ 107 w 426"/>
                  <a:gd name="T63" fmla="*/ 265 h 531"/>
                  <a:gd name="T64" fmla="*/ 107 w 426"/>
                  <a:gd name="T65" fmla="*/ 211 h 531"/>
                  <a:gd name="T66" fmla="*/ 107 w 426"/>
                  <a:gd name="T67" fmla="*/ 158 h 531"/>
                  <a:gd name="T68" fmla="*/ 160 w 426"/>
                  <a:gd name="T69" fmla="*/ 158 h 531"/>
                  <a:gd name="T70" fmla="*/ 160 w 426"/>
                  <a:gd name="T71" fmla="*/ 105 h 531"/>
                  <a:gd name="T72" fmla="*/ 213 w 426"/>
                  <a:gd name="T73" fmla="*/ 105 h 531"/>
                  <a:gd name="T74" fmla="*/ 266 w 426"/>
                  <a:gd name="T75" fmla="*/ 105 h 531"/>
                  <a:gd name="T76" fmla="*/ 320 w 426"/>
                  <a:gd name="T77" fmla="*/ 105 h 531"/>
                  <a:gd name="T78" fmla="*/ 373 w 426"/>
                  <a:gd name="T79" fmla="*/ 105 h 531"/>
                  <a:gd name="T80" fmla="*/ 373 w 426"/>
                  <a:gd name="T81" fmla="*/ 53 h 531"/>
                  <a:gd name="T82" fmla="*/ 373 w 426"/>
                  <a:gd name="T83" fmla="*/ 0 h 531"/>
                  <a:gd name="T84" fmla="*/ 320 w 426"/>
                  <a:gd name="T85" fmla="*/ 0 h 531"/>
                  <a:gd name="T86" fmla="*/ 266 w 426"/>
                  <a:gd name="T87" fmla="*/ 0 h 531"/>
                  <a:gd name="T88" fmla="*/ 213 w 426"/>
                  <a:gd name="T89" fmla="*/ 0 h 531"/>
                  <a:gd name="T90" fmla="*/ 160 w 426"/>
                  <a:gd name="T91" fmla="*/ 0 h 531"/>
                  <a:gd name="T92" fmla="*/ 107 w 426"/>
                  <a:gd name="T93" fmla="*/ 0 h 531"/>
                  <a:gd name="T94" fmla="*/ 107 w 426"/>
                  <a:gd name="T95" fmla="*/ 53 h 531"/>
                  <a:gd name="T96" fmla="*/ 53 w 426"/>
                  <a:gd name="T97" fmla="*/ 53 h 531"/>
                  <a:gd name="T98" fmla="*/ 53 w 426"/>
                  <a:gd name="T99" fmla="*/ 105 h 531"/>
                  <a:gd name="T100" fmla="*/ 0 w 426"/>
                  <a:gd name="T101" fmla="*/ 105 h 531"/>
                  <a:gd name="T102" fmla="*/ 0 w 426"/>
                  <a:gd name="T103" fmla="*/ 158 h 531"/>
                  <a:gd name="T104" fmla="*/ 0 w 426"/>
                  <a:gd name="T105" fmla="*/ 211 h 531"/>
                  <a:gd name="T106" fmla="*/ 0 w 426"/>
                  <a:gd name="T107" fmla="*/ 265 h 531"/>
                  <a:gd name="T108" fmla="*/ 0 w 426"/>
                  <a:gd name="T109" fmla="*/ 318 h 531"/>
                  <a:gd name="T110" fmla="*/ 0 w 426"/>
                  <a:gd name="T111" fmla="*/ 371 h 531"/>
                  <a:gd name="T112" fmla="*/ 0 w 426"/>
                  <a:gd name="T113" fmla="*/ 424 h 531"/>
                  <a:gd name="T114" fmla="*/ 53 w 426"/>
                  <a:gd name="T115" fmla="*/ 424 h 531"/>
                  <a:gd name="T116" fmla="*/ 53 w 426"/>
                  <a:gd name="T117" fmla="*/ 47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31">
                    <a:moveTo>
                      <a:pt x="53" y="478"/>
                    </a:moveTo>
                    <a:lnTo>
                      <a:pt x="107" y="478"/>
                    </a:lnTo>
                    <a:lnTo>
                      <a:pt x="107" y="531"/>
                    </a:lnTo>
                    <a:lnTo>
                      <a:pt x="160" y="531"/>
                    </a:lnTo>
                    <a:lnTo>
                      <a:pt x="213" y="531"/>
                    </a:lnTo>
                    <a:lnTo>
                      <a:pt x="266" y="531"/>
                    </a:lnTo>
                    <a:lnTo>
                      <a:pt x="320" y="531"/>
                    </a:lnTo>
                    <a:lnTo>
                      <a:pt x="373" y="531"/>
                    </a:lnTo>
                    <a:lnTo>
                      <a:pt x="373" y="478"/>
                    </a:lnTo>
                    <a:lnTo>
                      <a:pt x="426" y="478"/>
                    </a:lnTo>
                    <a:lnTo>
                      <a:pt x="426" y="424"/>
                    </a:lnTo>
                    <a:lnTo>
                      <a:pt x="426" y="371"/>
                    </a:lnTo>
                    <a:lnTo>
                      <a:pt x="426" y="318"/>
                    </a:lnTo>
                    <a:lnTo>
                      <a:pt x="426" y="265"/>
                    </a:lnTo>
                    <a:lnTo>
                      <a:pt x="426" y="211"/>
                    </a:lnTo>
                    <a:lnTo>
                      <a:pt x="373" y="211"/>
                    </a:lnTo>
                    <a:lnTo>
                      <a:pt x="320" y="211"/>
                    </a:lnTo>
                    <a:lnTo>
                      <a:pt x="266" y="211"/>
                    </a:lnTo>
                    <a:lnTo>
                      <a:pt x="213" y="211"/>
                    </a:lnTo>
                    <a:lnTo>
                      <a:pt x="213" y="265"/>
                    </a:lnTo>
                    <a:lnTo>
                      <a:pt x="213" y="318"/>
                    </a:lnTo>
                    <a:lnTo>
                      <a:pt x="266" y="318"/>
                    </a:lnTo>
                    <a:lnTo>
                      <a:pt x="320" y="318"/>
                    </a:lnTo>
                    <a:lnTo>
                      <a:pt x="320" y="371"/>
                    </a:lnTo>
                    <a:lnTo>
                      <a:pt x="320" y="424"/>
                    </a:lnTo>
                    <a:lnTo>
                      <a:pt x="266" y="424"/>
                    </a:lnTo>
                    <a:lnTo>
                      <a:pt x="213" y="424"/>
                    </a:lnTo>
                    <a:lnTo>
                      <a:pt x="160" y="424"/>
                    </a:lnTo>
                    <a:lnTo>
                      <a:pt x="160" y="371"/>
                    </a:lnTo>
                    <a:lnTo>
                      <a:pt x="107" y="371"/>
                    </a:lnTo>
                    <a:lnTo>
                      <a:pt x="107" y="318"/>
                    </a:lnTo>
                    <a:lnTo>
                      <a:pt x="107" y="265"/>
                    </a:lnTo>
                    <a:lnTo>
                      <a:pt x="107" y="211"/>
                    </a:lnTo>
                    <a:lnTo>
                      <a:pt x="107" y="158"/>
                    </a:lnTo>
                    <a:lnTo>
                      <a:pt x="160" y="158"/>
                    </a:lnTo>
                    <a:lnTo>
                      <a:pt x="160" y="105"/>
                    </a:lnTo>
                    <a:lnTo>
                      <a:pt x="213" y="105"/>
                    </a:lnTo>
                    <a:lnTo>
                      <a:pt x="266" y="105"/>
                    </a:lnTo>
                    <a:lnTo>
                      <a:pt x="320" y="105"/>
                    </a:lnTo>
                    <a:lnTo>
                      <a:pt x="373" y="105"/>
                    </a:lnTo>
                    <a:lnTo>
                      <a:pt x="373" y="53"/>
                    </a:lnTo>
                    <a:lnTo>
                      <a:pt x="373" y="0"/>
                    </a:lnTo>
                    <a:lnTo>
                      <a:pt x="320" y="0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107" y="53"/>
                    </a:lnTo>
                    <a:lnTo>
                      <a:pt x="53" y="53"/>
                    </a:lnTo>
                    <a:lnTo>
                      <a:pt x="53" y="105"/>
                    </a:lnTo>
                    <a:lnTo>
                      <a:pt x="0" y="105"/>
                    </a:lnTo>
                    <a:lnTo>
                      <a:pt x="0" y="158"/>
                    </a:lnTo>
                    <a:lnTo>
                      <a:pt x="0" y="211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0" y="424"/>
                    </a:lnTo>
                    <a:lnTo>
                      <a:pt x="53" y="424"/>
                    </a:lnTo>
                    <a:lnTo>
                      <a:pt x="53" y="4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2CA6110-BCA9-4DA7-BA99-3888CF9FCCF4}"/>
                </a:ext>
              </a:extLst>
            </p:cNvPr>
            <p:cNvGrpSpPr/>
            <p:nvPr/>
          </p:nvGrpSpPr>
          <p:grpSpPr>
            <a:xfrm>
              <a:off x="989013" y="1065213"/>
              <a:ext cx="3209925" cy="1855788"/>
              <a:chOff x="989013" y="1065213"/>
              <a:chExt cx="3209925" cy="1855788"/>
            </a:xfrm>
            <a:solidFill>
              <a:schemeClr val="bg1">
                <a:lumMod val="65000"/>
              </a:schemeClr>
            </a:solidFill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51BC15D9-8B57-4539-AABF-7067402E4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801" y="2162176"/>
                <a:ext cx="169863" cy="168275"/>
              </a:xfrm>
              <a:custGeom>
                <a:avLst/>
                <a:gdLst>
                  <a:gd name="T0" fmla="*/ 107 w 107"/>
                  <a:gd name="T1" fmla="*/ 106 h 106"/>
                  <a:gd name="T2" fmla="*/ 107 w 107"/>
                  <a:gd name="T3" fmla="*/ 53 h 106"/>
                  <a:gd name="T4" fmla="*/ 107 w 107"/>
                  <a:gd name="T5" fmla="*/ 0 h 106"/>
                  <a:gd name="T6" fmla="*/ 54 w 107"/>
                  <a:gd name="T7" fmla="*/ 0 h 106"/>
                  <a:gd name="T8" fmla="*/ 0 w 107"/>
                  <a:gd name="T9" fmla="*/ 0 h 106"/>
                  <a:gd name="T10" fmla="*/ 0 w 107"/>
                  <a:gd name="T11" fmla="*/ 53 h 106"/>
                  <a:gd name="T12" fmla="*/ 54 w 107"/>
                  <a:gd name="T13" fmla="*/ 53 h 106"/>
                  <a:gd name="T14" fmla="*/ 54 w 107"/>
                  <a:gd name="T15" fmla="*/ 106 h 106"/>
                  <a:gd name="T16" fmla="*/ 107 w 107"/>
                  <a:gd name="T17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106">
                    <a:moveTo>
                      <a:pt x="107" y="106"/>
                    </a:moveTo>
                    <a:lnTo>
                      <a:pt x="107" y="53"/>
                    </a:lnTo>
                    <a:lnTo>
                      <a:pt x="107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4" y="53"/>
                    </a:lnTo>
                    <a:lnTo>
                      <a:pt x="54" y="106"/>
                    </a:lnTo>
                    <a:lnTo>
                      <a:pt x="107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4">
                <a:extLst>
                  <a:ext uri="{FF2B5EF4-FFF2-40B4-BE49-F238E27FC236}">
                    <a16:creationId xmlns:a16="http://schemas.microsoft.com/office/drawing/2014/main" id="{E5AC9988-FF54-4DBD-BB1A-DBA6750572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663" y="2751138"/>
                <a:ext cx="168275" cy="169863"/>
              </a:xfrm>
              <a:custGeom>
                <a:avLst/>
                <a:gdLst>
                  <a:gd name="T0" fmla="*/ 53 w 106"/>
                  <a:gd name="T1" fmla="*/ 53 h 107"/>
                  <a:gd name="T2" fmla="*/ 53 w 106"/>
                  <a:gd name="T3" fmla="*/ 0 h 107"/>
                  <a:gd name="T4" fmla="*/ 0 w 106"/>
                  <a:gd name="T5" fmla="*/ 0 h 107"/>
                  <a:gd name="T6" fmla="*/ 0 w 106"/>
                  <a:gd name="T7" fmla="*/ 53 h 107"/>
                  <a:gd name="T8" fmla="*/ 0 w 106"/>
                  <a:gd name="T9" fmla="*/ 107 h 107"/>
                  <a:gd name="T10" fmla="*/ 53 w 106"/>
                  <a:gd name="T11" fmla="*/ 107 h 107"/>
                  <a:gd name="T12" fmla="*/ 106 w 106"/>
                  <a:gd name="T13" fmla="*/ 107 h 107"/>
                  <a:gd name="T14" fmla="*/ 106 w 106"/>
                  <a:gd name="T15" fmla="*/ 53 h 107"/>
                  <a:gd name="T16" fmla="*/ 53 w 106"/>
                  <a:gd name="T17" fmla="*/ 5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07">
                    <a:moveTo>
                      <a:pt x="53" y="53"/>
                    </a:move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53" y="107"/>
                    </a:lnTo>
                    <a:lnTo>
                      <a:pt x="106" y="107"/>
                    </a:lnTo>
                    <a:lnTo>
                      <a:pt x="106" y="53"/>
                    </a:lnTo>
                    <a:lnTo>
                      <a:pt x="5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D4EE2C9B-8C14-4869-9C07-D7362632D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6526" y="2584451"/>
                <a:ext cx="84138" cy="166688"/>
              </a:xfrm>
              <a:custGeom>
                <a:avLst/>
                <a:gdLst>
                  <a:gd name="T0" fmla="*/ 53 w 53"/>
                  <a:gd name="T1" fmla="*/ 0 h 105"/>
                  <a:gd name="T2" fmla="*/ 0 w 53"/>
                  <a:gd name="T3" fmla="*/ 0 h 105"/>
                  <a:gd name="T4" fmla="*/ 0 w 53"/>
                  <a:gd name="T5" fmla="*/ 52 h 105"/>
                  <a:gd name="T6" fmla="*/ 0 w 53"/>
                  <a:gd name="T7" fmla="*/ 105 h 105"/>
                  <a:gd name="T8" fmla="*/ 53 w 53"/>
                  <a:gd name="T9" fmla="*/ 105 h 105"/>
                  <a:gd name="T10" fmla="*/ 53 w 53"/>
                  <a:gd name="T11" fmla="*/ 52 h 105"/>
                  <a:gd name="T12" fmla="*/ 53 w 53"/>
                  <a:gd name="T1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05">
                    <a:moveTo>
                      <a:pt x="53" y="0"/>
                    </a:moveTo>
                    <a:lnTo>
                      <a:pt x="0" y="0"/>
                    </a:lnTo>
                    <a:lnTo>
                      <a:pt x="0" y="52"/>
                    </a:lnTo>
                    <a:lnTo>
                      <a:pt x="0" y="105"/>
                    </a:lnTo>
                    <a:lnTo>
                      <a:pt x="53" y="105"/>
                    </a:lnTo>
                    <a:lnTo>
                      <a:pt x="53" y="52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Rectangle 16">
                <a:extLst>
                  <a:ext uri="{FF2B5EF4-FFF2-40B4-BE49-F238E27FC236}">
                    <a16:creationId xmlns:a16="http://schemas.microsoft.com/office/drawing/2014/main" id="{F4400CD8-52B2-478A-87EE-B2DE3CBAB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0801" y="2497138"/>
                <a:ext cx="8572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17">
                <a:extLst>
                  <a:ext uri="{FF2B5EF4-FFF2-40B4-BE49-F238E27FC236}">
                    <a16:creationId xmlns:a16="http://schemas.microsoft.com/office/drawing/2014/main" id="{B617E3C9-CC58-4E37-9554-D4604BFA5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8388" y="2076451"/>
                <a:ext cx="168275" cy="844550"/>
              </a:xfrm>
              <a:custGeom>
                <a:avLst/>
                <a:gdLst>
                  <a:gd name="T0" fmla="*/ 53 w 106"/>
                  <a:gd name="T1" fmla="*/ 425 h 532"/>
                  <a:gd name="T2" fmla="*/ 53 w 106"/>
                  <a:gd name="T3" fmla="*/ 372 h 532"/>
                  <a:gd name="T4" fmla="*/ 53 w 106"/>
                  <a:gd name="T5" fmla="*/ 320 h 532"/>
                  <a:gd name="T6" fmla="*/ 53 w 106"/>
                  <a:gd name="T7" fmla="*/ 265 h 532"/>
                  <a:gd name="T8" fmla="*/ 53 w 106"/>
                  <a:gd name="T9" fmla="*/ 212 h 532"/>
                  <a:gd name="T10" fmla="*/ 53 w 106"/>
                  <a:gd name="T11" fmla="*/ 160 h 532"/>
                  <a:gd name="T12" fmla="*/ 53 w 106"/>
                  <a:gd name="T13" fmla="*/ 107 h 532"/>
                  <a:gd name="T14" fmla="*/ 53 w 106"/>
                  <a:gd name="T15" fmla="*/ 54 h 532"/>
                  <a:gd name="T16" fmla="*/ 53 w 106"/>
                  <a:gd name="T17" fmla="*/ 0 h 532"/>
                  <a:gd name="T18" fmla="*/ 0 w 106"/>
                  <a:gd name="T19" fmla="*/ 0 h 532"/>
                  <a:gd name="T20" fmla="*/ 0 w 106"/>
                  <a:gd name="T21" fmla="*/ 54 h 532"/>
                  <a:gd name="T22" fmla="*/ 0 w 106"/>
                  <a:gd name="T23" fmla="*/ 107 h 532"/>
                  <a:gd name="T24" fmla="*/ 0 w 106"/>
                  <a:gd name="T25" fmla="*/ 160 h 532"/>
                  <a:gd name="T26" fmla="*/ 0 w 106"/>
                  <a:gd name="T27" fmla="*/ 212 h 532"/>
                  <a:gd name="T28" fmla="*/ 0 w 106"/>
                  <a:gd name="T29" fmla="*/ 265 h 532"/>
                  <a:gd name="T30" fmla="*/ 0 w 106"/>
                  <a:gd name="T31" fmla="*/ 320 h 532"/>
                  <a:gd name="T32" fmla="*/ 0 w 106"/>
                  <a:gd name="T33" fmla="*/ 372 h 532"/>
                  <a:gd name="T34" fmla="*/ 0 w 106"/>
                  <a:gd name="T35" fmla="*/ 425 h 532"/>
                  <a:gd name="T36" fmla="*/ 0 w 106"/>
                  <a:gd name="T37" fmla="*/ 478 h 532"/>
                  <a:gd name="T38" fmla="*/ 0 w 106"/>
                  <a:gd name="T39" fmla="*/ 532 h 532"/>
                  <a:gd name="T40" fmla="*/ 53 w 106"/>
                  <a:gd name="T41" fmla="*/ 532 h 532"/>
                  <a:gd name="T42" fmla="*/ 106 w 106"/>
                  <a:gd name="T43" fmla="*/ 532 h 532"/>
                  <a:gd name="T44" fmla="*/ 106 w 106"/>
                  <a:gd name="T45" fmla="*/ 478 h 532"/>
                  <a:gd name="T46" fmla="*/ 53 w 106"/>
                  <a:gd name="T47" fmla="*/ 478 h 532"/>
                  <a:gd name="T48" fmla="*/ 53 w 106"/>
                  <a:gd name="T49" fmla="*/ 425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6" h="532">
                    <a:moveTo>
                      <a:pt x="53" y="425"/>
                    </a:moveTo>
                    <a:lnTo>
                      <a:pt x="53" y="372"/>
                    </a:lnTo>
                    <a:lnTo>
                      <a:pt x="53" y="320"/>
                    </a:lnTo>
                    <a:lnTo>
                      <a:pt x="53" y="265"/>
                    </a:lnTo>
                    <a:lnTo>
                      <a:pt x="53" y="212"/>
                    </a:lnTo>
                    <a:lnTo>
                      <a:pt x="53" y="160"/>
                    </a:lnTo>
                    <a:lnTo>
                      <a:pt x="53" y="107"/>
                    </a:lnTo>
                    <a:lnTo>
                      <a:pt x="53" y="54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0" y="212"/>
                    </a:lnTo>
                    <a:lnTo>
                      <a:pt x="0" y="265"/>
                    </a:lnTo>
                    <a:lnTo>
                      <a:pt x="0" y="320"/>
                    </a:lnTo>
                    <a:lnTo>
                      <a:pt x="0" y="372"/>
                    </a:lnTo>
                    <a:lnTo>
                      <a:pt x="0" y="425"/>
                    </a:lnTo>
                    <a:lnTo>
                      <a:pt x="0" y="478"/>
                    </a:lnTo>
                    <a:lnTo>
                      <a:pt x="0" y="532"/>
                    </a:lnTo>
                    <a:lnTo>
                      <a:pt x="53" y="532"/>
                    </a:lnTo>
                    <a:lnTo>
                      <a:pt x="106" y="532"/>
                    </a:lnTo>
                    <a:lnTo>
                      <a:pt x="106" y="478"/>
                    </a:lnTo>
                    <a:lnTo>
                      <a:pt x="53" y="478"/>
                    </a:lnTo>
                    <a:lnTo>
                      <a:pt x="53" y="4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18">
                <a:extLst>
                  <a:ext uri="{FF2B5EF4-FFF2-40B4-BE49-F238E27FC236}">
                    <a16:creationId xmlns:a16="http://schemas.microsoft.com/office/drawing/2014/main" id="{86555EC7-16DA-403A-9880-0D15F07ED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3" y="2162176"/>
                <a:ext cx="252413" cy="84138"/>
              </a:xfrm>
              <a:custGeom>
                <a:avLst/>
                <a:gdLst>
                  <a:gd name="T0" fmla="*/ 53 w 159"/>
                  <a:gd name="T1" fmla="*/ 0 h 53"/>
                  <a:gd name="T2" fmla="*/ 0 w 159"/>
                  <a:gd name="T3" fmla="*/ 0 h 53"/>
                  <a:gd name="T4" fmla="*/ 0 w 159"/>
                  <a:gd name="T5" fmla="*/ 53 h 53"/>
                  <a:gd name="T6" fmla="*/ 53 w 159"/>
                  <a:gd name="T7" fmla="*/ 53 h 53"/>
                  <a:gd name="T8" fmla="*/ 106 w 159"/>
                  <a:gd name="T9" fmla="*/ 53 h 53"/>
                  <a:gd name="T10" fmla="*/ 159 w 159"/>
                  <a:gd name="T11" fmla="*/ 53 h 53"/>
                  <a:gd name="T12" fmla="*/ 159 w 159"/>
                  <a:gd name="T13" fmla="*/ 0 h 53"/>
                  <a:gd name="T14" fmla="*/ 106 w 159"/>
                  <a:gd name="T15" fmla="*/ 0 h 53"/>
                  <a:gd name="T16" fmla="*/ 53 w 159"/>
                  <a:gd name="T1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53">
                    <a:moveTo>
                      <a:pt x="53" y="0"/>
                    </a:moveTo>
                    <a:lnTo>
                      <a:pt x="0" y="0"/>
                    </a:lnTo>
                    <a:lnTo>
                      <a:pt x="0" y="53"/>
                    </a:lnTo>
                    <a:lnTo>
                      <a:pt x="53" y="53"/>
                    </a:lnTo>
                    <a:lnTo>
                      <a:pt x="106" y="53"/>
                    </a:lnTo>
                    <a:lnTo>
                      <a:pt x="159" y="53"/>
                    </a:lnTo>
                    <a:lnTo>
                      <a:pt x="159" y="0"/>
                    </a:lnTo>
                    <a:lnTo>
                      <a:pt x="106" y="0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19">
                <a:extLst>
                  <a:ext uri="{FF2B5EF4-FFF2-40B4-BE49-F238E27FC236}">
                    <a16:creationId xmlns:a16="http://schemas.microsoft.com/office/drawing/2014/main" id="{ECA067E2-D828-4557-9D3F-CE4B6BAD55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3" y="2497138"/>
                <a:ext cx="252413" cy="87313"/>
              </a:xfrm>
              <a:custGeom>
                <a:avLst/>
                <a:gdLst>
                  <a:gd name="T0" fmla="*/ 53 w 159"/>
                  <a:gd name="T1" fmla="*/ 0 h 55"/>
                  <a:gd name="T2" fmla="*/ 0 w 159"/>
                  <a:gd name="T3" fmla="*/ 0 h 55"/>
                  <a:gd name="T4" fmla="*/ 0 w 159"/>
                  <a:gd name="T5" fmla="*/ 55 h 55"/>
                  <a:gd name="T6" fmla="*/ 53 w 159"/>
                  <a:gd name="T7" fmla="*/ 55 h 55"/>
                  <a:gd name="T8" fmla="*/ 106 w 159"/>
                  <a:gd name="T9" fmla="*/ 55 h 55"/>
                  <a:gd name="T10" fmla="*/ 159 w 159"/>
                  <a:gd name="T11" fmla="*/ 55 h 55"/>
                  <a:gd name="T12" fmla="*/ 159 w 159"/>
                  <a:gd name="T13" fmla="*/ 0 h 55"/>
                  <a:gd name="T14" fmla="*/ 106 w 159"/>
                  <a:gd name="T15" fmla="*/ 0 h 55"/>
                  <a:gd name="T16" fmla="*/ 53 w 159"/>
                  <a:gd name="T1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55">
                    <a:moveTo>
                      <a:pt x="53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53" y="55"/>
                    </a:lnTo>
                    <a:lnTo>
                      <a:pt x="106" y="55"/>
                    </a:lnTo>
                    <a:lnTo>
                      <a:pt x="159" y="55"/>
                    </a:lnTo>
                    <a:lnTo>
                      <a:pt x="159" y="0"/>
                    </a:lnTo>
                    <a:lnTo>
                      <a:pt x="106" y="0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:a16="http://schemas.microsoft.com/office/drawing/2014/main" id="{0F361A56-27F1-40D0-AE50-F15B2BBDB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2113" y="2076451"/>
                <a:ext cx="506413" cy="844550"/>
              </a:xfrm>
              <a:custGeom>
                <a:avLst/>
                <a:gdLst>
                  <a:gd name="T0" fmla="*/ 213 w 319"/>
                  <a:gd name="T1" fmla="*/ 478 h 532"/>
                  <a:gd name="T2" fmla="*/ 160 w 319"/>
                  <a:gd name="T3" fmla="*/ 478 h 532"/>
                  <a:gd name="T4" fmla="*/ 106 w 319"/>
                  <a:gd name="T5" fmla="*/ 478 h 532"/>
                  <a:gd name="T6" fmla="*/ 53 w 319"/>
                  <a:gd name="T7" fmla="*/ 478 h 532"/>
                  <a:gd name="T8" fmla="*/ 53 w 319"/>
                  <a:gd name="T9" fmla="*/ 425 h 532"/>
                  <a:gd name="T10" fmla="*/ 53 w 319"/>
                  <a:gd name="T11" fmla="*/ 372 h 532"/>
                  <a:gd name="T12" fmla="*/ 53 w 319"/>
                  <a:gd name="T13" fmla="*/ 320 h 532"/>
                  <a:gd name="T14" fmla="*/ 53 w 319"/>
                  <a:gd name="T15" fmla="*/ 265 h 532"/>
                  <a:gd name="T16" fmla="*/ 53 w 319"/>
                  <a:gd name="T17" fmla="*/ 212 h 532"/>
                  <a:gd name="T18" fmla="*/ 53 w 319"/>
                  <a:gd name="T19" fmla="*/ 160 h 532"/>
                  <a:gd name="T20" fmla="*/ 53 w 319"/>
                  <a:gd name="T21" fmla="*/ 107 h 532"/>
                  <a:gd name="T22" fmla="*/ 53 w 319"/>
                  <a:gd name="T23" fmla="*/ 54 h 532"/>
                  <a:gd name="T24" fmla="*/ 53 w 319"/>
                  <a:gd name="T25" fmla="*/ 0 h 532"/>
                  <a:gd name="T26" fmla="*/ 0 w 319"/>
                  <a:gd name="T27" fmla="*/ 0 h 532"/>
                  <a:gd name="T28" fmla="*/ 0 w 319"/>
                  <a:gd name="T29" fmla="*/ 54 h 532"/>
                  <a:gd name="T30" fmla="*/ 0 w 319"/>
                  <a:gd name="T31" fmla="*/ 107 h 532"/>
                  <a:gd name="T32" fmla="*/ 0 w 319"/>
                  <a:gd name="T33" fmla="*/ 160 h 532"/>
                  <a:gd name="T34" fmla="*/ 0 w 319"/>
                  <a:gd name="T35" fmla="*/ 212 h 532"/>
                  <a:gd name="T36" fmla="*/ 0 w 319"/>
                  <a:gd name="T37" fmla="*/ 265 h 532"/>
                  <a:gd name="T38" fmla="*/ 0 w 319"/>
                  <a:gd name="T39" fmla="*/ 320 h 532"/>
                  <a:gd name="T40" fmla="*/ 0 w 319"/>
                  <a:gd name="T41" fmla="*/ 372 h 532"/>
                  <a:gd name="T42" fmla="*/ 0 w 319"/>
                  <a:gd name="T43" fmla="*/ 425 h 532"/>
                  <a:gd name="T44" fmla="*/ 0 w 319"/>
                  <a:gd name="T45" fmla="*/ 478 h 532"/>
                  <a:gd name="T46" fmla="*/ 0 w 319"/>
                  <a:gd name="T47" fmla="*/ 532 h 532"/>
                  <a:gd name="T48" fmla="*/ 53 w 319"/>
                  <a:gd name="T49" fmla="*/ 532 h 532"/>
                  <a:gd name="T50" fmla="*/ 106 w 319"/>
                  <a:gd name="T51" fmla="*/ 532 h 532"/>
                  <a:gd name="T52" fmla="*/ 160 w 319"/>
                  <a:gd name="T53" fmla="*/ 532 h 532"/>
                  <a:gd name="T54" fmla="*/ 213 w 319"/>
                  <a:gd name="T55" fmla="*/ 532 h 532"/>
                  <a:gd name="T56" fmla="*/ 266 w 319"/>
                  <a:gd name="T57" fmla="*/ 532 h 532"/>
                  <a:gd name="T58" fmla="*/ 319 w 319"/>
                  <a:gd name="T59" fmla="*/ 532 h 532"/>
                  <a:gd name="T60" fmla="*/ 319 w 319"/>
                  <a:gd name="T61" fmla="*/ 478 h 532"/>
                  <a:gd name="T62" fmla="*/ 266 w 319"/>
                  <a:gd name="T63" fmla="*/ 478 h 532"/>
                  <a:gd name="T64" fmla="*/ 213 w 319"/>
                  <a:gd name="T65" fmla="*/ 478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9" h="532">
                    <a:moveTo>
                      <a:pt x="213" y="478"/>
                    </a:moveTo>
                    <a:lnTo>
                      <a:pt x="160" y="478"/>
                    </a:lnTo>
                    <a:lnTo>
                      <a:pt x="106" y="478"/>
                    </a:lnTo>
                    <a:lnTo>
                      <a:pt x="53" y="478"/>
                    </a:lnTo>
                    <a:lnTo>
                      <a:pt x="53" y="425"/>
                    </a:lnTo>
                    <a:lnTo>
                      <a:pt x="53" y="372"/>
                    </a:lnTo>
                    <a:lnTo>
                      <a:pt x="53" y="320"/>
                    </a:lnTo>
                    <a:lnTo>
                      <a:pt x="53" y="265"/>
                    </a:lnTo>
                    <a:lnTo>
                      <a:pt x="53" y="212"/>
                    </a:lnTo>
                    <a:lnTo>
                      <a:pt x="53" y="160"/>
                    </a:lnTo>
                    <a:lnTo>
                      <a:pt x="53" y="107"/>
                    </a:lnTo>
                    <a:lnTo>
                      <a:pt x="53" y="54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0" y="212"/>
                    </a:lnTo>
                    <a:lnTo>
                      <a:pt x="0" y="265"/>
                    </a:lnTo>
                    <a:lnTo>
                      <a:pt x="0" y="320"/>
                    </a:lnTo>
                    <a:lnTo>
                      <a:pt x="0" y="372"/>
                    </a:lnTo>
                    <a:lnTo>
                      <a:pt x="0" y="425"/>
                    </a:lnTo>
                    <a:lnTo>
                      <a:pt x="0" y="478"/>
                    </a:lnTo>
                    <a:lnTo>
                      <a:pt x="0" y="532"/>
                    </a:lnTo>
                    <a:lnTo>
                      <a:pt x="53" y="532"/>
                    </a:lnTo>
                    <a:lnTo>
                      <a:pt x="106" y="532"/>
                    </a:lnTo>
                    <a:lnTo>
                      <a:pt x="160" y="532"/>
                    </a:lnTo>
                    <a:lnTo>
                      <a:pt x="213" y="532"/>
                    </a:lnTo>
                    <a:lnTo>
                      <a:pt x="266" y="532"/>
                    </a:lnTo>
                    <a:lnTo>
                      <a:pt x="319" y="532"/>
                    </a:lnTo>
                    <a:lnTo>
                      <a:pt x="319" y="478"/>
                    </a:lnTo>
                    <a:lnTo>
                      <a:pt x="266" y="478"/>
                    </a:lnTo>
                    <a:lnTo>
                      <a:pt x="213" y="4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">
                <a:extLst>
                  <a:ext uri="{FF2B5EF4-FFF2-40B4-BE49-F238E27FC236}">
                    <a16:creationId xmlns:a16="http://schemas.microsoft.com/office/drawing/2014/main" id="{178EFE0C-7BD2-4D2A-B9E4-F7B51B42D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9976" y="2497138"/>
                <a:ext cx="85725" cy="169863"/>
              </a:xfrm>
              <a:custGeom>
                <a:avLst/>
                <a:gdLst>
                  <a:gd name="T0" fmla="*/ 0 w 54"/>
                  <a:gd name="T1" fmla="*/ 55 h 107"/>
                  <a:gd name="T2" fmla="*/ 0 w 54"/>
                  <a:gd name="T3" fmla="*/ 107 h 107"/>
                  <a:gd name="T4" fmla="*/ 54 w 54"/>
                  <a:gd name="T5" fmla="*/ 107 h 107"/>
                  <a:gd name="T6" fmla="*/ 54 w 54"/>
                  <a:gd name="T7" fmla="*/ 55 h 107"/>
                  <a:gd name="T8" fmla="*/ 54 w 54"/>
                  <a:gd name="T9" fmla="*/ 0 h 107"/>
                  <a:gd name="T10" fmla="*/ 0 w 54"/>
                  <a:gd name="T11" fmla="*/ 0 h 107"/>
                  <a:gd name="T12" fmla="*/ 0 w 54"/>
                  <a:gd name="T13" fmla="*/ 5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07">
                    <a:moveTo>
                      <a:pt x="0" y="55"/>
                    </a:moveTo>
                    <a:lnTo>
                      <a:pt x="0" y="107"/>
                    </a:lnTo>
                    <a:lnTo>
                      <a:pt x="54" y="107"/>
                    </a:lnTo>
                    <a:lnTo>
                      <a:pt x="54" y="55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2">
                <a:extLst>
                  <a:ext uri="{FF2B5EF4-FFF2-40B4-BE49-F238E27FC236}">
                    <a16:creationId xmlns:a16="http://schemas.microsoft.com/office/drawing/2014/main" id="{E3FF2779-6D2A-4488-90F1-6F589C82B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5701" y="2330451"/>
                <a:ext cx="84138" cy="166688"/>
              </a:xfrm>
              <a:custGeom>
                <a:avLst/>
                <a:gdLst>
                  <a:gd name="T0" fmla="*/ 0 w 53"/>
                  <a:gd name="T1" fmla="*/ 52 h 105"/>
                  <a:gd name="T2" fmla="*/ 0 w 53"/>
                  <a:gd name="T3" fmla="*/ 105 h 105"/>
                  <a:gd name="T4" fmla="*/ 53 w 53"/>
                  <a:gd name="T5" fmla="*/ 105 h 105"/>
                  <a:gd name="T6" fmla="*/ 53 w 53"/>
                  <a:gd name="T7" fmla="*/ 52 h 105"/>
                  <a:gd name="T8" fmla="*/ 53 w 53"/>
                  <a:gd name="T9" fmla="*/ 0 h 105"/>
                  <a:gd name="T10" fmla="*/ 0 w 53"/>
                  <a:gd name="T11" fmla="*/ 0 h 105"/>
                  <a:gd name="T12" fmla="*/ 0 w 53"/>
                  <a:gd name="T13" fmla="*/ 5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05">
                    <a:moveTo>
                      <a:pt x="0" y="52"/>
                    </a:moveTo>
                    <a:lnTo>
                      <a:pt x="0" y="105"/>
                    </a:lnTo>
                    <a:lnTo>
                      <a:pt x="53" y="105"/>
                    </a:lnTo>
                    <a:lnTo>
                      <a:pt x="53" y="52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23">
                <a:extLst>
                  <a:ext uri="{FF2B5EF4-FFF2-40B4-BE49-F238E27FC236}">
                    <a16:creationId xmlns:a16="http://schemas.microsoft.com/office/drawing/2014/main" id="{C8E8DAE5-0FD7-4F2E-8543-5B4306B90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9838" y="2162176"/>
                <a:ext cx="84138" cy="168275"/>
              </a:xfrm>
              <a:custGeom>
                <a:avLst/>
                <a:gdLst>
                  <a:gd name="T0" fmla="*/ 0 w 53"/>
                  <a:gd name="T1" fmla="*/ 53 h 106"/>
                  <a:gd name="T2" fmla="*/ 0 w 53"/>
                  <a:gd name="T3" fmla="*/ 106 h 106"/>
                  <a:gd name="T4" fmla="*/ 53 w 53"/>
                  <a:gd name="T5" fmla="*/ 106 h 106"/>
                  <a:gd name="T6" fmla="*/ 53 w 53"/>
                  <a:gd name="T7" fmla="*/ 53 h 106"/>
                  <a:gd name="T8" fmla="*/ 53 w 53"/>
                  <a:gd name="T9" fmla="*/ 0 h 106"/>
                  <a:gd name="T10" fmla="*/ 0 w 53"/>
                  <a:gd name="T11" fmla="*/ 0 h 106"/>
                  <a:gd name="T12" fmla="*/ 0 w 53"/>
                  <a:gd name="T13" fmla="*/ 5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06">
                    <a:moveTo>
                      <a:pt x="0" y="53"/>
                    </a:moveTo>
                    <a:lnTo>
                      <a:pt x="0" y="106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24">
                <a:extLst>
                  <a:ext uri="{FF2B5EF4-FFF2-40B4-BE49-F238E27FC236}">
                    <a16:creationId xmlns:a16="http://schemas.microsoft.com/office/drawing/2014/main" id="{4E25FBA8-AD2B-4911-9853-17DB60AEB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3426" y="2330451"/>
                <a:ext cx="422275" cy="590550"/>
              </a:xfrm>
              <a:custGeom>
                <a:avLst/>
                <a:gdLst>
                  <a:gd name="T0" fmla="*/ 159 w 266"/>
                  <a:gd name="T1" fmla="*/ 318 h 372"/>
                  <a:gd name="T2" fmla="*/ 159 w 266"/>
                  <a:gd name="T3" fmla="*/ 265 h 372"/>
                  <a:gd name="T4" fmla="*/ 159 w 266"/>
                  <a:gd name="T5" fmla="*/ 212 h 372"/>
                  <a:gd name="T6" fmla="*/ 106 w 266"/>
                  <a:gd name="T7" fmla="*/ 212 h 372"/>
                  <a:gd name="T8" fmla="*/ 106 w 266"/>
                  <a:gd name="T9" fmla="*/ 160 h 372"/>
                  <a:gd name="T10" fmla="*/ 106 w 266"/>
                  <a:gd name="T11" fmla="*/ 105 h 372"/>
                  <a:gd name="T12" fmla="*/ 53 w 266"/>
                  <a:gd name="T13" fmla="*/ 105 h 372"/>
                  <a:gd name="T14" fmla="*/ 53 w 266"/>
                  <a:gd name="T15" fmla="*/ 52 h 372"/>
                  <a:gd name="T16" fmla="*/ 53 w 266"/>
                  <a:gd name="T17" fmla="*/ 0 h 372"/>
                  <a:gd name="T18" fmla="*/ 0 w 266"/>
                  <a:gd name="T19" fmla="*/ 0 h 372"/>
                  <a:gd name="T20" fmla="*/ 0 w 266"/>
                  <a:gd name="T21" fmla="*/ 52 h 372"/>
                  <a:gd name="T22" fmla="*/ 0 w 266"/>
                  <a:gd name="T23" fmla="*/ 105 h 372"/>
                  <a:gd name="T24" fmla="*/ 0 w 266"/>
                  <a:gd name="T25" fmla="*/ 160 h 372"/>
                  <a:gd name="T26" fmla="*/ 53 w 266"/>
                  <a:gd name="T27" fmla="*/ 160 h 372"/>
                  <a:gd name="T28" fmla="*/ 53 w 266"/>
                  <a:gd name="T29" fmla="*/ 212 h 372"/>
                  <a:gd name="T30" fmla="*/ 53 w 266"/>
                  <a:gd name="T31" fmla="*/ 265 h 372"/>
                  <a:gd name="T32" fmla="*/ 106 w 266"/>
                  <a:gd name="T33" fmla="*/ 265 h 372"/>
                  <a:gd name="T34" fmla="*/ 106 w 266"/>
                  <a:gd name="T35" fmla="*/ 318 h 372"/>
                  <a:gd name="T36" fmla="*/ 106 w 266"/>
                  <a:gd name="T37" fmla="*/ 372 h 372"/>
                  <a:gd name="T38" fmla="*/ 159 w 266"/>
                  <a:gd name="T39" fmla="*/ 372 h 372"/>
                  <a:gd name="T40" fmla="*/ 212 w 266"/>
                  <a:gd name="T41" fmla="*/ 372 h 372"/>
                  <a:gd name="T42" fmla="*/ 266 w 266"/>
                  <a:gd name="T43" fmla="*/ 372 h 372"/>
                  <a:gd name="T44" fmla="*/ 266 w 266"/>
                  <a:gd name="T45" fmla="*/ 318 h 372"/>
                  <a:gd name="T46" fmla="*/ 212 w 266"/>
                  <a:gd name="T47" fmla="*/ 318 h 372"/>
                  <a:gd name="T48" fmla="*/ 159 w 266"/>
                  <a:gd name="T49" fmla="*/ 318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6" h="372">
                    <a:moveTo>
                      <a:pt x="159" y="318"/>
                    </a:moveTo>
                    <a:lnTo>
                      <a:pt x="159" y="265"/>
                    </a:lnTo>
                    <a:lnTo>
                      <a:pt x="159" y="212"/>
                    </a:lnTo>
                    <a:lnTo>
                      <a:pt x="106" y="212"/>
                    </a:lnTo>
                    <a:lnTo>
                      <a:pt x="106" y="160"/>
                    </a:lnTo>
                    <a:lnTo>
                      <a:pt x="106" y="105"/>
                    </a:lnTo>
                    <a:lnTo>
                      <a:pt x="53" y="105"/>
                    </a:lnTo>
                    <a:lnTo>
                      <a:pt x="53" y="52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0" y="105"/>
                    </a:lnTo>
                    <a:lnTo>
                      <a:pt x="0" y="160"/>
                    </a:lnTo>
                    <a:lnTo>
                      <a:pt x="53" y="160"/>
                    </a:lnTo>
                    <a:lnTo>
                      <a:pt x="53" y="212"/>
                    </a:lnTo>
                    <a:lnTo>
                      <a:pt x="53" y="265"/>
                    </a:lnTo>
                    <a:lnTo>
                      <a:pt x="106" y="265"/>
                    </a:lnTo>
                    <a:lnTo>
                      <a:pt x="106" y="318"/>
                    </a:lnTo>
                    <a:lnTo>
                      <a:pt x="106" y="372"/>
                    </a:lnTo>
                    <a:lnTo>
                      <a:pt x="159" y="372"/>
                    </a:lnTo>
                    <a:lnTo>
                      <a:pt x="212" y="372"/>
                    </a:lnTo>
                    <a:lnTo>
                      <a:pt x="266" y="372"/>
                    </a:lnTo>
                    <a:lnTo>
                      <a:pt x="266" y="318"/>
                    </a:lnTo>
                    <a:lnTo>
                      <a:pt x="212" y="318"/>
                    </a:lnTo>
                    <a:lnTo>
                      <a:pt x="159" y="3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25">
                <a:extLst>
                  <a:ext uri="{FF2B5EF4-FFF2-40B4-BE49-F238E27FC236}">
                    <a16:creationId xmlns:a16="http://schemas.microsoft.com/office/drawing/2014/main" id="{A72DFAC0-1951-40CD-946A-C8741422CA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3" y="1992313"/>
                <a:ext cx="169863" cy="338138"/>
              </a:xfrm>
              <a:custGeom>
                <a:avLst/>
                <a:gdLst>
                  <a:gd name="T0" fmla="*/ 107 w 107"/>
                  <a:gd name="T1" fmla="*/ 107 h 213"/>
                  <a:gd name="T2" fmla="*/ 53 w 107"/>
                  <a:gd name="T3" fmla="*/ 107 h 213"/>
                  <a:gd name="T4" fmla="*/ 53 w 107"/>
                  <a:gd name="T5" fmla="*/ 53 h 213"/>
                  <a:gd name="T6" fmla="*/ 53 w 107"/>
                  <a:gd name="T7" fmla="*/ 0 h 213"/>
                  <a:gd name="T8" fmla="*/ 0 w 107"/>
                  <a:gd name="T9" fmla="*/ 0 h 213"/>
                  <a:gd name="T10" fmla="*/ 0 w 107"/>
                  <a:gd name="T11" fmla="*/ 53 h 213"/>
                  <a:gd name="T12" fmla="*/ 0 w 107"/>
                  <a:gd name="T13" fmla="*/ 107 h 213"/>
                  <a:gd name="T14" fmla="*/ 0 w 107"/>
                  <a:gd name="T15" fmla="*/ 160 h 213"/>
                  <a:gd name="T16" fmla="*/ 53 w 107"/>
                  <a:gd name="T17" fmla="*/ 160 h 213"/>
                  <a:gd name="T18" fmla="*/ 53 w 107"/>
                  <a:gd name="T19" fmla="*/ 213 h 213"/>
                  <a:gd name="T20" fmla="*/ 107 w 107"/>
                  <a:gd name="T21" fmla="*/ 213 h 213"/>
                  <a:gd name="T22" fmla="*/ 107 w 107"/>
                  <a:gd name="T23" fmla="*/ 160 h 213"/>
                  <a:gd name="T24" fmla="*/ 107 w 107"/>
                  <a:gd name="T25" fmla="*/ 10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" h="213">
                    <a:moveTo>
                      <a:pt x="107" y="107"/>
                    </a:moveTo>
                    <a:lnTo>
                      <a:pt x="53" y="107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53" y="160"/>
                    </a:lnTo>
                    <a:lnTo>
                      <a:pt x="53" y="213"/>
                    </a:lnTo>
                    <a:lnTo>
                      <a:pt x="107" y="213"/>
                    </a:lnTo>
                    <a:lnTo>
                      <a:pt x="107" y="160"/>
                    </a:lnTo>
                    <a:lnTo>
                      <a:pt x="107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26">
                <a:extLst>
                  <a:ext uri="{FF2B5EF4-FFF2-40B4-BE49-F238E27FC236}">
                    <a16:creationId xmlns:a16="http://schemas.microsoft.com/office/drawing/2014/main" id="{B3766854-84BC-4E36-92CE-3F9BECF3B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151" y="2162176"/>
                <a:ext cx="338138" cy="422275"/>
              </a:xfrm>
              <a:custGeom>
                <a:avLst/>
                <a:gdLst>
                  <a:gd name="T0" fmla="*/ 160 w 213"/>
                  <a:gd name="T1" fmla="*/ 0 h 266"/>
                  <a:gd name="T2" fmla="*/ 106 w 213"/>
                  <a:gd name="T3" fmla="*/ 0 h 266"/>
                  <a:gd name="T4" fmla="*/ 53 w 213"/>
                  <a:gd name="T5" fmla="*/ 0 h 266"/>
                  <a:gd name="T6" fmla="*/ 0 w 213"/>
                  <a:gd name="T7" fmla="*/ 0 h 266"/>
                  <a:gd name="T8" fmla="*/ 0 w 213"/>
                  <a:gd name="T9" fmla="*/ 53 h 266"/>
                  <a:gd name="T10" fmla="*/ 53 w 213"/>
                  <a:gd name="T11" fmla="*/ 53 h 266"/>
                  <a:gd name="T12" fmla="*/ 106 w 213"/>
                  <a:gd name="T13" fmla="*/ 53 h 266"/>
                  <a:gd name="T14" fmla="*/ 106 w 213"/>
                  <a:gd name="T15" fmla="*/ 106 h 266"/>
                  <a:gd name="T16" fmla="*/ 160 w 213"/>
                  <a:gd name="T17" fmla="*/ 106 h 266"/>
                  <a:gd name="T18" fmla="*/ 160 w 213"/>
                  <a:gd name="T19" fmla="*/ 158 h 266"/>
                  <a:gd name="T20" fmla="*/ 160 w 213"/>
                  <a:gd name="T21" fmla="*/ 211 h 266"/>
                  <a:gd name="T22" fmla="*/ 160 w 213"/>
                  <a:gd name="T23" fmla="*/ 266 h 266"/>
                  <a:gd name="T24" fmla="*/ 213 w 213"/>
                  <a:gd name="T25" fmla="*/ 266 h 266"/>
                  <a:gd name="T26" fmla="*/ 213 w 213"/>
                  <a:gd name="T27" fmla="*/ 211 h 266"/>
                  <a:gd name="T28" fmla="*/ 213 w 213"/>
                  <a:gd name="T29" fmla="*/ 158 h 266"/>
                  <a:gd name="T30" fmla="*/ 213 w 213"/>
                  <a:gd name="T31" fmla="*/ 106 h 266"/>
                  <a:gd name="T32" fmla="*/ 213 w 213"/>
                  <a:gd name="T33" fmla="*/ 53 h 266"/>
                  <a:gd name="T34" fmla="*/ 160 w 213"/>
                  <a:gd name="T35" fmla="*/ 53 h 266"/>
                  <a:gd name="T36" fmla="*/ 160 w 213"/>
                  <a:gd name="T37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3" h="266">
                    <a:moveTo>
                      <a:pt x="160" y="0"/>
                    </a:move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3" y="53"/>
                    </a:lnTo>
                    <a:lnTo>
                      <a:pt x="106" y="53"/>
                    </a:lnTo>
                    <a:lnTo>
                      <a:pt x="106" y="106"/>
                    </a:lnTo>
                    <a:lnTo>
                      <a:pt x="160" y="106"/>
                    </a:lnTo>
                    <a:lnTo>
                      <a:pt x="160" y="158"/>
                    </a:lnTo>
                    <a:lnTo>
                      <a:pt x="160" y="211"/>
                    </a:lnTo>
                    <a:lnTo>
                      <a:pt x="160" y="266"/>
                    </a:lnTo>
                    <a:lnTo>
                      <a:pt x="213" y="266"/>
                    </a:lnTo>
                    <a:lnTo>
                      <a:pt x="213" y="211"/>
                    </a:lnTo>
                    <a:lnTo>
                      <a:pt x="213" y="158"/>
                    </a:lnTo>
                    <a:lnTo>
                      <a:pt x="213" y="106"/>
                    </a:lnTo>
                    <a:lnTo>
                      <a:pt x="213" y="53"/>
                    </a:lnTo>
                    <a:lnTo>
                      <a:pt x="160" y="53"/>
                    </a:lnTo>
                    <a:lnTo>
                      <a:pt x="1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27">
                <a:extLst>
                  <a:ext uri="{FF2B5EF4-FFF2-40B4-BE49-F238E27FC236}">
                    <a16:creationId xmlns:a16="http://schemas.microsoft.com/office/drawing/2014/main" id="{697041D5-2054-4EC7-96E1-D0075A3FB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2162176"/>
                <a:ext cx="592138" cy="758825"/>
              </a:xfrm>
              <a:custGeom>
                <a:avLst/>
                <a:gdLst>
                  <a:gd name="T0" fmla="*/ 266 w 373"/>
                  <a:gd name="T1" fmla="*/ 424 h 478"/>
                  <a:gd name="T2" fmla="*/ 213 w 373"/>
                  <a:gd name="T3" fmla="*/ 424 h 478"/>
                  <a:gd name="T4" fmla="*/ 160 w 373"/>
                  <a:gd name="T5" fmla="*/ 424 h 478"/>
                  <a:gd name="T6" fmla="*/ 160 w 373"/>
                  <a:gd name="T7" fmla="*/ 371 h 478"/>
                  <a:gd name="T8" fmla="*/ 106 w 373"/>
                  <a:gd name="T9" fmla="*/ 371 h 478"/>
                  <a:gd name="T10" fmla="*/ 106 w 373"/>
                  <a:gd name="T11" fmla="*/ 318 h 478"/>
                  <a:gd name="T12" fmla="*/ 53 w 373"/>
                  <a:gd name="T13" fmla="*/ 318 h 478"/>
                  <a:gd name="T14" fmla="*/ 53 w 373"/>
                  <a:gd name="T15" fmla="*/ 266 h 478"/>
                  <a:gd name="T16" fmla="*/ 53 w 373"/>
                  <a:gd name="T17" fmla="*/ 211 h 478"/>
                  <a:gd name="T18" fmla="*/ 53 w 373"/>
                  <a:gd name="T19" fmla="*/ 158 h 478"/>
                  <a:gd name="T20" fmla="*/ 53 w 373"/>
                  <a:gd name="T21" fmla="*/ 106 h 478"/>
                  <a:gd name="T22" fmla="*/ 53 w 373"/>
                  <a:gd name="T23" fmla="*/ 53 h 478"/>
                  <a:gd name="T24" fmla="*/ 53 w 373"/>
                  <a:gd name="T25" fmla="*/ 0 h 478"/>
                  <a:gd name="T26" fmla="*/ 0 w 373"/>
                  <a:gd name="T27" fmla="*/ 0 h 478"/>
                  <a:gd name="T28" fmla="*/ 0 w 373"/>
                  <a:gd name="T29" fmla="*/ 53 h 478"/>
                  <a:gd name="T30" fmla="*/ 0 w 373"/>
                  <a:gd name="T31" fmla="*/ 106 h 478"/>
                  <a:gd name="T32" fmla="*/ 0 w 373"/>
                  <a:gd name="T33" fmla="*/ 158 h 478"/>
                  <a:gd name="T34" fmla="*/ 0 w 373"/>
                  <a:gd name="T35" fmla="*/ 211 h 478"/>
                  <a:gd name="T36" fmla="*/ 0 w 373"/>
                  <a:gd name="T37" fmla="*/ 266 h 478"/>
                  <a:gd name="T38" fmla="*/ 0 w 373"/>
                  <a:gd name="T39" fmla="*/ 318 h 478"/>
                  <a:gd name="T40" fmla="*/ 0 w 373"/>
                  <a:gd name="T41" fmla="*/ 371 h 478"/>
                  <a:gd name="T42" fmla="*/ 53 w 373"/>
                  <a:gd name="T43" fmla="*/ 371 h 478"/>
                  <a:gd name="T44" fmla="*/ 53 w 373"/>
                  <a:gd name="T45" fmla="*/ 424 h 478"/>
                  <a:gd name="T46" fmla="*/ 106 w 373"/>
                  <a:gd name="T47" fmla="*/ 424 h 478"/>
                  <a:gd name="T48" fmla="*/ 106 w 373"/>
                  <a:gd name="T49" fmla="*/ 478 h 478"/>
                  <a:gd name="T50" fmla="*/ 160 w 373"/>
                  <a:gd name="T51" fmla="*/ 478 h 478"/>
                  <a:gd name="T52" fmla="*/ 213 w 373"/>
                  <a:gd name="T53" fmla="*/ 478 h 478"/>
                  <a:gd name="T54" fmla="*/ 266 w 373"/>
                  <a:gd name="T55" fmla="*/ 478 h 478"/>
                  <a:gd name="T56" fmla="*/ 319 w 373"/>
                  <a:gd name="T57" fmla="*/ 478 h 478"/>
                  <a:gd name="T58" fmla="*/ 373 w 373"/>
                  <a:gd name="T59" fmla="*/ 478 h 478"/>
                  <a:gd name="T60" fmla="*/ 373 w 373"/>
                  <a:gd name="T61" fmla="*/ 424 h 478"/>
                  <a:gd name="T62" fmla="*/ 319 w 373"/>
                  <a:gd name="T63" fmla="*/ 424 h 478"/>
                  <a:gd name="T64" fmla="*/ 266 w 373"/>
                  <a:gd name="T65" fmla="*/ 424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3" h="478">
                    <a:moveTo>
                      <a:pt x="266" y="424"/>
                    </a:moveTo>
                    <a:lnTo>
                      <a:pt x="213" y="424"/>
                    </a:lnTo>
                    <a:lnTo>
                      <a:pt x="160" y="424"/>
                    </a:lnTo>
                    <a:lnTo>
                      <a:pt x="160" y="371"/>
                    </a:lnTo>
                    <a:lnTo>
                      <a:pt x="106" y="371"/>
                    </a:lnTo>
                    <a:lnTo>
                      <a:pt x="106" y="318"/>
                    </a:lnTo>
                    <a:lnTo>
                      <a:pt x="53" y="318"/>
                    </a:lnTo>
                    <a:lnTo>
                      <a:pt x="53" y="266"/>
                    </a:lnTo>
                    <a:lnTo>
                      <a:pt x="53" y="211"/>
                    </a:lnTo>
                    <a:lnTo>
                      <a:pt x="53" y="158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6"/>
                    </a:lnTo>
                    <a:lnTo>
                      <a:pt x="0" y="158"/>
                    </a:lnTo>
                    <a:lnTo>
                      <a:pt x="0" y="211"/>
                    </a:lnTo>
                    <a:lnTo>
                      <a:pt x="0" y="266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53" y="371"/>
                    </a:lnTo>
                    <a:lnTo>
                      <a:pt x="53" y="424"/>
                    </a:lnTo>
                    <a:lnTo>
                      <a:pt x="106" y="424"/>
                    </a:lnTo>
                    <a:lnTo>
                      <a:pt x="106" y="478"/>
                    </a:lnTo>
                    <a:lnTo>
                      <a:pt x="160" y="478"/>
                    </a:lnTo>
                    <a:lnTo>
                      <a:pt x="213" y="478"/>
                    </a:lnTo>
                    <a:lnTo>
                      <a:pt x="266" y="478"/>
                    </a:lnTo>
                    <a:lnTo>
                      <a:pt x="319" y="478"/>
                    </a:lnTo>
                    <a:lnTo>
                      <a:pt x="373" y="478"/>
                    </a:lnTo>
                    <a:lnTo>
                      <a:pt x="373" y="424"/>
                    </a:lnTo>
                    <a:lnTo>
                      <a:pt x="319" y="424"/>
                    </a:lnTo>
                    <a:lnTo>
                      <a:pt x="266" y="4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Rectangle 28">
                <a:extLst>
                  <a:ext uri="{FF2B5EF4-FFF2-40B4-BE49-F238E27FC236}">
                    <a16:creationId xmlns:a16="http://schemas.microsoft.com/office/drawing/2014/main" id="{9D70789D-2E15-4152-82F0-7E76264E2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3151" y="2076451"/>
                <a:ext cx="84138" cy="857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29">
                <a:extLst>
                  <a:ext uri="{FF2B5EF4-FFF2-40B4-BE49-F238E27FC236}">
                    <a16:creationId xmlns:a16="http://schemas.microsoft.com/office/drawing/2014/main" id="{7AFE9A27-7BD3-472E-91B3-9D99972D9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801" y="1147763"/>
                <a:ext cx="254000" cy="84138"/>
              </a:xfrm>
              <a:custGeom>
                <a:avLst/>
                <a:gdLst>
                  <a:gd name="T0" fmla="*/ 107 w 160"/>
                  <a:gd name="T1" fmla="*/ 53 h 53"/>
                  <a:gd name="T2" fmla="*/ 160 w 160"/>
                  <a:gd name="T3" fmla="*/ 53 h 53"/>
                  <a:gd name="T4" fmla="*/ 160 w 160"/>
                  <a:gd name="T5" fmla="*/ 0 h 53"/>
                  <a:gd name="T6" fmla="*/ 107 w 160"/>
                  <a:gd name="T7" fmla="*/ 0 h 53"/>
                  <a:gd name="T8" fmla="*/ 54 w 160"/>
                  <a:gd name="T9" fmla="*/ 0 h 53"/>
                  <a:gd name="T10" fmla="*/ 0 w 160"/>
                  <a:gd name="T11" fmla="*/ 0 h 53"/>
                  <a:gd name="T12" fmla="*/ 0 w 160"/>
                  <a:gd name="T13" fmla="*/ 53 h 53"/>
                  <a:gd name="T14" fmla="*/ 54 w 160"/>
                  <a:gd name="T15" fmla="*/ 53 h 53"/>
                  <a:gd name="T16" fmla="*/ 107 w 160"/>
                  <a:gd name="T1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53">
                    <a:moveTo>
                      <a:pt x="107" y="53"/>
                    </a:moveTo>
                    <a:lnTo>
                      <a:pt x="160" y="53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4" y="53"/>
                    </a:lnTo>
                    <a:lnTo>
                      <a:pt x="107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30">
                <a:extLst>
                  <a:ext uri="{FF2B5EF4-FFF2-40B4-BE49-F238E27FC236}">
                    <a16:creationId xmlns:a16="http://schemas.microsoft.com/office/drawing/2014/main" id="{7E5D44B3-8A15-49B4-8491-6DED7610F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801" y="1485901"/>
                <a:ext cx="254000" cy="84138"/>
              </a:xfrm>
              <a:custGeom>
                <a:avLst/>
                <a:gdLst>
                  <a:gd name="T0" fmla="*/ 107 w 160"/>
                  <a:gd name="T1" fmla="*/ 53 h 53"/>
                  <a:gd name="T2" fmla="*/ 160 w 160"/>
                  <a:gd name="T3" fmla="*/ 53 h 53"/>
                  <a:gd name="T4" fmla="*/ 160 w 160"/>
                  <a:gd name="T5" fmla="*/ 0 h 53"/>
                  <a:gd name="T6" fmla="*/ 107 w 160"/>
                  <a:gd name="T7" fmla="*/ 0 h 53"/>
                  <a:gd name="T8" fmla="*/ 54 w 160"/>
                  <a:gd name="T9" fmla="*/ 0 h 53"/>
                  <a:gd name="T10" fmla="*/ 0 w 160"/>
                  <a:gd name="T11" fmla="*/ 0 h 53"/>
                  <a:gd name="T12" fmla="*/ 0 w 160"/>
                  <a:gd name="T13" fmla="*/ 53 h 53"/>
                  <a:gd name="T14" fmla="*/ 54 w 160"/>
                  <a:gd name="T15" fmla="*/ 53 h 53"/>
                  <a:gd name="T16" fmla="*/ 107 w 160"/>
                  <a:gd name="T1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53">
                    <a:moveTo>
                      <a:pt x="107" y="53"/>
                    </a:moveTo>
                    <a:lnTo>
                      <a:pt x="160" y="53"/>
                    </a:lnTo>
                    <a:lnTo>
                      <a:pt x="160" y="0"/>
                    </a:lnTo>
                    <a:lnTo>
                      <a:pt x="107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4" y="53"/>
                    </a:lnTo>
                    <a:lnTo>
                      <a:pt x="107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31">
                <a:extLst>
                  <a:ext uri="{FF2B5EF4-FFF2-40B4-BE49-F238E27FC236}">
                    <a16:creationId xmlns:a16="http://schemas.microsoft.com/office/drawing/2014/main" id="{02AFE9BE-4CD8-4FED-A246-FBC193D54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8388" y="1065213"/>
                <a:ext cx="506413" cy="842963"/>
              </a:xfrm>
              <a:custGeom>
                <a:avLst/>
                <a:gdLst>
                  <a:gd name="T0" fmla="*/ 213 w 319"/>
                  <a:gd name="T1" fmla="*/ 531 h 531"/>
                  <a:gd name="T2" fmla="*/ 266 w 319"/>
                  <a:gd name="T3" fmla="*/ 531 h 531"/>
                  <a:gd name="T4" fmla="*/ 319 w 319"/>
                  <a:gd name="T5" fmla="*/ 531 h 531"/>
                  <a:gd name="T6" fmla="*/ 319 w 319"/>
                  <a:gd name="T7" fmla="*/ 478 h 531"/>
                  <a:gd name="T8" fmla="*/ 266 w 319"/>
                  <a:gd name="T9" fmla="*/ 478 h 531"/>
                  <a:gd name="T10" fmla="*/ 213 w 319"/>
                  <a:gd name="T11" fmla="*/ 478 h 531"/>
                  <a:gd name="T12" fmla="*/ 159 w 319"/>
                  <a:gd name="T13" fmla="*/ 478 h 531"/>
                  <a:gd name="T14" fmla="*/ 106 w 319"/>
                  <a:gd name="T15" fmla="*/ 478 h 531"/>
                  <a:gd name="T16" fmla="*/ 53 w 319"/>
                  <a:gd name="T17" fmla="*/ 478 h 531"/>
                  <a:gd name="T18" fmla="*/ 53 w 319"/>
                  <a:gd name="T19" fmla="*/ 425 h 531"/>
                  <a:gd name="T20" fmla="*/ 53 w 319"/>
                  <a:gd name="T21" fmla="*/ 371 h 531"/>
                  <a:gd name="T22" fmla="*/ 53 w 319"/>
                  <a:gd name="T23" fmla="*/ 318 h 531"/>
                  <a:gd name="T24" fmla="*/ 53 w 319"/>
                  <a:gd name="T25" fmla="*/ 265 h 531"/>
                  <a:gd name="T26" fmla="*/ 53 w 319"/>
                  <a:gd name="T27" fmla="*/ 212 h 531"/>
                  <a:gd name="T28" fmla="*/ 53 w 319"/>
                  <a:gd name="T29" fmla="*/ 158 h 531"/>
                  <a:gd name="T30" fmla="*/ 53 w 319"/>
                  <a:gd name="T31" fmla="*/ 105 h 531"/>
                  <a:gd name="T32" fmla="*/ 53 w 319"/>
                  <a:gd name="T33" fmla="*/ 52 h 531"/>
                  <a:gd name="T34" fmla="*/ 53 w 319"/>
                  <a:gd name="T35" fmla="*/ 0 h 531"/>
                  <a:gd name="T36" fmla="*/ 0 w 319"/>
                  <a:gd name="T37" fmla="*/ 0 h 531"/>
                  <a:gd name="T38" fmla="*/ 0 w 319"/>
                  <a:gd name="T39" fmla="*/ 52 h 531"/>
                  <a:gd name="T40" fmla="*/ 0 w 319"/>
                  <a:gd name="T41" fmla="*/ 105 h 531"/>
                  <a:gd name="T42" fmla="*/ 0 w 319"/>
                  <a:gd name="T43" fmla="*/ 158 h 531"/>
                  <a:gd name="T44" fmla="*/ 0 w 319"/>
                  <a:gd name="T45" fmla="*/ 212 h 531"/>
                  <a:gd name="T46" fmla="*/ 0 w 319"/>
                  <a:gd name="T47" fmla="*/ 265 h 531"/>
                  <a:gd name="T48" fmla="*/ 0 w 319"/>
                  <a:gd name="T49" fmla="*/ 318 h 531"/>
                  <a:gd name="T50" fmla="*/ 0 w 319"/>
                  <a:gd name="T51" fmla="*/ 371 h 531"/>
                  <a:gd name="T52" fmla="*/ 0 w 319"/>
                  <a:gd name="T53" fmla="*/ 425 h 531"/>
                  <a:gd name="T54" fmla="*/ 0 w 319"/>
                  <a:gd name="T55" fmla="*/ 478 h 531"/>
                  <a:gd name="T56" fmla="*/ 0 w 319"/>
                  <a:gd name="T57" fmla="*/ 531 h 531"/>
                  <a:gd name="T58" fmla="*/ 53 w 319"/>
                  <a:gd name="T59" fmla="*/ 531 h 531"/>
                  <a:gd name="T60" fmla="*/ 106 w 319"/>
                  <a:gd name="T61" fmla="*/ 531 h 531"/>
                  <a:gd name="T62" fmla="*/ 159 w 319"/>
                  <a:gd name="T63" fmla="*/ 531 h 531"/>
                  <a:gd name="T64" fmla="*/ 213 w 319"/>
                  <a:gd name="T65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9" h="531">
                    <a:moveTo>
                      <a:pt x="213" y="531"/>
                    </a:moveTo>
                    <a:lnTo>
                      <a:pt x="266" y="531"/>
                    </a:lnTo>
                    <a:lnTo>
                      <a:pt x="319" y="531"/>
                    </a:lnTo>
                    <a:lnTo>
                      <a:pt x="319" y="478"/>
                    </a:lnTo>
                    <a:lnTo>
                      <a:pt x="266" y="478"/>
                    </a:lnTo>
                    <a:lnTo>
                      <a:pt x="213" y="478"/>
                    </a:lnTo>
                    <a:lnTo>
                      <a:pt x="159" y="478"/>
                    </a:lnTo>
                    <a:lnTo>
                      <a:pt x="106" y="478"/>
                    </a:lnTo>
                    <a:lnTo>
                      <a:pt x="53" y="478"/>
                    </a:lnTo>
                    <a:lnTo>
                      <a:pt x="53" y="425"/>
                    </a:lnTo>
                    <a:lnTo>
                      <a:pt x="53" y="371"/>
                    </a:lnTo>
                    <a:lnTo>
                      <a:pt x="53" y="318"/>
                    </a:lnTo>
                    <a:lnTo>
                      <a:pt x="53" y="265"/>
                    </a:lnTo>
                    <a:lnTo>
                      <a:pt x="53" y="212"/>
                    </a:lnTo>
                    <a:lnTo>
                      <a:pt x="53" y="158"/>
                    </a:lnTo>
                    <a:lnTo>
                      <a:pt x="53" y="105"/>
                    </a:lnTo>
                    <a:lnTo>
                      <a:pt x="53" y="52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0" y="105"/>
                    </a:lnTo>
                    <a:lnTo>
                      <a:pt x="0" y="158"/>
                    </a:lnTo>
                    <a:lnTo>
                      <a:pt x="0" y="212"/>
                    </a:lnTo>
                    <a:lnTo>
                      <a:pt x="0" y="265"/>
                    </a:lnTo>
                    <a:lnTo>
                      <a:pt x="0" y="318"/>
                    </a:lnTo>
                    <a:lnTo>
                      <a:pt x="0" y="371"/>
                    </a:lnTo>
                    <a:lnTo>
                      <a:pt x="0" y="425"/>
                    </a:lnTo>
                    <a:lnTo>
                      <a:pt x="0" y="478"/>
                    </a:lnTo>
                    <a:lnTo>
                      <a:pt x="0" y="531"/>
                    </a:lnTo>
                    <a:lnTo>
                      <a:pt x="53" y="531"/>
                    </a:lnTo>
                    <a:lnTo>
                      <a:pt x="106" y="531"/>
                    </a:lnTo>
                    <a:lnTo>
                      <a:pt x="159" y="531"/>
                    </a:lnTo>
                    <a:lnTo>
                      <a:pt x="213" y="5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32">
                <a:extLst>
                  <a:ext uri="{FF2B5EF4-FFF2-40B4-BE49-F238E27FC236}">
                    <a16:creationId xmlns:a16="http://schemas.microsoft.com/office/drawing/2014/main" id="{F5B9B9A3-7841-4A74-989E-ADD47C5CB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0251" y="1147763"/>
                <a:ext cx="168275" cy="760413"/>
              </a:xfrm>
              <a:custGeom>
                <a:avLst/>
                <a:gdLst>
                  <a:gd name="T0" fmla="*/ 53 w 106"/>
                  <a:gd name="T1" fmla="*/ 373 h 479"/>
                  <a:gd name="T2" fmla="*/ 53 w 106"/>
                  <a:gd name="T3" fmla="*/ 319 h 479"/>
                  <a:gd name="T4" fmla="*/ 53 w 106"/>
                  <a:gd name="T5" fmla="*/ 266 h 479"/>
                  <a:gd name="T6" fmla="*/ 53 w 106"/>
                  <a:gd name="T7" fmla="*/ 213 h 479"/>
                  <a:gd name="T8" fmla="*/ 53 w 106"/>
                  <a:gd name="T9" fmla="*/ 160 h 479"/>
                  <a:gd name="T10" fmla="*/ 53 w 106"/>
                  <a:gd name="T11" fmla="*/ 106 h 479"/>
                  <a:gd name="T12" fmla="*/ 53 w 106"/>
                  <a:gd name="T13" fmla="*/ 53 h 479"/>
                  <a:gd name="T14" fmla="*/ 53 w 106"/>
                  <a:gd name="T15" fmla="*/ 0 h 479"/>
                  <a:gd name="T16" fmla="*/ 0 w 106"/>
                  <a:gd name="T17" fmla="*/ 0 h 479"/>
                  <a:gd name="T18" fmla="*/ 0 w 106"/>
                  <a:gd name="T19" fmla="*/ 53 h 479"/>
                  <a:gd name="T20" fmla="*/ 0 w 106"/>
                  <a:gd name="T21" fmla="*/ 106 h 479"/>
                  <a:gd name="T22" fmla="*/ 0 w 106"/>
                  <a:gd name="T23" fmla="*/ 160 h 479"/>
                  <a:gd name="T24" fmla="*/ 0 w 106"/>
                  <a:gd name="T25" fmla="*/ 213 h 479"/>
                  <a:gd name="T26" fmla="*/ 0 w 106"/>
                  <a:gd name="T27" fmla="*/ 266 h 479"/>
                  <a:gd name="T28" fmla="*/ 0 w 106"/>
                  <a:gd name="T29" fmla="*/ 319 h 479"/>
                  <a:gd name="T30" fmla="*/ 0 w 106"/>
                  <a:gd name="T31" fmla="*/ 373 h 479"/>
                  <a:gd name="T32" fmla="*/ 0 w 106"/>
                  <a:gd name="T33" fmla="*/ 426 h 479"/>
                  <a:gd name="T34" fmla="*/ 0 w 106"/>
                  <a:gd name="T35" fmla="*/ 479 h 479"/>
                  <a:gd name="T36" fmla="*/ 53 w 106"/>
                  <a:gd name="T37" fmla="*/ 479 h 479"/>
                  <a:gd name="T38" fmla="*/ 106 w 106"/>
                  <a:gd name="T39" fmla="*/ 479 h 479"/>
                  <a:gd name="T40" fmla="*/ 106 w 106"/>
                  <a:gd name="T41" fmla="*/ 426 h 479"/>
                  <a:gd name="T42" fmla="*/ 53 w 106"/>
                  <a:gd name="T43" fmla="*/ 426 h 479"/>
                  <a:gd name="T44" fmla="*/ 53 w 106"/>
                  <a:gd name="T45" fmla="*/ 373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479">
                    <a:moveTo>
                      <a:pt x="53" y="373"/>
                    </a:moveTo>
                    <a:lnTo>
                      <a:pt x="53" y="319"/>
                    </a:lnTo>
                    <a:lnTo>
                      <a:pt x="53" y="266"/>
                    </a:lnTo>
                    <a:lnTo>
                      <a:pt x="53" y="213"/>
                    </a:lnTo>
                    <a:lnTo>
                      <a:pt x="53" y="160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6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6"/>
                    </a:lnTo>
                    <a:lnTo>
                      <a:pt x="0" y="319"/>
                    </a:lnTo>
                    <a:lnTo>
                      <a:pt x="0" y="373"/>
                    </a:lnTo>
                    <a:lnTo>
                      <a:pt x="0" y="426"/>
                    </a:lnTo>
                    <a:lnTo>
                      <a:pt x="0" y="479"/>
                    </a:lnTo>
                    <a:lnTo>
                      <a:pt x="53" y="479"/>
                    </a:lnTo>
                    <a:lnTo>
                      <a:pt x="106" y="479"/>
                    </a:lnTo>
                    <a:lnTo>
                      <a:pt x="106" y="426"/>
                    </a:lnTo>
                    <a:lnTo>
                      <a:pt x="53" y="426"/>
                    </a:lnTo>
                    <a:lnTo>
                      <a:pt x="53" y="3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Rectangle 33">
                <a:extLst>
                  <a:ext uri="{FF2B5EF4-FFF2-40B4-BE49-F238E27FC236}">
                    <a16:creationId xmlns:a16="http://schemas.microsoft.com/office/drawing/2014/main" id="{FA0BA4DD-6A41-4A84-B232-FBFC781382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7976" y="1147763"/>
                <a:ext cx="84138" cy="84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34">
                <a:extLst>
                  <a:ext uri="{FF2B5EF4-FFF2-40B4-BE49-F238E27FC236}">
                    <a16:creationId xmlns:a16="http://schemas.microsoft.com/office/drawing/2014/main" id="{55A61395-E776-42BB-A125-48A633BAD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2113" y="1231901"/>
                <a:ext cx="168275" cy="676275"/>
              </a:xfrm>
              <a:custGeom>
                <a:avLst/>
                <a:gdLst>
                  <a:gd name="T0" fmla="*/ 0 w 106"/>
                  <a:gd name="T1" fmla="*/ 107 h 426"/>
                  <a:gd name="T2" fmla="*/ 0 w 106"/>
                  <a:gd name="T3" fmla="*/ 160 h 426"/>
                  <a:gd name="T4" fmla="*/ 0 w 106"/>
                  <a:gd name="T5" fmla="*/ 213 h 426"/>
                  <a:gd name="T6" fmla="*/ 0 w 106"/>
                  <a:gd name="T7" fmla="*/ 266 h 426"/>
                  <a:gd name="T8" fmla="*/ 0 w 106"/>
                  <a:gd name="T9" fmla="*/ 320 h 426"/>
                  <a:gd name="T10" fmla="*/ 0 w 106"/>
                  <a:gd name="T11" fmla="*/ 373 h 426"/>
                  <a:gd name="T12" fmla="*/ 0 w 106"/>
                  <a:gd name="T13" fmla="*/ 426 h 426"/>
                  <a:gd name="T14" fmla="*/ 53 w 106"/>
                  <a:gd name="T15" fmla="*/ 426 h 426"/>
                  <a:gd name="T16" fmla="*/ 106 w 106"/>
                  <a:gd name="T17" fmla="*/ 426 h 426"/>
                  <a:gd name="T18" fmla="*/ 106 w 106"/>
                  <a:gd name="T19" fmla="*/ 373 h 426"/>
                  <a:gd name="T20" fmla="*/ 53 w 106"/>
                  <a:gd name="T21" fmla="*/ 373 h 426"/>
                  <a:gd name="T22" fmla="*/ 53 w 106"/>
                  <a:gd name="T23" fmla="*/ 320 h 426"/>
                  <a:gd name="T24" fmla="*/ 53 w 106"/>
                  <a:gd name="T25" fmla="*/ 266 h 426"/>
                  <a:gd name="T26" fmla="*/ 53 w 106"/>
                  <a:gd name="T27" fmla="*/ 213 h 426"/>
                  <a:gd name="T28" fmla="*/ 53 w 106"/>
                  <a:gd name="T29" fmla="*/ 160 h 426"/>
                  <a:gd name="T30" fmla="*/ 53 w 106"/>
                  <a:gd name="T31" fmla="*/ 107 h 426"/>
                  <a:gd name="T32" fmla="*/ 53 w 106"/>
                  <a:gd name="T33" fmla="*/ 53 h 426"/>
                  <a:gd name="T34" fmla="*/ 53 w 106"/>
                  <a:gd name="T35" fmla="*/ 0 h 426"/>
                  <a:gd name="T36" fmla="*/ 0 w 106"/>
                  <a:gd name="T37" fmla="*/ 0 h 426"/>
                  <a:gd name="T38" fmla="*/ 0 w 106"/>
                  <a:gd name="T39" fmla="*/ 53 h 426"/>
                  <a:gd name="T40" fmla="*/ 0 w 106"/>
                  <a:gd name="T41" fmla="*/ 107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6" h="426">
                    <a:moveTo>
                      <a:pt x="0" y="107"/>
                    </a:moveTo>
                    <a:lnTo>
                      <a:pt x="0" y="160"/>
                    </a:lnTo>
                    <a:lnTo>
                      <a:pt x="0" y="213"/>
                    </a:lnTo>
                    <a:lnTo>
                      <a:pt x="0" y="266"/>
                    </a:lnTo>
                    <a:lnTo>
                      <a:pt x="0" y="320"/>
                    </a:lnTo>
                    <a:lnTo>
                      <a:pt x="0" y="373"/>
                    </a:lnTo>
                    <a:lnTo>
                      <a:pt x="0" y="426"/>
                    </a:lnTo>
                    <a:lnTo>
                      <a:pt x="53" y="426"/>
                    </a:lnTo>
                    <a:lnTo>
                      <a:pt x="106" y="426"/>
                    </a:lnTo>
                    <a:lnTo>
                      <a:pt x="106" y="373"/>
                    </a:lnTo>
                    <a:lnTo>
                      <a:pt x="53" y="373"/>
                    </a:lnTo>
                    <a:lnTo>
                      <a:pt x="53" y="320"/>
                    </a:lnTo>
                    <a:lnTo>
                      <a:pt x="53" y="266"/>
                    </a:lnTo>
                    <a:lnTo>
                      <a:pt x="53" y="213"/>
                    </a:lnTo>
                    <a:lnTo>
                      <a:pt x="53" y="160"/>
                    </a:lnTo>
                    <a:lnTo>
                      <a:pt x="53" y="107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Rectangle 35">
                <a:extLst>
                  <a:ext uri="{FF2B5EF4-FFF2-40B4-BE49-F238E27FC236}">
                    <a16:creationId xmlns:a16="http://schemas.microsoft.com/office/drawing/2014/main" id="{4BFAA50A-E754-40A7-B940-DA64E19CA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8113" y="1065213"/>
                <a:ext cx="85725" cy="825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36">
                <a:extLst>
                  <a:ext uri="{FF2B5EF4-FFF2-40B4-BE49-F238E27FC236}">
                    <a16:creationId xmlns:a16="http://schemas.microsoft.com/office/drawing/2014/main" id="{A1213EAF-1C7C-4C71-8FBB-1B639E169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3976" y="1147763"/>
                <a:ext cx="169863" cy="760413"/>
              </a:xfrm>
              <a:custGeom>
                <a:avLst/>
                <a:gdLst>
                  <a:gd name="T0" fmla="*/ 0 w 107"/>
                  <a:gd name="T1" fmla="*/ 53 h 479"/>
                  <a:gd name="T2" fmla="*/ 0 w 107"/>
                  <a:gd name="T3" fmla="*/ 106 h 479"/>
                  <a:gd name="T4" fmla="*/ 0 w 107"/>
                  <a:gd name="T5" fmla="*/ 160 h 479"/>
                  <a:gd name="T6" fmla="*/ 0 w 107"/>
                  <a:gd name="T7" fmla="*/ 213 h 479"/>
                  <a:gd name="T8" fmla="*/ 0 w 107"/>
                  <a:gd name="T9" fmla="*/ 266 h 479"/>
                  <a:gd name="T10" fmla="*/ 0 w 107"/>
                  <a:gd name="T11" fmla="*/ 319 h 479"/>
                  <a:gd name="T12" fmla="*/ 0 w 107"/>
                  <a:gd name="T13" fmla="*/ 373 h 479"/>
                  <a:gd name="T14" fmla="*/ 0 w 107"/>
                  <a:gd name="T15" fmla="*/ 426 h 479"/>
                  <a:gd name="T16" fmla="*/ 0 w 107"/>
                  <a:gd name="T17" fmla="*/ 479 h 479"/>
                  <a:gd name="T18" fmla="*/ 53 w 107"/>
                  <a:gd name="T19" fmla="*/ 479 h 479"/>
                  <a:gd name="T20" fmla="*/ 107 w 107"/>
                  <a:gd name="T21" fmla="*/ 479 h 479"/>
                  <a:gd name="T22" fmla="*/ 107 w 107"/>
                  <a:gd name="T23" fmla="*/ 426 h 479"/>
                  <a:gd name="T24" fmla="*/ 53 w 107"/>
                  <a:gd name="T25" fmla="*/ 426 h 479"/>
                  <a:gd name="T26" fmla="*/ 53 w 107"/>
                  <a:gd name="T27" fmla="*/ 373 h 479"/>
                  <a:gd name="T28" fmla="*/ 53 w 107"/>
                  <a:gd name="T29" fmla="*/ 319 h 479"/>
                  <a:gd name="T30" fmla="*/ 53 w 107"/>
                  <a:gd name="T31" fmla="*/ 266 h 479"/>
                  <a:gd name="T32" fmla="*/ 53 w 107"/>
                  <a:gd name="T33" fmla="*/ 213 h 479"/>
                  <a:gd name="T34" fmla="*/ 53 w 107"/>
                  <a:gd name="T35" fmla="*/ 160 h 479"/>
                  <a:gd name="T36" fmla="*/ 53 w 107"/>
                  <a:gd name="T37" fmla="*/ 106 h 479"/>
                  <a:gd name="T38" fmla="*/ 53 w 107"/>
                  <a:gd name="T39" fmla="*/ 53 h 479"/>
                  <a:gd name="T40" fmla="*/ 53 w 107"/>
                  <a:gd name="T41" fmla="*/ 0 h 479"/>
                  <a:gd name="T42" fmla="*/ 0 w 107"/>
                  <a:gd name="T43" fmla="*/ 0 h 479"/>
                  <a:gd name="T44" fmla="*/ 0 w 107"/>
                  <a:gd name="T45" fmla="*/ 53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7" h="479">
                    <a:moveTo>
                      <a:pt x="0" y="53"/>
                    </a:moveTo>
                    <a:lnTo>
                      <a:pt x="0" y="106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6"/>
                    </a:lnTo>
                    <a:lnTo>
                      <a:pt x="0" y="319"/>
                    </a:lnTo>
                    <a:lnTo>
                      <a:pt x="0" y="373"/>
                    </a:lnTo>
                    <a:lnTo>
                      <a:pt x="0" y="426"/>
                    </a:lnTo>
                    <a:lnTo>
                      <a:pt x="0" y="479"/>
                    </a:lnTo>
                    <a:lnTo>
                      <a:pt x="53" y="479"/>
                    </a:lnTo>
                    <a:lnTo>
                      <a:pt x="107" y="479"/>
                    </a:lnTo>
                    <a:lnTo>
                      <a:pt x="107" y="426"/>
                    </a:lnTo>
                    <a:lnTo>
                      <a:pt x="53" y="426"/>
                    </a:lnTo>
                    <a:lnTo>
                      <a:pt x="53" y="373"/>
                    </a:lnTo>
                    <a:lnTo>
                      <a:pt x="53" y="319"/>
                    </a:lnTo>
                    <a:lnTo>
                      <a:pt x="53" y="266"/>
                    </a:lnTo>
                    <a:lnTo>
                      <a:pt x="53" y="213"/>
                    </a:lnTo>
                    <a:lnTo>
                      <a:pt x="53" y="160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37">
                <a:extLst>
                  <a:ext uri="{FF2B5EF4-FFF2-40B4-BE49-F238E27FC236}">
                    <a16:creationId xmlns:a16="http://schemas.microsoft.com/office/drawing/2014/main" id="{E3F97CD6-D6B5-4E4D-A989-270EBDA5A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1701" y="1065213"/>
                <a:ext cx="168275" cy="336550"/>
              </a:xfrm>
              <a:custGeom>
                <a:avLst/>
                <a:gdLst>
                  <a:gd name="T0" fmla="*/ 53 w 106"/>
                  <a:gd name="T1" fmla="*/ 158 h 212"/>
                  <a:gd name="T2" fmla="*/ 53 w 106"/>
                  <a:gd name="T3" fmla="*/ 212 h 212"/>
                  <a:gd name="T4" fmla="*/ 106 w 106"/>
                  <a:gd name="T5" fmla="*/ 212 h 212"/>
                  <a:gd name="T6" fmla="*/ 106 w 106"/>
                  <a:gd name="T7" fmla="*/ 158 h 212"/>
                  <a:gd name="T8" fmla="*/ 106 w 106"/>
                  <a:gd name="T9" fmla="*/ 105 h 212"/>
                  <a:gd name="T10" fmla="*/ 106 w 106"/>
                  <a:gd name="T11" fmla="*/ 52 h 212"/>
                  <a:gd name="T12" fmla="*/ 53 w 106"/>
                  <a:gd name="T13" fmla="*/ 52 h 212"/>
                  <a:gd name="T14" fmla="*/ 53 w 106"/>
                  <a:gd name="T15" fmla="*/ 0 h 212"/>
                  <a:gd name="T16" fmla="*/ 0 w 106"/>
                  <a:gd name="T17" fmla="*/ 0 h 212"/>
                  <a:gd name="T18" fmla="*/ 0 w 106"/>
                  <a:gd name="T19" fmla="*/ 52 h 212"/>
                  <a:gd name="T20" fmla="*/ 0 w 106"/>
                  <a:gd name="T21" fmla="*/ 105 h 212"/>
                  <a:gd name="T22" fmla="*/ 53 w 106"/>
                  <a:gd name="T23" fmla="*/ 105 h 212"/>
                  <a:gd name="T24" fmla="*/ 53 w 106"/>
                  <a:gd name="T25" fmla="*/ 15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212">
                    <a:moveTo>
                      <a:pt x="53" y="158"/>
                    </a:moveTo>
                    <a:lnTo>
                      <a:pt x="53" y="212"/>
                    </a:lnTo>
                    <a:lnTo>
                      <a:pt x="106" y="212"/>
                    </a:lnTo>
                    <a:lnTo>
                      <a:pt x="106" y="158"/>
                    </a:lnTo>
                    <a:lnTo>
                      <a:pt x="106" y="105"/>
                    </a:lnTo>
                    <a:lnTo>
                      <a:pt x="106" y="52"/>
                    </a:lnTo>
                    <a:lnTo>
                      <a:pt x="53" y="52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0" y="105"/>
                    </a:lnTo>
                    <a:lnTo>
                      <a:pt x="53" y="105"/>
                    </a:lnTo>
                    <a:lnTo>
                      <a:pt x="53" y="1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38">
                <a:extLst>
                  <a:ext uri="{FF2B5EF4-FFF2-40B4-BE49-F238E27FC236}">
                    <a16:creationId xmlns:a16="http://schemas.microsoft.com/office/drawing/2014/main" id="{854B690F-2F50-4255-A569-1071736227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7563" y="1570038"/>
                <a:ext cx="338138" cy="338138"/>
              </a:xfrm>
              <a:custGeom>
                <a:avLst/>
                <a:gdLst>
                  <a:gd name="T0" fmla="*/ 106 w 213"/>
                  <a:gd name="T1" fmla="*/ 53 h 213"/>
                  <a:gd name="T2" fmla="*/ 106 w 213"/>
                  <a:gd name="T3" fmla="*/ 107 h 213"/>
                  <a:gd name="T4" fmla="*/ 106 w 213"/>
                  <a:gd name="T5" fmla="*/ 160 h 213"/>
                  <a:gd name="T6" fmla="*/ 106 w 213"/>
                  <a:gd name="T7" fmla="*/ 213 h 213"/>
                  <a:gd name="T8" fmla="*/ 159 w 213"/>
                  <a:gd name="T9" fmla="*/ 213 h 213"/>
                  <a:gd name="T10" fmla="*/ 213 w 213"/>
                  <a:gd name="T11" fmla="*/ 213 h 213"/>
                  <a:gd name="T12" fmla="*/ 213 w 213"/>
                  <a:gd name="T13" fmla="*/ 160 h 213"/>
                  <a:gd name="T14" fmla="*/ 159 w 213"/>
                  <a:gd name="T15" fmla="*/ 160 h 213"/>
                  <a:gd name="T16" fmla="*/ 159 w 213"/>
                  <a:gd name="T17" fmla="*/ 107 h 213"/>
                  <a:gd name="T18" fmla="*/ 159 w 213"/>
                  <a:gd name="T19" fmla="*/ 53 h 213"/>
                  <a:gd name="T20" fmla="*/ 159 w 213"/>
                  <a:gd name="T21" fmla="*/ 0 h 213"/>
                  <a:gd name="T22" fmla="*/ 106 w 213"/>
                  <a:gd name="T23" fmla="*/ 0 h 213"/>
                  <a:gd name="T24" fmla="*/ 53 w 213"/>
                  <a:gd name="T25" fmla="*/ 0 h 213"/>
                  <a:gd name="T26" fmla="*/ 0 w 213"/>
                  <a:gd name="T27" fmla="*/ 0 h 213"/>
                  <a:gd name="T28" fmla="*/ 0 w 213"/>
                  <a:gd name="T29" fmla="*/ 53 h 213"/>
                  <a:gd name="T30" fmla="*/ 53 w 213"/>
                  <a:gd name="T31" fmla="*/ 53 h 213"/>
                  <a:gd name="T32" fmla="*/ 106 w 213"/>
                  <a:gd name="T33" fmla="*/ 5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3" h="213">
                    <a:moveTo>
                      <a:pt x="106" y="53"/>
                    </a:moveTo>
                    <a:lnTo>
                      <a:pt x="106" y="107"/>
                    </a:lnTo>
                    <a:lnTo>
                      <a:pt x="106" y="160"/>
                    </a:lnTo>
                    <a:lnTo>
                      <a:pt x="106" y="213"/>
                    </a:lnTo>
                    <a:lnTo>
                      <a:pt x="159" y="213"/>
                    </a:lnTo>
                    <a:lnTo>
                      <a:pt x="213" y="213"/>
                    </a:lnTo>
                    <a:lnTo>
                      <a:pt x="213" y="160"/>
                    </a:lnTo>
                    <a:lnTo>
                      <a:pt x="159" y="160"/>
                    </a:lnTo>
                    <a:lnTo>
                      <a:pt x="159" y="107"/>
                    </a:lnTo>
                    <a:lnTo>
                      <a:pt x="159" y="53"/>
                    </a:lnTo>
                    <a:lnTo>
                      <a:pt x="159" y="0"/>
                    </a:ln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3" y="53"/>
                    </a:lnTo>
                    <a:lnTo>
                      <a:pt x="10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39">
                <a:extLst>
                  <a:ext uri="{FF2B5EF4-FFF2-40B4-BE49-F238E27FC236}">
                    <a16:creationId xmlns:a16="http://schemas.microsoft.com/office/drawing/2014/main" id="{BD182696-A22A-4AB7-A45B-8F5F9B508B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3" y="1147763"/>
                <a:ext cx="169863" cy="760413"/>
              </a:xfrm>
              <a:custGeom>
                <a:avLst/>
                <a:gdLst>
                  <a:gd name="T0" fmla="*/ 107 w 107"/>
                  <a:gd name="T1" fmla="*/ 479 h 479"/>
                  <a:gd name="T2" fmla="*/ 107 w 107"/>
                  <a:gd name="T3" fmla="*/ 426 h 479"/>
                  <a:gd name="T4" fmla="*/ 53 w 107"/>
                  <a:gd name="T5" fmla="*/ 426 h 479"/>
                  <a:gd name="T6" fmla="*/ 53 w 107"/>
                  <a:gd name="T7" fmla="*/ 373 h 479"/>
                  <a:gd name="T8" fmla="*/ 53 w 107"/>
                  <a:gd name="T9" fmla="*/ 319 h 479"/>
                  <a:gd name="T10" fmla="*/ 53 w 107"/>
                  <a:gd name="T11" fmla="*/ 266 h 479"/>
                  <a:gd name="T12" fmla="*/ 53 w 107"/>
                  <a:gd name="T13" fmla="*/ 213 h 479"/>
                  <a:gd name="T14" fmla="*/ 53 w 107"/>
                  <a:gd name="T15" fmla="*/ 160 h 479"/>
                  <a:gd name="T16" fmla="*/ 53 w 107"/>
                  <a:gd name="T17" fmla="*/ 106 h 479"/>
                  <a:gd name="T18" fmla="*/ 53 w 107"/>
                  <a:gd name="T19" fmla="*/ 53 h 479"/>
                  <a:gd name="T20" fmla="*/ 53 w 107"/>
                  <a:gd name="T21" fmla="*/ 0 h 479"/>
                  <a:gd name="T22" fmla="*/ 0 w 107"/>
                  <a:gd name="T23" fmla="*/ 0 h 479"/>
                  <a:gd name="T24" fmla="*/ 0 w 107"/>
                  <a:gd name="T25" fmla="*/ 53 h 479"/>
                  <a:gd name="T26" fmla="*/ 0 w 107"/>
                  <a:gd name="T27" fmla="*/ 106 h 479"/>
                  <a:gd name="T28" fmla="*/ 0 w 107"/>
                  <a:gd name="T29" fmla="*/ 160 h 479"/>
                  <a:gd name="T30" fmla="*/ 0 w 107"/>
                  <a:gd name="T31" fmla="*/ 213 h 479"/>
                  <a:gd name="T32" fmla="*/ 0 w 107"/>
                  <a:gd name="T33" fmla="*/ 266 h 479"/>
                  <a:gd name="T34" fmla="*/ 0 w 107"/>
                  <a:gd name="T35" fmla="*/ 319 h 479"/>
                  <a:gd name="T36" fmla="*/ 0 w 107"/>
                  <a:gd name="T37" fmla="*/ 373 h 479"/>
                  <a:gd name="T38" fmla="*/ 0 w 107"/>
                  <a:gd name="T39" fmla="*/ 426 h 479"/>
                  <a:gd name="T40" fmla="*/ 0 w 107"/>
                  <a:gd name="T41" fmla="*/ 479 h 479"/>
                  <a:gd name="T42" fmla="*/ 53 w 107"/>
                  <a:gd name="T43" fmla="*/ 479 h 479"/>
                  <a:gd name="T44" fmla="*/ 107 w 107"/>
                  <a:gd name="T45" fmla="*/ 47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7" h="479">
                    <a:moveTo>
                      <a:pt x="107" y="479"/>
                    </a:moveTo>
                    <a:lnTo>
                      <a:pt x="107" y="426"/>
                    </a:lnTo>
                    <a:lnTo>
                      <a:pt x="53" y="426"/>
                    </a:lnTo>
                    <a:lnTo>
                      <a:pt x="53" y="373"/>
                    </a:lnTo>
                    <a:lnTo>
                      <a:pt x="53" y="319"/>
                    </a:lnTo>
                    <a:lnTo>
                      <a:pt x="53" y="266"/>
                    </a:lnTo>
                    <a:lnTo>
                      <a:pt x="53" y="213"/>
                    </a:lnTo>
                    <a:lnTo>
                      <a:pt x="53" y="160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6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6"/>
                    </a:lnTo>
                    <a:lnTo>
                      <a:pt x="0" y="319"/>
                    </a:lnTo>
                    <a:lnTo>
                      <a:pt x="0" y="373"/>
                    </a:lnTo>
                    <a:lnTo>
                      <a:pt x="0" y="426"/>
                    </a:lnTo>
                    <a:lnTo>
                      <a:pt x="0" y="479"/>
                    </a:lnTo>
                    <a:lnTo>
                      <a:pt x="53" y="479"/>
                    </a:lnTo>
                    <a:lnTo>
                      <a:pt x="107" y="4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Rectangle 40">
                <a:extLst>
                  <a:ext uri="{FF2B5EF4-FFF2-40B4-BE49-F238E27FC236}">
                    <a16:creationId xmlns:a16="http://schemas.microsoft.com/office/drawing/2014/main" id="{53859181-F770-4A7D-9422-A2242768AA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7701" y="1065213"/>
                <a:ext cx="85725" cy="825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41">
                <a:extLst>
                  <a:ext uri="{FF2B5EF4-FFF2-40B4-BE49-F238E27FC236}">
                    <a16:creationId xmlns:a16="http://schemas.microsoft.com/office/drawing/2014/main" id="{CD78FCBF-29F4-49A3-8797-172692205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013" y="1824038"/>
                <a:ext cx="422275" cy="84138"/>
              </a:xfrm>
              <a:custGeom>
                <a:avLst/>
                <a:gdLst>
                  <a:gd name="T0" fmla="*/ 159 w 266"/>
                  <a:gd name="T1" fmla="*/ 0 h 53"/>
                  <a:gd name="T2" fmla="*/ 106 w 266"/>
                  <a:gd name="T3" fmla="*/ 0 h 53"/>
                  <a:gd name="T4" fmla="*/ 53 w 266"/>
                  <a:gd name="T5" fmla="*/ 0 h 53"/>
                  <a:gd name="T6" fmla="*/ 0 w 266"/>
                  <a:gd name="T7" fmla="*/ 0 h 53"/>
                  <a:gd name="T8" fmla="*/ 0 w 266"/>
                  <a:gd name="T9" fmla="*/ 53 h 53"/>
                  <a:gd name="T10" fmla="*/ 53 w 266"/>
                  <a:gd name="T11" fmla="*/ 53 h 53"/>
                  <a:gd name="T12" fmla="*/ 106 w 266"/>
                  <a:gd name="T13" fmla="*/ 53 h 53"/>
                  <a:gd name="T14" fmla="*/ 159 w 266"/>
                  <a:gd name="T15" fmla="*/ 53 h 53"/>
                  <a:gd name="T16" fmla="*/ 213 w 266"/>
                  <a:gd name="T17" fmla="*/ 53 h 53"/>
                  <a:gd name="T18" fmla="*/ 266 w 266"/>
                  <a:gd name="T19" fmla="*/ 53 h 53"/>
                  <a:gd name="T20" fmla="*/ 266 w 266"/>
                  <a:gd name="T21" fmla="*/ 0 h 53"/>
                  <a:gd name="T22" fmla="*/ 213 w 266"/>
                  <a:gd name="T23" fmla="*/ 0 h 53"/>
                  <a:gd name="T24" fmla="*/ 159 w 266"/>
                  <a:gd name="T2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6" h="53">
                    <a:moveTo>
                      <a:pt x="159" y="0"/>
                    </a:move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3" y="53"/>
                    </a:lnTo>
                    <a:lnTo>
                      <a:pt x="106" y="53"/>
                    </a:lnTo>
                    <a:lnTo>
                      <a:pt x="159" y="53"/>
                    </a:lnTo>
                    <a:lnTo>
                      <a:pt x="213" y="53"/>
                    </a:lnTo>
                    <a:lnTo>
                      <a:pt x="266" y="53"/>
                    </a:lnTo>
                    <a:lnTo>
                      <a:pt x="266" y="0"/>
                    </a:lnTo>
                    <a:lnTo>
                      <a:pt x="213" y="0"/>
                    </a:lnTo>
                    <a:lnTo>
                      <a:pt x="15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42">
                <a:extLst>
                  <a:ext uri="{FF2B5EF4-FFF2-40B4-BE49-F238E27FC236}">
                    <a16:creationId xmlns:a16="http://schemas.microsoft.com/office/drawing/2014/main" id="{908FA679-D871-451F-905F-B96965F7D4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151" y="1401763"/>
                <a:ext cx="254000" cy="168275"/>
              </a:xfrm>
              <a:custGeom>
                <a:avLst/>
                <a:gdLst>
                  <a:gd name="T0" fmla="*/ 106 w 160"/>
                  <a:gd name="T1" fmla="*/ 106 h 106"/>
                  <a:gd name="T2" fmla="*/ 160 w 160"/>
                  <a:gd name="T3" fmla="*/ 106 h 106"/>
                  <a:gd name="T4" fmla="*/ 160 w 160"/>
                  <a:gd name="T5" fmla="*/ 53 h 106"/>
                  <a:gd name="T6" fmla="*/ 106 w 160"/>
                  <a:gd name="T7" fmla="*/ 53 h 106"/>
                  <a:gd name="T8" fmla="*/ 53 w 160"/>
                  <a:gd name="T9" fmla="*/ 53 h 106"/>
                  <a:gd name="T10" fmla="*/ 53 w 160"/>
                  <a:gd name="T11" fmla="*/ 0 h 106"/>
                  <a:gd name="T12" fmla="*/ 0 w 160"/>
                  <a:gd name="T13" fmla="*/ 0 h 106"/>
                  <a:gd name="T14" fmla="*/ 0 w 160"/>
                  <a:gd name="T15" fmla="*/ 53 h 106"/>
                  <a:gd name="T16" fmla="*/ 0 w 160"/>
                  <a:gd name="T17" fmla="*/ 106 h 106"/>
                  <a:gd name="T18" fmla="*/ 53 w 160"/>
                  <a:gd name="T19" fmla="*/ 106 h 106"/>
                  <a:gd name="T20" fmla="*/ 106 w 160"/>
                  <a:gd name="T21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0" h="106">
                    <a:moveTo>
                      <a:pt x="106" y="106"/>
                    </a:moveTo>
                    <a:lnTo>
                      <a:pt x="160" y="106"/>
                    </a:lnTo>
                    <a:lnTo>
                      <a:pt x="160" y="53"/>
                    </a:lnTo>
                    <a:lnTo>
                      <a:pt x="106" y="53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6"/>
                    </a:lnTo>
                    <a:lnTo>
                      <a:pt x="53" y="106"/>
                    </a:lnTo>
                    <a:lnTo>
                      <a:pt x="106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43">
                <a:extLst>
                  <a:ext uri="{FF2B5EF4-FFF2-40B4-BE49-F238E27FC236}">
                    <a16:creationId xmlns:a16="http://schemas.microsoft.com/office/drawing/2014/main" id="{2E328152-B041-4767-9DBB-4522DFC7A9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151" y="1147763"/>
                <a:ext cx="254000" cy="84138"/>
              </a:xfrm>
              <a:custGeom>
                <a:avLst/>
                <a:gdLst>
                  <a:gd name="T0" fmla="*/ 106 w 160"/>
                  <a:gd name="T1" fmla="*/ 53 h 53"/>
                  <a:gd name="T2" fmla="*/ 160 w 160"/>
                  <a:gd name="T3" fmla="*/ 53 h 53"/>
                  <a:gd name="T4" fmla="*/ 160 w 160"/>
                  <a:gd name="T5" fmla="*/ 0 h 53"/>
                  <a:gd name="T6" fmla="*/ 106 w 160"/>
                  <a:gd name="T7" fmla="*/ 0 h 53"/>
                  <a:gd name="T8" fmla="*/ 53 w 160"/>
                  <a:gd name="T9" fmla="*/ 0 h 53"/>
                  <a:gd name="T10" fmla="*/ 0 w 160"/>
                  <a:gd name="T11" fmla="*/ 0 h 53"/>
                  <a:gd name="T12" fmla="*/ 0 w 160"/>
                  <a:gd name="T13" fmla="*/ 53 h 53"/>
                  <a:gd name="T14" fmla="*/ 53 w 160"/>
                  <a:gd name="T15" fmla="*/ 53 h 53"/>
                  <a:gd name="T16" fmla="*/ 106 w 160"/>
                  <a:gd name="T1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53">
                    <a:moveTo>
                      <a:pt x="106" y="53"/>
                    </a:moveTo>
                    <a:lnTo>
                      <a:pt x="160" y="53"/>
                    </a:lnTo>
                    <a:lnTo>
                      <a:pt x="160" y="0"/>
                    </a:lnTo>
                    <a:lnTo>
                      <a:pt x="106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53" y="53"/>
                    </a:lnTo>
                    <a:lnTo>
                      <a:pt x="10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Rectangle 44">
                <a:extLst>
                  <a:ext uri="{FF2B5EF4-FFF2-40B4-BE49-F238E27FC236}">
                    <a16:creationId xmlns:a16="http://schemas.microsoft.com/office/drawing/2014/main" id="{9E5068A4-B4B2-4A6A-A29A-4AB2E6A1E6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7288" y="1739901"/>
                <a:ext cx="85725" cy="84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Rectangle 45">
                <a:extLst>
                  <a:ext uri="{FF2B5EF4-FFF2-40B4-BE49-F238E27FC236}">
                    <a16:creationId xmlns:a16="http://schemas.microsoft.com/office/drawing/2014/main" id="{CBB6BF3E-D4D4-45B4-B18B-728396471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3151" y="1654176"/>
                <a:ext cx="84138" cy="857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Rectangle 46">
                <a:extLst>
                  <a:ext uri="{FF2B5EF4-FFF2-40B4-BE49-F238E27FC236}">
                    <a16:creationId xmlns:a16="http://schemas.microsoft.com/office/drawing/2014/main" id="{2D12CBD7-FE90-43EB-8506-B06DCE37DC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3151" y="1065213"/>
                <a:ext cx="84138" cy="825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47">
                <a:extLst>
                  <a:ext uri="{FF2B5EF4-FFF2-40B4-BE49-F238E27FC236}">
                    <a16:creationId xmlns:a16="http://schemas.microsoft.com/office/drawing/2014/main" id="{7B50286B-D62A-4AD0-ADC5-868D053299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1147763"/>
                <a:ext cx="84138" cy="506413"/>
              </a:xfrm>
              <a:custGeom>
                <a:avLst/>
                <a:gdLst>
                  <a:gd name="T0" fmla="*/ 53 w 53"/>
                  <a:gd name="T1" fmla="*/ 213 h 319"/>
                  <a:gd name="T2" fmla="*/ 53 w 53"/>
                  <a:gd name="T3" fmla="*/ 160 h 319"/>
                  <a:gd name="T4" fmla="*/ 53 w 53"/>
                  <a:gd name="T5" fmla="*/ 106 h 319"/>
                  <a:gd name="T6" fmla="*/ 53 w 53"/>
                  <a:gd name="T7" fmla="*/ 53 h 319"/>
                  <a:gd name="T8" fmla="*/ 53 w 53"/>
                  <a:gd name="T9" fmla="*/ 0 h 319"/>
                  <a:gd name="T10" fmla="*/ 0 w 53"/>
                  <a:gd name="T11" fmla="*/ 0 h 319"/>
                  <a:gd name="T12" fmla="*/ 0 w 53"/>
                  <a:gd name="T13" fmla="*/ 53 h 319"/>
                  <a:gd name="T14" fmla="*/ 0 w 53"/>
                  <a:gd name="T15" fmla="*/ 106 h 319"/>
                  <a:gd name="T16" fmla="*/ 0 w 53"/>
                  <a:gd name="T17" fmla="*/ 160 h 319"/>
                  <a:gd name="T18" fmla="*/ 0 w 53"/>
                  <a:gd name="T19" fmla="*/ 213 h 319"/>
                  <a:gd name="T20" fmla="*/ 0 w 53"/>
                  <a:gd name="T21" fmla="*/ 266 h 319"/>
                  <a:gd name="T22" fmla="*/ 0 w 53"/>
                  <a:gd name="T23" fmla="*/ 319 h 319"/>
                  <a:gd name="T24" fmla="*/ 53 w 53"/>
                  <a:gd name="T25" fmla="*/ 319 h 319"/>
                  <a:gd name="T26" fmla="*/ 53 w 53"/>
                  <a:gd name="T27" fmla="*/ 266 h 319"/>
                  <a:gd name="T28" fmla="*/ 53 w 53"/>
                  <a:gd name="T29" fmla="*/ 213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" h="319">
                    <a:moveTo>
                      <a:pt x="53" y="213"/>
                    </a:moveTo>
                    <a:lnTo>
                      <a:pt x="53" y="160"/>
                    </a:lnTo>
                    <a:lnTo>
                      <a:pt x="53" y="106"/>
                    </a:lnTo>
                    <a:lnTo>
                      <a:pt x="53" y="53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106"/>
                    </a:lnTo>
                    <a:lnTo>
                      <a:pt x="0" y="160"/>
                    </a:lnTo>
                    <a:lnTo>
                      <a:pt x="0" y="213"/>
                    </a:lnTo>
                    <a:lnTo>
                      <a:pt x="0" y="266"/>
                    </a:lnTo>
                    <a:lnTo>
                      <a:pt x="0" y="319"/>
                    </a:lnTo>
                    <a:lnTo>
                      <a:pt x="53" y="319"/>
                    </a:lnTo>
                    <a:lnTo>
                      <a:pt x="53" y="266"/>
                    </a:lnTo>
                    <a:lnTo>
                      <a:pt x="53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425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40CF5D6-0569-4FB8-A2E6-313BDB33374E}"/>
              </a:ext>
            </a:extLst>
          </p:cNvPr>
          <p:cNvGrpSpPr/>
          <p:nvPr userDrawn="1"/>
        </p:nvGrpSpPr>
        <p:grpSpPr>
          <a:xfrm flipH="1">
            <a:off x="-16099" y="0"/>
            <a:ext cx="12224198" cy="2889250"/>
            <a:chOff x="14362914" y="10627671"/>
            <a:chExt cx="12224198" cy="2889250"/>
          </a:xfrm>
          <a:solidFill>
            <a:schemeClr val="tx1">
              <a:lumMod val="20000"/>
              <a:lumOff val="80000"/>
            </a:schemeClr>
          </a:solidFill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11E16C7-EBDE-4361-B5DE-A8E421013F73}"/>
                </a:ext>
              </a:extLst>
            </p:cNvPr>
            <p:cNvGrpSpPr/>
            <p:nvPr/>
          </p:nvGrpSpPr>
          <p:grpSpPr>
            <a:xfrm rot="10800000">
              <a:off x="14384720" y="10808871"/>
              <a:ext cx="12193645" cy="2708050"/>
              <a:chOff x="-19137" y="1409956"/>
              <a:chExt cx="13157036" cy="2922007"/>
            </a:xfrm>
            <a:grpFill/>
          </p:grpSpPr>
          <p:sp>
            <p:nvSpPr>
              <p:cNvPr id="11" name="Freeform 1191">
                <a:extLst>
                  <a:ext uri="{FF2B5EF4-FFF2-40B4-BE49-F238E27FC236}">
                    <a16:creationId xmlns:a16="http://schemas.microsoft.com/office/drawing/2014/main" id="{E7492BCE-84C1-4B27-85C8-92B749000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9137" y="140995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191">
                <a:extLst>
                  <a:ext uri="{FF2B5EF4-FFF2-40B4-BE49-F238E27FC236}">
                    <a16:creationId xmlns:a16="http://schemas.microsoft.com/office/drawing/2014/main" id="{57AE09AE-DC58-497C-89C6-0DC737B95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1190" y="205060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191">
                <a:extLst>
                  <a:ext uri="{FF2B5EF4-FFF2-40B4-BE49-F238E27FC236}">
                    <a16:creationId xmlns:a16="http://schemas.microsoft.com/office/drawing/2014/main" id="{6716ADD9-3E58-471D-A29E-66F2ACFE7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2397" y="271976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191">
                <a:extLst>
                  <a:ext uri="{FF2B5EF4-FFF2-40B4-BE49-F238E27FC236}">
                    <a16:creationId xmlns:a16="http://schemas.microsoft.com/office/drawing/2014/main" id="{63B8FF02-6881-4512-AC18-EFEF5D3BA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2724" y="336041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14E0374-2318-499C-9D80-C3C0B91CE742}"/>
                </a:ext>
              </a:extLst>
            </p:cNvPr>
            <p:cNvSpPr/>
            <p:nvPr/>
          </p:nvSpPr>
          <p:spPr>
            <a:xfrm>
              <a:off x="14362914" y="10627671"/>
              <a:ext cx="12224198" cy="2115403"/>
            </a:xfrm>
            <a:custGeom>
              <a:avLst/>
              <a:gdLst>
                <a:gd name="connsiteX0" fmla="*/ 40943 w 12201098"/>
                <a:gd name="connsiteY0" fmla="*/ 368490 h 2115403"/>
                <a:gd name="connsiteX1" fmla="*/ 0 w 12201098"/>
                <a:gd name="connsiteY1" fmla="*/ 0 h 2115403"/>
                <a:gd name="connsiteX2" fmla="*/ 12201098 w 12201098"/>
                <a:gd name="connsiteY2" fmla="*/ 0 h 2115403"/>
                <a:gd name="connsiteX3" fmla="*/ 12201098 w 12201098"/>
                <a:gd name="connsiteY3" fmla="*/ 2115403 h 2115403"/>
                <a:gd name="connsiteX4" fmla="*/ 8816453 w 12201098"/>
                <a:gd name="connsiteY4" fmla="*/ 2101755 h 2115403"/>
                <a:gd name="connsiteX5" fmla="*/ 8570794 w 12201098"/>
                <a:gd name="connsiteY5" fmla="*/ 1555845 h 2115403"/>
                <a:gd name="connsiteX6" fmla="*/ 8338782 w 12201098"/>
                <a:gd name="connsiteY6" fmla="*/ 1555845 h 2115403"/>
                <a:gd name="connsiteX7" fmla="*/ 6005015 w 12201098"/>
                <a:gd name="connsiteY7" fmla="*/ 1501254 h 2115403"/>
                <a:gd name="connsiteX8" fmla="*/ 5882185 w 12201098"/>
                <a:gd name="connsiteY8" fmla="*/ 832514 h 2115403"/>
                <a:gd name="connsiteX9" fmla="*/ 2920621 w 12201098"/>
                <a:gd name="connsiteY9" fmla="*/ 887105 h 2115403"/>
                <a:gd name="connsiteX10" fmla="*/ 2866030 w 12201098"/>
                <a:gd name="connsiteY10" fmla="*/ 259308 h 2115403"/>
                <a:gd name="connsiteX11" fmla="*/ 40943 w 12201098"/>
                <a:gd name="connsiteY11" fmla="*/ 368490 h 21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01098" h="2115403">
                  <a:moveTo>
                    <a:pt x="40943" y="368490"/>
                  </a:moveTo>
                  <a:lnTo>
                    <a:pt x="0" y="0"/>
                  </a:lnTo>
                  <a:lnTo>
                    <a:pt x="12201098" y="0"/>
                  </a:lnTo>
                  <a:lnTo>
                    <a:pt x="12201098" y="2115403"/>
                  </a:lnTo>
                  <a:lnTo>
                    <a:pt x="8816453" y="2101755"/>
                  </a:lnTo>
                  <a:lnTo>
                    <a:pt x="8570794" y="1555845"/>
                  </a:lnTo>
                  <a:lnTo>
                    <a:pt x="8338782" y="1555845"/>
                  </a:lnTo>
                  <a:lnTo>
                    <a:pt x="6005015" y="1501254"/>
                  </a:lnTo>
                  <a:lnTo>
                    <a:pt x="5882185" y="832514"/>
                  </a:lnTo>
                  <a:lnTo>
                    <a:pt x="2920621" y="887105"/>
                  </a:lnTo>
                  <a:lnTo>
                    <a:pt x="2866030" y="259308"/>
                  </a:lnTo>
                  <a:lnTo>
                    <a:pt x="40943" y="36849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292FBC6-CDA2-4DC5-92DA-AB523BD75A94}"/>
              </a:ext>
            </a:extLst>
          </p:cNvPr>
          <p:cNvGrpSpPr/>
          <p:nvPr userDrawn="1"/>
        </p:nvGrpSpPr>
        <p:grpSpPr>
          <a:xfrm>
            <a:off x="1" y="5481055"/>
            <a:ext cx="12224197" cy="1410212"/>
            <a:chOff x="1" y="4317416"/>
            <a:chExt cx="12741615" cy="147378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4B5E28B-0C72-4A03-8049-FA647C44C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2106" y="4317416"/>
              <a:ext cx="6389510" cy="147378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CCD8094-A117-4649-BADC-05CFA9C15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4317416"/>
              <a:ext cx="6389510" cy="1473784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07C91B7-5AFC-452B-8149-5D077DC12374}"/>
              </a:ext>
            </a:extLst>
          </p:cNvPr>
          <p:cNvSpPr/>
          <p:nvPr userDrawn="1"/>
        </p:nvSpPr>
        <p:spPr>
          <a:xfrm>
            <a:off x="-6736" y="-12044"/>
            <a:ext cx="12205472" cy="6903311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1EFC28-68EA-46BD-8085-3A0FCF3A1977}"/>
              </a:ext>
            </a:extLst>
          </p:cNvPr>
          <p:cNvGrpSpPr/>
          <p:nvPr userDrawn="1"/>
        </p:nvGrpSpPr>
        <p:grpSpPr>
          <a:xfrm rot="10800000">
            <a:off x="37453" y="1"/>
            <a:ext cx="12186745" cy="472409"/>
            <a:chOff x="5255" y="6470552"/>
            <a:chExt cx="12186745" cy="47240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2C2FDE4-3208-44E2-9964-C21115716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55" y="6470552"/>
              <a:ext cx="6101255" cy="47240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389CBC6-BDD4-4D1A-9A1D-53EF3ACBD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0745" y="6470552"/>
              <a:ext cx="6101255" cy="472409"/>
            </a:xfrm>
            <a:prstGeom prst="rect">
              <a:avLst/>
            </a:prstGeom>
          </p:spPr>
        </p:pic>
      </p:grpSp>
      <p:sp>
        <p:nvSpPr>
          <p:cNvPr id="22" name="Freeform: Shape 21">
            <a:hlinkHover r:id="" action="ppaction://hlinkshowjump?jump=nextslide"/>
            <a:extLst>
              <a:ext uri="{FF2B5EF4-FFF2-40B4-BE49-F238E27FC236}">
                <a16:creationId xmlns:a16="http://schemas.microsoft.com/office/drawing/2014/main" id="{FE7703EA-53C9-4410-8EEA-3939D3D4B198}"/>
              </a:ext>
            </a:extLst>
          </p:cNvPr>
          <p:cNvSpPr/>
          <p:nvPr userDrawn="1"/>
        </p:nvSpPr>
        <p:spPr>
          <a:xfrm flipH="1">
            <a:off x="-19467" y="-29820"/>
            <a:ext cx="12230935" cy="6917640"/>
          </a:xfrm>
          <a:custGeom>
            <a:avLst/>
            <a:gdLst>
              <a:gd name="connsiteX0" fmla="*/ 10569494 w 12230935"/>
              <a:gd name="connsiteY0" fmla="*/ 2508424 h 6917640"/>
              <a:gd name="connsiteX1" fmla="*/ 10929067 w 12230935"/>
              <a:gd name="connsiteY1" fmla="*/ 2508424 h 6917640"/>
              <a:gd name="connsiteX2" fmla="*/ 10944058 w 12230935"/>
              <a:gd name="connsiteY2" fmla="*/ 2606650 h 6917640"/>
              <a:gd name="connsiteX3" fmla="*/ 12215659 w 12230935"/>
              <a:gd name="connsiteY3" fmla="*/ 3643034 h 6917640"/>
              <a:gd name="connsiteX4" fmla="*/ 12230935 w 12230935"/>
              <a:gd name="connsiteY4" fmla="*/ 3642263 h 6917640"/>
              <a:gd name="connsiteX5" fmla="*/ 12230935 w 12230935"/>
              <a:gd name="connsiteY5" fmla="*/ 6917640 h 6917640"/>
              <a:gd name="connsiteX6" fmla="*/ 2722909 w 12230935"/>
              <a:gd name="connsiteY6" fmla="*/ 6917640 h 6917640"/>
              <a:gd name="connsiteX7" fmla="*/ 2811626 w 12230935"/>
              <a:gd name="connsiteY7" fmla="*/ 6754191 h 6917640"/>
              <a:gd name="connsiteX8" fmla="*/ 2896771 w 12230935"/>
              <a:gd name="connsiteY8" fmla="*/ 6332450 h 6917640"/>
              <a:gd name="connsiteX9" fmla="*/ 2135481 w 12230935"/>
              <a:gd name="connsiteY9" fmla="*/ 5297677 h 6917640"/>
              <a:gd name="connsiteX10" fmla="*/ 2094902 w 12230935"/>
              <a:gd name="connsiteY10" fmla="*/ 5287244 h 6917640"/>
              <a:gd name="connsiteX11" fmla="*/ 2094902 w 12230935"/>
              <a:gd name="connsiteY11" fmla="*/ 4906386 h 6917640"/>
              <a:gd name="connsiteX12" fmla="*/ 2094902 w 12230935"/>
              <a:gd name="connsiteY12" fmla="*/ 4633783 h 6917640"/>
              <a:gd name="connsiteX13" fmla="*/ 2094902 w 12230935"/>
              <a:gd name="connsiteY13" fmla="*/ 4361179 h 6917640"/>
              <a:gd name="connsiteX14" fmla="*/ 1114372 w 12230935"/>
              <a:gd name="connsiteY14" fmla="*/ 4361179 h 6917640"/>
              <a:gd name="connsiteX15" fmla="*/ 1114372 w 12230935"/>
              <a:gd name="connsiteY15" fmla="*/ 4053590 h 6917640"/>
              <a:gd name="connsiteX16" fmla="*/ 2385230 w 12230935"/>
              <a:gd name="connsiteY16" fmla="*/ 4053590 h 6917640"/>
              <a:gd name="connsiteX17" fmla="*/ 2385230 w 12230935"/>
              <a:gd name="connsiteY17" fmla="*/ 4906385 h 6917640"/>
              <a:gd name="connsiteX18" fmla="*/ 2387749 w 12230935"/>
              <a:gd name="connsiteY18" fmla="*/ 4906385 h 6917640"/>
              <a:gd name="connsiteX19" fmla="*/ 2387749 w 12230935"/>
              <a:gd name="connsiteY19" fmla="*/ 4906386 h 6917640"/>
              <a:gd name="connsiteX20" fmla="*/ 4623031 w 12230935"/>
              <a:gd name="connsiteY20" fmla="*/ 4906386 h 6917640"/>
              <a:gd name="connsiteX21" fmla="*/ 4623031 w 12230935"/>
              <a:gd name="connsiteY21" fmla="*/ 5829458 h 6917640"/>
              <a:gd name="connsiteX22" fmla="*/ 3822141 w 12230935"/>
              <a:gd name="connsiteY22" fmla="*/ 5829458 h 6917640"/>
              <a:gd name="connsiteX23" fmla="*/ 3822141 w 12230935"/>
              <a:gd name="connsiteY23" fmla="*/ 5288716 h 6917640"/>
              <a:gd name="connsiteX24" fmla="*/ 3276934 w 12230935"/>
              <a:gd name="connsiteY24" fmla="*/ 5288716 h 6917640"/>
              <a:gd name="connsiteX25" fmla="*/ 3276934 w 12230935"/>
              <a:gd name="connsiteY25" fmla="*/ 6349649 h 6917640"/>
              <a:gd name="connsiteX26" fmla="*/ 3278587 w 12230935"/>
              <a:gd name="connsiteY26" fmla="*/ 6349649 h 6917640"/>
              <a:gd name="connsiteX27" fmla="*/ 3278587 w 12230935"/>
              <a:gd name="connsiteY27" fmla="*/ 6374665 h 6917640"/>
              <a:gd name="connsiteX28" fmla="*/ 11430748 w 12230935"/>
              <a:gd name="connsiteY28" fmla="*/ 6374665 h 6917640"/>
              <a:gd name="connsiteX29" fmla="*/ 11430748 w 12230935"/>
              <a:gd name="connsiteY29" fmla="*/ 5899570 h 6917640"/>
              <a:gd name="connsiteX30" fmla="*/ 11430748 w 12230935"/>
              <a:gd name="connsiteY30" fmla="*/ 5829458 h 6917640"/>
              <a:gd name="connsiteX31" fmla="*/ 11430748 w 12230935"/>
              <a:gd name="connsiteY31" fmla="*/ 5474266 h 6917640"/>
              <a:gd name="connsiteX32" fmla="*/ 11430748 w 12230935"/>
              <a:gd name="connsiteY32" fmla="*/ 4929059 h 6917640"/>
              <a:gd name="connsiteX33" fmla="*/ 11430748 w 12230935"/>
              <a:gd name="connsiteY33" fmla="*/ 3856082 h 6917640"/>
              <a:gd name="connsiteX34" fmla="*/ 10885540 w 12230935"/>
              <a:gd name="connsiteY34" fmla="*/ 3856082 h 6917640"/>
              <a:gd name="connsiteX35" fmla="*/ 10885540 w 12230935"/>
              <a:gd name="connsiteY35" fmla="*/ 3856084 h 6917640"/>
              <a:gd name="connsiteX36" fmla="*/ 9677780 w 12230935"/>
              <a:gd name="connsiteY36" fmla="*/ 3856084 h 6917640"/>
              <a:gd name="connsiteX37" fmla="*/ 9677780 w 12230935"/>
              <a:gd name="connsiteY37" fmla="*/ 3523400 h 6917640"/>
              <a:gd name="connsiteX38" fmla="*/ 10569495 w 12230935"/>
              <a:gd name="connsiteY38" fmla="*/ 3523400 h 6917640"/>
              <a:gd name="connsiteX39" fmla="*/ 10569495 w 12230935"/>
              <a:gd name="connsiteY39" fmla="*/ 2978192 h 6917640"/>
              <a:gd name="connsiteX40" fmla="*/ 10569494 w 12230935"/>
              <a:gd name="connsiteY40" fmla="*/ 2978192 h 6917640"/>
              <a:gd name="connsiteX41" fmla="*/ 8933002 w 12230935"/>
              <a:gd name="connsiteY41" fmla="*/ 2508424 h 6917640"/>
              <a:gd name="connsiteX42" fmla="*/ 10024288 w 12230935"/>
              <a:gd name="connsiteY42" fmla="*/ 2508424 h 6917640"/>
              <a:gd name="connsiteX43" fmla="*/ 10024288 w 12230935"/>
              <a:gd name="connsiteY43" fmla="*/ 2978192 h 6917640"/>
              <a:gd name="connsiteX44" fmla="*/ 8933002 w 12230935"/>
              <a:gd name="connsiteY44" fmla="*/ 2978192 h 6917640"/>
              <a:gd name="connsiteX45" fmla="*/ 1114367 w 12230935"/>
              <a:gd name="connsiteY45" fmla="*/ 1436284 h 6917640"/>
              <a:gd name="connsiteX46" fmla="*/ 3563489 w 12230935"/>
              <a:gd name="connsiteY46" fmla="*/ 1436284 h 6917640"/>
              <a:gd name="connsiteX47" fmla="*/ 3563489 w 12230935"/>
              <a:gd name="connsiteY47" fmla="*/ 1745123 h 6917640"/>
              <a:gd name="connsiteX48" fmla="*/ 2002833 w 12230935"/>
              <a:gd name="connsiteY48" fmla="*/ 1745123 h 6917640"/>
              <a:gd name="connsiteX49" fmla="*/ 2002833 w 12230935"/>
              <a:gd name="connsiteY49" fmla="*/ 1743520 h 6917640"/>
              <a:gd name="connsiteX50" fmla="*/ 1457626 w 12230935"/>
              <a:gd name="connsiteY50" fmla="*/ 1743520 h 6917640"/>
              <a:gd name="connsiteX51" fmla="*/ 1457626 w 12230935"/>
              <a:gd name="connsiteY51" fmla="*/ 3178115 h 6917640"/>
              <a:gd name="connsiteX52" fmla="*/ 1595161 w 12230935"/>
              <a:gd name="connsiteY52" fmla="*/ 3178115 h 6917640"/>
              <a:gd name="connsiteX53" fmla="*/ 1595161 w 12230935"/>
              <a:gd name="connsiteY53" fmla="*/ 3178116 h 6917640"/>
              <a:gd name="connsiteX54" fmla="*/ 3221943 w 12230935"/>
              <a:gd name="connsiteY54" fmla="*/ 3178116 h 6917640"/>
              <a:gd name="connsiteX55" fmla="*/ 3221943 w 12230935"/>
              <a:gd name="connsiteY55" fmla="*/ 2632909 h 6917640"/>
              <a:gd name="connsiteX56" fmla="*/ 2002833 w 12230935"/>
              <a:gd name="connsiteY56" fmla="*/ 2632909 h 6917640"/>
              <a:gd name="connsiteX57" fmla="*/ 2002833 w 12230935"/>
              <a:gd name="connsiteY57" fmla="*/ 2290330 h 6917640"/>
              <a:gd name="connsiteX58" fmla="*/ 3563489 w 12230935"/>
              <a:gd name="connsiteY58" fmla="*/ 2290330 h 6917640"/>
              <a:gd name="connsiteX59" fmla="*/ 3563489 w 12230935"/>
              <a:gd name="connsiteY59" fmla="*/ 3758312 h 6917640"/>
              <a:gd name="connsiteX60" fmla="*/ 3619566 w 12230935"/>
              <a:gd name="connsiteY60" fmla="*/ 3758312 h 6917640"/>
              <a:gd name="connsiteX61" fmla="*/ 3619566 w 12230935"/>
              <a:gd name="connsiteY61" fmla="*/ 3758313 h 6917640"/>
              <a:gd name="connsiteX62" fmla="*/ 5496027 w 12230935"/>
              <a:gd name="connsiteY62" fmla="*/ 3758313 h 6917640"/>
              <a:gd name="connsiteX63" fmla="*/ 5496027 w 12230935"/>
              <a:gd name="connsiteY63" fmla="*/ 5300944 h 6917640"/>
              <a:gd name="connsiteX64" fmla="*/ 5496029 w 12230935"/>
              <a:gd name="connsiteY64" fmla="*/ 5300944 h 6917640"/>
              <a:gd name="connsiteX65" fmla="*/ 5496029 w 12230935"/>
              <a:gd name="connsiteY65" fmla="*/ 5474266 h 6917640"/>
              <a:gd name="connsiteX66" fmla="*/ 10885540 w 12230935"/>
              <a:gd name="connsiteY66" fmla="*/ 5474266 h 6917640"/>
              <a:gd name="connsiteX67" fmla="*/ 10885540 w 12230935"/>
              <a:gd name="connsiteY67" fmla="*/ 5829458 h 6917640"/>
              <a:gd name="connsiteX68" fmla="*/ 5168237 w 12230935"/>
              <a:gd name="connsiteY68" fmla="*/ 5829458 h 6917640"/>
              <a:gd name="connsiteX69" fmla="*/ 5168237 w 12230935"/>
              <a:gd name="connsiteY69" fmla="*/ 4906386 h 6917640"/>
              <a:gd name="connsiteX70" fmla="*/ 5168244 w 12230935"/>
              <a:gd name="connsiteY70" fmla="*/ 4906386 h 6917640"/>
              <a:gd name="connsiteX71" fmla="*/ 5168244 w 12230935"/>
              <a:gd name="connsiteY71" fmla="*/ 4361179 h 6917640"/>
              <a:gd name="connsiteX72" fmla="*/ 2930437 w 12230935"/>
              <a:gd name="connsiteY72" fmla="*/ 4361179 h 6917640"/>
              <a:gd name="connsiteX73" fmla="*/ 2930437 w 12230935"/>
              <a:gd name="connsiteY73" fmla="*/ 3508384 h 6917640"/>
              <a:gd name="connsiteX74" fmla="*/ 2657458 w 12230935"/>
              <a:gd name="connsiteY74" fmla="*/ 3508384 h 6917640"/>
              <a:gd name="connsiteX75" fmla="*/ 1114367 w 12230935"/>
              <a:gd name="connsiteY75" fmla="*/ 3508384 h 6917640"/>
              <a:gd name="connsiteX76" fmla="*/ 0 w 12230935"/>
              <a:gd name="connsiteY76" fmla="*/ 0 h 6917640"/>
              <a:gd name="connsiteX77" fmla="*/ 12230935 w 12230935"/>
              <a:gd name="connsiteY77" fmla="*/ 0 h 6917640"/>
              <a:gd name="connsiteX78" fmla="*/ 12230935 w 12230935"/>
              <a:gd name="connsiteY78" fmla="*/ 1047865 h 6917640"/>
              <a:gd name="connsiteX79" fmla="*/ 12215659 w 12230935"/>
              <a:gd name="connsiteY79" fmla="*/ 1047093 h 6917640"/>
              <a:gd name="connsiteX80" fmla="*/ 11019689 w 12230935"/>
              <a:gd name="connsiteY80" fmla="*/ 1839836 h 6917640"/>
              <a:gd name="connsiteX81" fmla="*/ 10981389 w 12230935"/>
              <a:gd name="connsiteY81" fmla="*/ 1963219 h 6917640"/>
              <a:gd name="connsiteX82" fmla="*/ 10569494 w 12230935"/>
              <a:gd name="connsiteY82" fmla="*/ 1963219 h 6917640"/>
              <a:gd name="connsiteX83" fmla="*/ 10569494 w 12230935"/>
              <a:gd name="connsiteY83" fmla="*/ 1005519 h 6917640"/>
              <a:gd name="connsiteX84" fmla="*/ 10024288 w 12230935"/>
              <a:gd name="connsiteY84" fmla="*/ 1005519 h 6917640"/>
              <a:gd name="connsiteX85" fmla="*/ 7938099 w 12230935"/>
              <a:gd name="connsiteY85" fmla="*/ 1005519 h 6917640"/>
              <a:gd name="connsiteX86" fmla="*/ 7938099 w 12230935"/>
              <a:gd name="connsiteY86" fmla="*/ 1005517 h 6917640"/>
              <a:gd name="connsiteX87" fmla="*/ 7392892 w 12230935"/>
              <a:gd name="connsiteY87" fmla="*/ 1005517 h 6917640"/>
              <a:gd name="connsiteX88" fmla="*/ 7392892 w 12230935"/>
              <a:gd name="connsiteY88" fmla="*/ 1994066 h 6917640"/>
              <a:gd name="connsiteX89" fmla="*/ 6120491 w 12230935"/>
              <a:gd name="connsiteY89" fmla="*/ 1994066 h 6917640"/>
              <a:gd name="connsiteX90" fmla="*/ 6120491 w 12230935"/>
              <a:gd name="connsiteY90" fmla="*/ 1988838 h 6917640"/>
              <a:gd name="connsiteX91" fmla="*/ 5575284 w 12230935"/>
              <a:gd name="connsiteY91" fmla="*/ 1988838 h 6917640"/>
              <a:gd name="connsiteX92" fmla="*/ 5575284 w 12230935"/>
              <a:gd name="connsiteY92" fmla="*/ 2793202 h 6917640"/>
              <a:gd name="connsiteX93" fmla="*/ 6120491 w 12230935"/>
              <a:gd name="connsiteY93" fmla="*/ 2793202 h 6917640"/>
              <a:gd name="connsiteX94" fmla="*/ 6120491 w 12230935"/>
              <a:gd name="connsiteY94" fmla="*/ 2539272 h 6917640"/>
              <a:gd name="connsiteX95" fmla="*/ 7938100 w 12230935"/>
              <a:gd name="connsiteY95" fmla="*/ 2539272 h 6917640"/>
              <a:gd name="connsiteX96" fmla="*/ 7938100 w 12230935"/>
              <a:gd name="connsiteY96" fmla="*/ 1994066 h 6917640"/>
              <a:gd name="connsiteX97" fmla="*/ 7938099 w 12230935"/>
              <a:gd name="connsiteY97" fmla="*/ 1994066 h 6917640"/>
              <a:gd name="connsiteX98" fmla="*/ 7938099 w 12230935"/>
              <a:gd name="connsiteY98" fmla="*/ 1550727 h 6917640"/>
              <a:gd name="connsiteX99" fmla="*/ 10024288 w 12230935"/>
              <a:gd name="connsiteY99" fmla="*/ 1550727 h 6917640"/>
              <a:gd name="connsiteX100" fmla="*/ 10024288 w 12230935"/>
              <a:gd name="connsiteY100" fmla="*/ 1963219 h 6917640"/>
              <a:gd name="connsiteX101" fmla="*/ 8933002 w 12230935"/>
              <a:gd name="connsiteY101" fmla="*/ 1963219 h 6917640"/>
              <a:gd name="connsiteX102" fmla="*/ 8933002 w 12230935"/>
              <a:gd name="connsiteY102" fmla="*/ 1963216 h 6917640"/>
              <a:gd name="connsiteX103" fmla="*/ 8387795 w 12230935"/>
              <a:gd name="connsiteY103" fmla="*/ 1963216 h 6917640"/>
              <a:gd name="connsiteX104" fmla="*/ 8387795 w 12230935"/>
              <a:gd name="connsiteY104" fmla="*/ 2978192 h 6917640"/>
              <a:gd name="connsiteX105" fmla="*/ 6921205 w 12230935"/>
              <a:gd name="connsiteY105" fmla="*/ 2978192 h 6917640"/>
              <a:gd name="connsiteX106" fmla="*/ 6921205 w 12230935"/>
              <a:gd name="connsiteY106" fmla="*/ 2978191 h 6917640"/>
              <a:gd name="connsiteX107" fmla="*/ 6375999 w 12230935"/>
              <a:gd name="connsiteY107" fmla="*/ 2978191 h 6917640"/>
              <a:gd name="connsiteX108" fmla="*/ 6375999 w 12230935"/>
              <a:gd name="connsiteY108" fmla="*/ 4377293 h 6917640"/>
              <a:gd name="connsiteX109" fmla="*/ 6921205 w 12230935"/>
              <a:gd name="connsiteY109" fmla="*/ 4377293 h 6917640"/>
              <a:gd name="connsiteX110" fmla="*/ 6921205 w 12230935"/>
              <a:gd name="connsiteY110" fmla="*/ 3523400 h 6917640"/>
              <a:gd name="connsiteX111" fmla="*/ 9132573 w 12230935"/>
              <a:gd name="connsiteY111" fmla="*/ 3523400 h 6917640"/>
              <a:gd name="connsiteX112" fmla="*/ 9132573 w 12230935"/>
              <a:gd name="connsiteY112" fmla="*/ 3856084 h 6917640"/>
              <a:gd name="connsiteX113" fmla="*/ 9132572 w 12230935"/>
              <a:gd name="connsiteY113" fmla="*/ 3856084 h 6917640"/>
              <a:gd name="connsiteX114" fmla="*/ 9132572 w 12230935"/>
              <a:gd name="connsiteY114" fmla="*/ 4401289 h 6917640"/>
              <a:gd name="connsiteX115" fmla="*/ 9132573 w 12230935"/>
              <a:gd name="connsiteY115" fmla="*/ 4401289 h 6917640"/>
              <a:gd name="connsiteX116" fmla="*/ 9677780 w 12230935"/>
              <a:gd name="connsiteY116" fmla="*/ 4401289 h 6917640"/>
              <a:gd name="connsiteX117" fmla="*/ 10885540 w 12230935"/>
              <a:gd name="connsiteY117" fmla="*/ 4401289 h 6917640"/>
              <a:gd name="connsiteX118" fmla="*/ 10885540 w 12230935"/>
              <a:gd name="connsiteY118" fmla="*/ 4929059 h 6917640"/>
              <a:gd name="connsiteX119" fmla="*/ 8030871 w 12230935"/>
              <a:gd name="connsiteY119" fmla="*/ 4929059 h 6917640"/>
              <a:gd name="connsiteX120" fmla="*/ 8030871 w 12230935"/>
              <a:gd name="connsiteY120" fmla="*/ 4461903 h 6917640"/>
              <a:gd name="connsiteX121" fmla="*/ 8548101 w 12230935"/>
              <a:gd name="connsiteY121" fmla="*/ 4461903 h 6917640"/>
              <a:gd name="connsiteX122" fmla="*/ 8548101 w 12230935"/>
              <a:gd name="connsiteY122" fmla="*/ 3916697 h 6917640"/>
              <a:gd name="connsiteX123" fmla="*/ 7485663 w 12230935"/>
              <a:gd name="connsiteY123" fmla="*/ 3916697 h 6917640"/>
              <a:gd name="connsiteX124" fmla="*/ 7485663 w 12230935"/>
              <a:gd name="connsiteY124" fmla="*/ 4461903 h 6917640"/>
              <a:gd name="connsiteX125" fmla="*/ 7485664 w 12230935"/>
              <a:gd name="connsiteY125" fmla="*/ 4461903 h 6917640"/>
              <a:gd name="connsiteX126" fmla="*/ 7485664 w 12230935"/>
              <a:gd name="connsiteY126" fmla="*/ 4929059 h 6917640"/>
              <a:gd name="connsiteX127" fmla="*/ 6041232 w 12230935"/>
              <a:gd name="connsiteY127" fmla="*/ 4929059 h 6917640"/>
              <a:gd name="connsiteX128" fmla="*/ 6041232 w 12230935"/>
              <a:gd name="connsiteY128" fmla="*/ 3213104 h 6917640"/>
              <a:gd name="connsiteX129" fmla="*/ 5496027 w 12230935"/>
              <a:gd name="connsiteY129" fmla="*/ 3213104 h 6917640"/>
              <a:gd name="connsiteX130" fmla="*/ 5496027 w 12230935"/>
              <a:gd name="connsiteY130" fmla="*/ 3213106 h 6917640"/>
              <a:gd name="connsiteX131" fmla="*/ 5138206 w 12230935"/>
              <a:gd name="connsiteY131" fmla="*/ 3213106 h 6917640"/>
              <a:gd name="connsiteX132" fmla="*/ 5138206 w 12230935"/>
              <a:gd name="connsiteY132" fmla="*/ 1577648 h 6917640"/>
              <a:gd name="connsiteX133" fmla="*/ 6865441 w 12230935"/>
              <a:gd name="connsiteY133" fmla="*/ 1577648 h 6917640"/>
              <a:gd name="connsiteX134" fmla="*/ 6865441 w 12230935"/>
              <a:gd name="connsiteY134" fmla="*/ 1032441 h 6917640"/>
              <a:gd name="connsiteX135" fmla="*/ 4590911 w 12230935"/>
              <a:gd name="connsiteY135" fmla="*/ 1032441 h 6917640"/>
              <a:gd name="connsiteX136" fmla="*/ 4590911 w 12230935"/>
              <a:gd name="connsiteY136" fmla="*/ 1577648 h 6917640"/>
              <a:gd name="connsiteX137" fmla="*/ 4592999 w 12230935"/>
              <a:gd name="connsiteY137" fmla="*/ 1577648 h 6917640"/>
              <a:gd name="connsiteX138" fmla="*/ 4592999 w 12230935"/>
              <a:gd name="connsiteY138" fmla="*/ 3213106 h 6917640"/>
              <a:gd name="connsiteX139" fmla="*/ 4108696 w 12230935"/>
              <a:gd name="connsiteY139" fmla="*/ 3213106 h 6917640"/>
              <a:gd name="connsiteX140" fmla="*/ 4108696 w 12230935"/>
              <a:gd name="connsiteY140" fmla="*/ 891077 h 6917640"/>
              <a:gd name="connsiteX141" fmla="*/ 4017095 w 12230935"/>
              <a:gd name="connsiteY141" fmla="*/ 891077 h 6917640"/>
              <a:gd name="connsiteX142" fmla="*/ 569160 w 12230935"/>
              <a:gd name="connsiteY142" fmla="*/ 891077 h 6917640"/>
              <a:gd name="connsiteX143" fmla="*/ 569160 w 12230935"/>
              <a:gd name="connsiteY143" fmla="*/ 1436284 h 6917640"/>
              <a:gd name="connsiteX144" fmla="*/ 569160 w 12230935"/>
              <a:gd name="connsiteY144" fmla="*/ 3758310 h 6917640"/>
              <a:gd name="connsiteX145" fmla="*/ 569165 w 12230935"/>
              <a:gd name="connsiteY145" fmla="*/ 3758310 h 6917640"/>
              <a:gd name="connsiteX146" fmla="*/ 569165 w 12230935"/>
              <a:gd name="connsiteY146" fmla="*/ 4053590 h 6917640"/>
              <a:gd name="connsiteX147" fmla="*/ 569165 w 12230935"/>
              <a:gd name="connsiteY147" fmla="*/ 4361179 h 6917640"/>
              <a:gd name="connsiteX148" fmla="*/ 569165 w 12230935"/>
              <a:gd name="connsiteY148" fmla="*/ 4906386 h 6917640"/>
              <a:gd name="connsiteX149" fmla="*/ 1549696 w 12230935"/>
              <a:gd name="connsiteY149" fmla="*/ 4906386 h 6917640"/>
              <a:gd name="connsiteX150" fmla="*/ 1549696 w 12230935"/>
              <a:gd name="connsiteY150" fmla="*/ 5282608 h 6917640"/>
              <a:gd name="connsiteX151" fmla="*/ 1491090 w 12230935"/>
              <a:gd name="connsiteY151" fmla="*/ 5297677 h 6917640"/>
              <a:gd name="connsiteX152" fmla="*/ 729801 w 12230935"/>
              <a:gd name="connsiteY152" fmla="*/ 6332450 h 6917640"/>
              <a:gd name="connsiteX153" fmla="*/ 814947 w 12230935"/>
              <a:gd name="connsiteY153" fmla="*/ 6754191 h 6917640"/>
              <a:gd name="connsiteX154" fmla="*/ 903664 w 12230935"/>
              <a:gd name="connsiteY154" fmla="*/ 6917640 h 6917640"/>
              <a:gd name="connsiteX155" fmla="*/ 0 w 12230935"/>
              <a:gd name="connsiteY155" fmla="*/ 6917640 h 691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2230935" h="6917640">
                <a:moveTo>
                  <a:pt x="10569494" y="2508424"/>
                </a:moveTo>
                <a:lnTo>
                  <a:pt x="10929067" y="2508424"/>
                </a:lnTo>
                <a:lnTo>
                  <a:pt x="10944058" y="2606650"/>
                </a:lnTo>
                <a:cubicBezTo>
                  <a:pt x="11065089" y="3198113"/>
                  <a:pt x="11588415" y="3643034"/>
                  <a:pt x="12215659" y="3643034"/>
                </a:cubicBezTo>
                <a:lnTo>
                  <a:pt x="12230935" y="3642263"/>
                </a:lnTo>
                <a:lnTo>
                  <a:pt x="12230935" y="6917640"/>
                </a:lnTo>
                <a:lnTo>
                  <a:pt x="2722909" y="6917640"/>
                </a:lnTo>
                <a:lnTo>
                  <a:pt x="2811626" y="6754191"/>
                </a:lnTo>
                <a:cubicBezTo>
                  <a:pt x="2866453" y="6624565"/>
                  <a:pt x="2896771" y="6482048"/>
                  <a:pt x="2896771" y="6332450"/>
                </a:cubicBezTo>
                <a:cubicBezTo>
                  <a:pt x="2896771" y="5846257"/>
                  <a:pt x="2576534" y="5434859"/>
                  <a:pt x="2135481" y="5297677"/>
                </a:cubicBezTo>
                <a:lnTo>
                  <a:pt x="2094902" y="5287244"/>
                </a:lnTo>
                <a:lnTo>
                  <a:pt x="2094902" y="4906386"/>
                </a:lnTo>
                <a:lnTo>
                  <a:pt x="2094902" y="4633783"/>
                </a:lnTo>
                <a:lnTo>
                  <a:pt x="2094902" y="4361179"/>
                </a:lnTo>
                <a:lnTo>
                  <a:pt x="1114372" y="4361179"/>
                </a:lnTo>
                <a:lnTo>
                  <a:pt x="1114372" y="4053590"/>
                </a:lnTo>
                <a:lnTo>
                  <a:pt x="2385230" y="4053590"/>
                </a:lnTo>
                <a:lnTo>
                  <a:pt x="2385230" y="4906385"/>
                </a:lnTo>
                <a:lnTo>
                  <a:pt x="2387749" y="4906385"/>
                </a:lnTo>
                <a:lnTo>
                  <a:pt x="2387749" y="4906386"/>
                </a:lnTo>
                <a:lnTo>
                  <a:pt x="4623031" y="4906386"/>
                </a:lnTo>
                <a:lnTo>
                  <a:pt x="4623031" y="5829458"/>
                </a:lnTo>
                <a:lnTo>
                  <a:pt x="3822141" y="5829458"/>
                </a:lnTo>
                <a:lnTo>
                  <a:pt x="3822141" y="5288716"/>
                </a:lnTo>
                <a:lnTo>
                  <a:pt x="3276934" y="5288716"/>
                </a:lnTo>
                <a:lnTo>
                  <a:pt x="3276934" y="6349649"/>
                </a:lnTo>
                <a:lnTo>
                  <a:pt x="3278587" y="6349649"/>
                </a:lnTo>
                <a:lnTo>
                  <a:pt x="3278587" y="6374665"/>
                </a:lnTo>
                <a:lnTo>
                  <a:pt x="11430748" y="6374665"/>
                </a:lnTo>
                <a:lnTo>
                  <a:pt x="11430748" y="5899570"/>
                </a:lnTo>
                <a:lnTo>
                  <a:pt x="11430748" y="5829458"/>
                </a:lnTo>
                <a:lnTo>
                  <a:pt x="11430748" y="5474266"/>
                </a:lnTo>
                <a:lnTo>
                  <a:pt x="11430748" y="4929059"/>
                </a:lnTo>
                <a:lnTo>
                  <a:pt x="11430748" y="3856082"/>
                </a:lnTo>
                <a:lnTo>
                  <a:pt x="10885540" y="3856082"/>
                </a:lnTo>
                <a:lnTo>
                  <a:pt x="10885540" y="3856084"/>
                </a:lnTo>
                <a:lnTo>
                  <a:pt x="9677780" y="3856084"/>
                </a:lnTo>
                <a:lnTo>
                  <a:pt x="9677780" y="3523400"/>
                </a:lnTo>
                <a:lnTo>
                  <a:pt x="10569495" y="3523400"/>
                </a:lnTo>
                <a:lnTo>
                  <a:pt x="10569495" y="2978192"/>
                </a:lnTo>
                <a:lnTo>
                  <a:pt x="10569494" y="2978192"/>
                </a:lnTo>
                <a:close/>
                <a:moveTo>
                  <a:pt x="8933002" y="2508424"/>
                </a:moveTo>
                <a:lnTo>
                  <a:pt x="10024288" y="2508424"/>
                </a:lnTo>
                <a:lnTo>
                  <a:pt x="10024288" y="2978192"/>
                </a:lnTo>
                <a:lnTo>
                  <a:pt x="8933002" y="2978192"/>
                </a:lnTo>
                <a:close/>
                <a:moveTo>
                  <a:pt x="1114367" y="1436284"/>
                </a:moveTo>
                <a:lnTo>
                  <a:pt x="3563489" y="1436284"/>
                </a:lnTo>
                <a:lnTo>
                  <a:pt x="3563489" y="1745123"/>
                </a:lnTo>
                <a:lnTo>
                  <a:pt x="2002833" y="1745123"/>
                </a:lnTo>
                <a:lnTo>
                  <a:pt x="2002833" y="1743520"/>
                </a:lnTo>
                <a:lnTo>
                  <a:pt x="1457626" y="1743520"/>
                </a:lnTo>
                <a:lnTo>
                  <a:pt x="1457626" y="3178115"/>
                </a:lnTo>
                <a:lnTo>
                  <a:pt x="1595161" y="3178115"/>
                </a:lnTo>
                <a:lnTo>
                  <a:pt x="1595161" y="3178116"/>
                </a:lnTo>
                <a:lnTo>
                  <a:pt x="3221943" y="3178116"/>
                </a:lnTo>
                <a:lnTo>
                  <a:pt x="3221943" y="2632909"/>
                </a:lnTo>
                <a:lnTo>
                  <a:pt x="2002833" y="2632909"/>
                </a:lnTo>
                <a:lnTo>
                  <a:pt x="2002833" y="2290330"/>
                </a:lnTo>
                <a:lnTo>
                  <a:pt x="3563489" y="2290330"/>
                </a:lnTo>
                <a:lnTo>
                  <a:pt x="3563489" y="3758312"/>
                </a:lnTo>
                <a:lnTo>
                  <a:pt x="3619566" y="3758312"/>
                </a:lnTo>
                <a:lnTo>
                  <a:pt x="3619566" y="3758313"/>
                </a:lnTo>
                <a:lnTo>
                  <a:pt x="5496027" y="3758313"/>
                </a:lnTo>
                <a:lnTo>
                  <a:pt x="5496027" y="5300944"/>
                </a:lnTo>
                <a:lnTo>
                  <a:pt x="5496029" y="5300944"/>
                </a:lnTo>
                <a:lnTo>
                  <a:pt x="5496029" y="5474266"/>
                </a:lnTo>
                <a:lnTo>
                  <a:pt x="10885540" y="5474266"/>
                </a:lnTo>
                <a:lnTo>
                  <a:pt x="10885540" y="5829458"/>
                </a:lnTo>
                <a:lnTo>
                  <a:pt x="5168237" y="5829458"/>
                </a:lnTo>
                <a:lnTo>
                  <a:pt x="5168237" y="4906386"/>
                </a:lnTo>
                <a:lnTo>
                  <a:pt x="5168244" y="4906386"/>
                </a:lnTo>
                <a:lnTo>
                  <a:pt x="5168244" y="4361179"/>
                </a:lnTo>
                <a:lnTo>
                  <a:pt x="2930437" y="4361179"/>
                </a:lnTo>
                <a:lnTo>
                  <a:pt x="2930437" y="3508384"/>
                </a:lnTo>
                <a:lnTo>
                  <a:pt x="2657458" y="3508384"/>
                </a:lnTo>
                <a:lnTo>
                  <a:pt x="1114367" y="3508384"/>
                </a:lnTo>
                <a:close/>
                <a:moveTo>
                  <a:pt x="0" y="0"/>
                </a:moveTo>
                <a:lnTo>
                  <a:pt x="12230935" y="0"/>
                </a:lnTo>
                <a:lnTo>
                  <a:pt x="12230935" y="1047865"/>
                </a:lnTo>
                <a:lnTo>
                  <a:pt x="12215659" y="1047093"/>
                </a:lnTo>
                <a:cubicBezTo>
                  <a:pt x="11678021" y="1047093"/>
                  <a:pt x="11216732" y="1373974"/>
                  <a:pt x="11019689" y="1839836"/>
                </a:cubicBezTo>
                <a:lnTo>
                  <a:pt x="10981389" y="1963219"/>
                </a:lnTo>
                <a:lnTo>
                  <a:pt x="10569494" y="1963219"/>
                </a:lnTo>
                <a:lnTo>
                  <a:pt x="10569494" y="1005519"/>
                </a:lnTo>
                <a:lnTo>
                  <a:pt x="10024288" y="1005519"/>
                </a:lnTo>
                <a:lnTo>
                  <a:pt x="7938099" y="1005519"/>
                </a:lnTo>
                <a:lnTo>
                  <a:pt x="7938099" y="1005517"/>
                </a:lnTo>
                <a:lnTo>
                  <a:pt x="7392892" y="1005517"/>
                </a:lnTo>
                <a:lnTo>
                  <a:pt x="7392892" y="1994066"/>
                </a:lnTo>
                <a:lnTo>
                  <a:pt x="6120491" y="1994066"/>
                </a:lnTo>
                <a:lnTo>
                  <a:pt x="6120491" y="1988838"/>
                </a:lnTo>
                <a:lnTo>
                  <a:pt x="5575284" y="1988838"/>
                </a:lnTo>
                <a:lnTo>
                  <a:pt x="5575284" y="2793202"/>
                </a:lnTo>
                <a:lnTo>
                  <a:pt x="6120491" y="2793202"/>
                </a:lnTo>
                <a:lnTo>
                  <a:pt x="6120491" y="2539272"/>
                </a:lnTo>
                <a:lnTo>
                  <a:pt x="7938100" y="2539272"/>
                </a:lnTo>
                <a:lnTo>
                  <a:pt x="7938100" y="1994066"/>
                </a:lnTo>
                <a:lnTo>
                  <a:pt x="7938099" y="1994066"/>
                </a:lnTo>
                <a:lnTo>
                  <a:pt x="7938099" y="1550727"/>
                </a:lnTo>
                <a:lnTo>
                  <a:pt x="10024288" y="1550727"/>
                </a:lnTo>
                <a:lnTo>
                  <a:pt x="10024288" y="1963219"/>
                </a:lnTo>
                <a:lnTo>
                  <a:pt x="8933002" y="1963219"/>
                </a:lnTo>
                <a:lnTo>
                  <a:pt x="8933002" y="1963216"/>
                </a:lnTo>
                <a:lnTo>
                  <a:pt x="8387795" y="1963216"/>
                </a:lnTo>
                <a:lnTo>
                  <a:pt x="8387795" y="2978192"/>
                </a:lnTo>
                <a:lnTo>
                  <a:pt x="6921205" y="2978192"/>
                </a:lnTo>
                <a:lnTo>
                  <a:pt x="6921205" y="2978191"/>
                </a:lnTo>
                <a:lnTo>
                  <a:pt x="6375999" y="2978191"/>
                </a:lnTo>
                <a:lnTo>
                  <a:pt x="6375999" y="4377293"/>
                </a:lnTo>
                <a:lnTo>
                  <a:pt x="6921205" y="4377293"/>
                </a:lnTo>
                <a:lnTo>
                  <a:pt x="6921205" y="3523400"/>
                </a:lnTo>
                <a:lnTo>
                  <a:pt x="9132573" y="3523400"/>
                </a:lnTo>
                <a:lnTo>
                  <a:pt x="9132573" y="3856084"/>
                </a:lnTo>
                <a:lnTo>
                  <a:pt x="9132572" y="3856084"/>
                </a:lnTo>
                <a:lnTo>
                  <a:pt x="9132572" y="4401289"/>
                </a:lnTo>
                <a:lnTo>
                  <a:pt x="9132573" y="4401289"/>
                </a:lnTo>
                <a:lnTo>
                  <a:pt x="9677780" y="4401289"/>
                </a:lnTo>
                <a:lnTo>
                  <a:pt x="10885540" y="4401289"/>
                </a:lnTo>
                <a:lnTo>
                  <a:pt x="10885540" y="4929059"/>
                </a:lnTo>
                <a:lnTo>
                  <a:pt x="8030871" y="4929059"/>
                </a:lnTo>
                <a:lnTo>
                  <a:pt x="8030871" y="4461903"/>
                </a:lnTo>
                <a:lnTo>
                  <a:pt x="8548101" y="4461903"/>
                </a:lnTo>
                <a:lnTo>
                  <a:pt x="8548101" y="3916697"/>
                </a:lnTo>
                <a:lnTo>
                  <a:pt x="7485663" y="3916697"/>
                </a:lnTo>
                <a:lnTo>
                  <a:pt x="7485663" y="4461903"/>
                </a:lnTo>
                <a:lnTo>
                  <a:pt x="7485664" y="4461903"/>
                </a:lnTo>
                <a:lnTo>
                  <a:pt x="7485664" y="4929059"/>
                </a:lnTo>
                <a:lnTo>
                  <a:pt x="6041232" y="4929059"/>
                </a:lnTo>
                <a:lnTo>
                  <a:pt x="6041232" y="3213104"/>
                </a:lnTo>
                <a:lnTo>
                  <a:pt x="5496027" y="3213104"/>
                </a:lnTo>
                <a:lnTo>
                  <a:pt x="5496027" y="3213106"/>
                </a:lnTo>
                <a:lnTo>
                  <a:pt x="5138206" y="3213106"/>
                </a:lnTo>
                <a:lnTo>
                  <a:pt x="5138206" y="1577648"/>
                </a:lnTo>
                <a:lnTo>
                  <a:pt x="6865441" y="1577648"/>
                </a:lnTo>
                <a:lnTo>
                  <a:pt x="6865441" y="1032441"/>
                </a:lnTo>
                <a:lnTo>
                  <a:pt x="4590911" y="1032441"/>
                </a:lnTo>
                <a:lnTo>
                  <a:pt x="4590911" y="1577648"/>
                </a:lnTo>
                <a:lnTo>
                  <a:pt x="4592999" y="1577648"/>
                </a:lnTo>
                <a:lnTo>
                  <a:pt x="4592999" y="3213106"/>
                </a:lnTo>
                <a:lnTo>
                  <a:pt x="4108696" y="3213106"/>
                </a:lnTo>
                <a:lnTo>
                  <a:pt x="4108696" y="891077"/>
                </a:lnTo>
                <a:lnTo>
                  <a:pt x="4017095" y="891077"/>
                </a:lnTo>
                <a:lnTo>
                  <a:pt x="569160" y="891077"/>
                </a:lnTo>
                <a:lnTo>
                  <a:pt x="569160" y="1436284"/>
                </a:lnTo>
                <a:lnTo>
                  <a:pt x="569160" y="3758310"/>
                </a:lnTo>
                <a:lnTo>
                  <a:pt x="569165" y="3758310"/>
                </a:lnTo>
                <a:lnTo>
                  <a:pt x="569165" y="4053590"/>
                </a:lnTo>
                <a:lnTo>
                  <a:pt x="569165" y="4361179"/>
                </a:lnTo>
                <a:lnTo>
                  <a:pt x="569165" y="4906386"/>
                </a:lnTo>
                <a:lnTo>
                  <a:pt x="1549696" y="4906386"/>
                </a:lnTo>
                <a:lnTo>
                  <a:pt x="1549696" y="5282608"/>
                </a:lnTo>
                <a:lnTo>
                  <a:pt x="1491090" y="5297677"/>
                </a:lnTo>
                <a:cubicBezTo>
                  <a:pt x="1050038" y="5434859"/>
                  <a:pt x="729801" y="5846257"/>
                  <a:pt x="729801" y="6332450"/>
                </a:cubicBezTo>
                <a:cubicBezTo>
                  <a:pt x="729801" y="6482048"/>
                  <a:pt x="760120" y="6624565"/>
                  <a:pt x="814947" y="6754191"/>
                </a:cubicBezTo>
                <a:lnTo>
                  <a:pt x="903664" y="6917640"/>
                </a:lnTo>
                <a:lnTo>
                  <a:pt x="0" y="6917640"/>
                </a:lnTo>
                <a:close/>
              </a:path>
            </a:pathLst>
          </a:custGeom>
          <a:solidFill>
            <a:schemeClr val="bg1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760A94-6483-48D8-9FFE-5D6FB9A19CB1}"/>
              </a:ext>
            </a:extLst>
          </p:cNvPr>
          <p:cNvSpPr/>
          <p:nvPr userDrawn="1"/>
        </p:nvSpPr>
        <p:spPr>
          <a:xfrm>
            <a:off x="-28830" y="-22655"/>
            <a:ext cx="12249660" cy="6903311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3091DD-8072-4311-9310-EFAEDEEA8AB4}"/>
              </a:ext>
            </a:extLst>
          </p:cNvPr>
          <p:cNvGrpSpPr/>
          <p:nvPr userDrawn="1"/>
        </p:nvGrpSpPr>
        <p:grpSpPr>
          <a:xfrm>
            <a:off x="4298950" y="1258857"/>
            <a:ext cx="3594100" cy="3586163"/>
            <a:chOff x="9220871" y="366028"/>
            <a:chExt cx="3594100" cy="358616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A3BFF9F-BF3F-41FA-B124-35EA87F54DF4}"/>
                </a:ext>
              </a:extLst>
            </p:cNvPr>
            <p:cNvGrpSpPr/>
            <p:nvPr/>
          </p:nvGrpSpPr>
          <p:grpSpPr>
            <a:xfrm>
              <a:off x="9220871" y="366028"/>
              <a:ext cx="3594100" cy="3586163"/>
              <a:chOff x="13050838" y="2692400"/>
              <a:chExt cx="3594100" cy="3586163"/>
            </a:xfrm>
          </p:grpSpPr>
          <p:sp>
            <p:nvSpPr>
              <p:cNvPr id="27" name="AutoShape 3">
                <a:extLst>
                  <a:ext uri="{FF2B5EF4-FFF2-40B4-BE49-F238E27FC236}">
                    <a16:creationId xmlns:a16="http://schemas.microsoft.com/office/drawing/2014/main" id="{3F003E52-81A6-44E1-8FCE-0BBF13AF3CBB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3050838" y="2692400"/>
                <a:ext cx="3594100" cy="3584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5">
                <a:extLst>
                  <a:ext uri="{FF2B5EF4-FFF2-40B4-BE49-F238E27FC236}">
                    <a16:creationId xmlns:a16="http://schemas.microsoft.com/office/drawing/2014/main" id="{4057B555-FD0B-4679-8D40-8386074EF7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95388" y="3465513"/>
                <a:ext cx="2678113" cy="2743200"/>
              </a:xfrm>
              <a:custGeom>
                <a:avLst/>
                <a:gdLst>
                  <a:gd name="T0" fmla="*/ 1643 w 1687"/>
                  <a:gd name="T1" fmla="*/ 90 h 1728"/>
                  <a:gd name="T2" fmla="*/ 1599 w 1687"/>
                  <a:gd name="T3" fmla="*/ 178 h 1728"/>
                  <a:gd name="T4" fmla="*/ 1599 w 1687"/>
                  <a:gd name="T5" fmla="*/ 311 h 1728"/>
                  <a:gd name="T6" fmla="*/ 1599 w 1687"/>
                  <a:gd name="T7" fmla="*/ 444 h 1728"/>
                  <a:gd name="T8" fmla="*/ 1599 w 1687"/>
                  <a:gd name="T9" fmla="*/ 577 h 1728"/>
                  <a:gd name="T10" fmla="*/ 1599 w 1687"/>
                  <a:gd name="T11" fmla="*/ 709 h 1728"/>
                  <a:gd name="T12" fmla="*/ 1599 w 1687"/>
                  <a:gd name="T13" fmla="*/ 842 h 1728"/>
                  <a:gd name="T14" fmla="*/ 1599 w 1687"/>
                  <a:gd name="T15" fmla="*/ 975 h 1728"/>
                  <a:gd name="T16" fmla="*/ 1599 w 1687"/>
                  <a:gd name="T17" fmla="*/ 1107 h 1728"/>
                  <a:gd name="T18" fmla="*/ 1599 w 1687"/>
                  <a:gd name="T19" fmla="*/ 1241 h 1728"/>
                  <a:gd name="T20" fmla="*/ 1599 w 1687"/>
                  <a:gd name="T21" fmla="*/ 1374 h 1728"/>
                  <a:gd name="T22" fmla="*/ 1599 w 1687"/>
                  <a:gd name="T23" fmla="*/ 1506 h 1728"/>
                  <a:gd name="T24" fmla="*/ 1553 w 1687"/>
                  <a:gd name="T25" fmla="*/ 1595 h 1728"/>
                  <a:gd name="T26" fmla="*/ 1465 w 1687"/>
                  <a:gd name="T27" fmla="*/ 1639 h 1728"/>
                  <a:gd name="T28" fmla="*/ 1332 w 1687"/>
                  <a:gd name="T29" fmla="*/ 1639 h 1728"/>
                  <a:gd name="T30" fmla="*/ 1199 w 1687"/>
                  <a:gd name="T31" fmla="*/ 1639 h 1728"/>
                  <a:gd name="T32" fmla="*/ 1066 w 1687"/>
                  <a:gd name="T33" fmla="*/ 1639 h 1728"/>
                  <a:gd name="T34" fmla="*/ 932 w 1687"/>
                  <a:gd name="T35" fmla="*/ 1639 h 1728"/>
                  <a:gd name="T36" fmla="*/ 844 w 1687"/>
                  <a:gd name="T37" fmla="*/ 1683 h 1728"/>
                  <a:gd name="T38" fmla="*/ 710 w 1687"/>
                  <a:gd name="T39" fmla="*/ 1683 h 1728"/>
                  <a:gd name="T40" fmla="*/ 577 w 1687"/>
                  <a:gd name="T41" fmla="*/ 1683 h 1728"/>
                  <a:gd name="T42" fmla="*/ 444 w 1687"/>
                  <a:gd name="T43" fmla="*/ 1683 h 1728"/>
                  <a:gd name="T44" fmla="*/ 311 w 1687"/>
                  <a:gd name="T45" fmla="*/ 1683 h 1728"/>
                  <a:gd name="T46" fmla="*/ 177 w 1687"/>
                  <a:gd name="T47" fmla="*/ 1683 h 1728"/>
                  <a:gd name="T48" fmla="*/ 45 w 1687"/>
                  <a:gd name="T49" fmla="*/ 1683 h 1728"/>
                  <a:gd name="T50" fmla="*/ 45 w 1687"/>
                  <a:gd name="T51" fmla="*/ 1728 h 1728"/>
                  <a:gd name="T52" fmla="*/ 177 w 1687"/>
                  <a:gd name="T53" fmla="*/ 1728 h 1728"/>
                  <a:gd name="T54" fmla="*/ 311 w 1687"/>
                  <a:gd name="T55" fmla="*/ 1728 h 1728"/>
                  <a:gd name="T56" fmla="*/ 444 w 1687"/>
                  <a:gd name="T57" fmla="*/ 1728 h 1728"/>
                  <a:gd name="T58" fmla="*/ 577 w 1687"/>
                  <a:gd name="T59" fmla="*/ 1728 h 1728"/>
                  <a:gd name="T60" fmla="*/ 710 w 1687"/>
                  <a:gd name="T61" fmla="*/ 1728 h 1728"/>
                  <a:gd name="T62" fmla="*/ 844 w 1687"/>
                  <a:gd name="T63" fmla="*/ 1728 h 1728"/>
                  <a:gd name="T64" fmla="*/ 976 w 1687"/>
                  <a:gd name="T65" fmla="*/ 1728 h 1728"/>
                  <a:gd name="T66" fmla="*/ 1110 w 1687"/>
                  <a:gd name="T67" fmla="*/ 1728 h 1728"/>
                  <a:gd name="T68" fmla="*/ 1243 w 1687"/>
                  <a:gd name="T69" fmla="*/ 1728 h 1728"/>
                  <a:gd name="T70" fmla="*/ 1377 w 1687"/>
                  <a:gd name="T71" fmla="*/ 1728 h 1728"/>
                  <a:gd name="T72" fmla="*/ 1509 w 1687"/>
                  <a:gd name="T73" fmla="*/ 1728 h 1728"/>
                  <a:gd name="T74" fmla="*/ 1599 w 1687"/>
                  <a:gd name="T75" fmla="*/ 1683 h 1728"/>
                  <a:gd name="T76" fmla="*/ 1643 w 1687"/>
                  <a:gd name="T77" fmla="*/ 1595 h 1728"/>
                  <a:gd name="T78" fmla="*/ 1687 w 1687"/>
                  <a:gd name="T79" fmla="*/ 1506 h 1728"/>
                  <a:gd name="T80" fmla="*/ 1687 w 1687"/>
                  <a:gd name="T81" fmla="*/ 1374 h 1728"/>
                  <a:gd name="T82" fmla="*/ 1687 w 1687"/>
                  <a:gd name="T83" fmla="*/ 1241 h 1728"/>
                  <a:gd name="T84" fmla="*/ 1687 w 1687"/>
                  <a:gd name="T85" fmla="*/ 1107 h 1728"/>
                  <a:gd name="T86" fmla="*/ 1687 w 1687"/>
                  <a:gd name="T87" fmla="*/ 975 h 1728"/>
                  <a:gd name="T88" fmla="*/ 1687 w 1687"/>
                  <a:gd name="T89" fmla="*/ 842 h 1728"/>
                  <a:gd name="T90" fmla="*/ 1687 w 1687"/>
                  <a:gd name="T91" fmla="*/ 709 h 1728"/>
                  <a:gd name="T92" fmla="*/ 1687 w 1687"/>
                  <a:gd name="T93" fmla="*/ 577 h 1728"/>
                  <a:gd name="T94" fmla="*/ 1687 w 1687"/>
                  <a:gd name="T95" fmla="*/ 444 h 1728"/>
                  <a:gd name="T96" fmla="*/ 1687 w 1687"/>
                  <a:gd name="T97" fmla="*/ 311 h 1728"/>
                  <a:gd name="T98" fmla="*/ 1687 w 1687"/>
                  <a:gd name="T99" fmla="*/ 178 h 1728"/>
                  <a:gd name="T100" fmla="*/ 1687 w 1687"/>
                  <a:gd name="T101" fmla="*/ 46 h 1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87" h="1728">
                    <a:moveTo>
                      <a:pt x="1643" y="0"/>
                    </a:moveTo>
                    <a:lnTo>
                      <a:pt x="1643" y="46"/>
                    </a:lnTo>
                    <a:lnTo>
                      <a:pt x="1643" y="90"/>
                    </a:lnTo>
                    <a:lnTo>
                      <a:pt x="1643" y="134"/>
                    </a:lnTo>
                    <a:lnTo>
                      <a:pt x="1643" y="178"/>
                    </a:lnTo>
                    <a:lnTo>
                      <a:pt x="1599" y="178"/>
                    </a:lnTo>
                    <a:lnTo>
                      <a:pt x="1599" y="223"/>
                    </a:lnTo>
                    <a:lnTo>
                      <a:pt x="1599" y="267"/>
                    </a:lnTo>
                    <a:lnTo>
                      <a:pt x="1599" y="311"/>
                    </a:lnTo>
                    <a:lnTo>
                      <a:pt x="1599" y="355"/>
                    </a:lnTo>
                    <a:lnTo>
                      <a:pt x="1599" y="400"/>
                    </a:lnTo>
                    <a:lnTo>
                      <a:pt x="1599" y="444"/>
                    </a:lnTo>
                    <a:lnTo>
                      <a:pt x="1599" y="488"/>
                    </a:lnTo>
                    <a:lnTo>
                      <a:pt x="1599" y="532"/>
                    </a:lnTo>
                    <a:lnTo>
                      <a:pt x="1599" y="577"/>
                    </a:lnTo>
                    <a:lnTo>
                      <a:pt x="1599" y="621"/>
                    </a:lnTo>
                    <a:lnTo>
                      <a:pt x="1599" y="665"/>
                    </a:lnTo>
                    <a:lnTo>
                      <a:pt x="1599" y="709"/>
                    </a:lnTo>
                    <a:lnTo>
                      <a:pt x="1599" y="753"/>
                    </a:lnTo>
                    <a:lnTo>
                      <a:pt x="1599" y="798"/>
                    </a:lnTo>
                    <a:lnTo>
                      <a:pt x="1599" y="842"/>
                    </a:lnTo>
                    <a:lnTo>
                      <a:pt x="1599" y="886"/>
                    </a:lnTo>
                    <a:lnTo>
                      <a:pt x="1599" y="930"/>
                    </a:lnTo>
                    <a:lnTo>
                      <a:pt x="1599" y="975"/>
                    </a:lnTo>
                    <a:lnTo>
                      <a:pt x="1599" y="1019"/>
                    </a:lnTo>
                    <a:lnTo>
                      <a:pt x="1599" y="1063"/>
                    </a:lnTo>
                    <a:lnTo>
                      <a:pt x="1599" y="1107"/>
                    </a:lnTo>
                    <a:lnTo>
                      <a:pt x="1599" y="1153"/>
                    </a:lnTo>
                    <a:lnTo>
                      <a:pt x="1599" y="1197"/>
                    </a:lnTo>
                    <a:lnTo>
                      <a:pt x="1599" y="1241"/>
                    </a:lnTo>
                    <a:lnTo>
                      <a:pt x="1599" y="1285"/>
                    </a:lnTo>
                    <a:lnTo>
                      <a:pt x="1599" y="1329"/>
                    </a:lnTo>
                    <a:lnTo>
                      <a:pt x="1599" y="1374"/>
                    </a:lnTo>
                    <a:lnTo>
                      <a:pt x="1599" y="1418"/>
                    </a:lnTo>
                    <a:lnTo>
                      <a:pt x="1599" y="1462"/>
                    </a:lnTo>
                    <a:lnTo>
                      <a:pt x="1599" y="1506"/>
                    </a:lnTo>
                    <a:lnTo>
                      <a:pt x="1599" y="1551"/>
                    </a:lnTo>
                    <a:lnTo>
                      <a:pt x="1553" y="1551"/>
                    </a:lnTo>
                    <a:lnTo>
                      <a:pt x="1553" y="1595"/>
                    </a:lnTo>
                    <a:lnTo>
                      <a:pt x="1509" y="1595"/>
                    </a:lnTo>
                    <a:lnTo>
                      <a:pt x="1509" y="1639"/>
                    </a:lnTo>
                    <a:lnTo>
                      <a:pt x="1465" y="1639"/>
                    </a:lnTo>
                    <a:lnTo>
                      <a:pt x="1421" y="1639"/>
                    </a:lnTo>
                    <a:lnTo>
                      <a:pt x="1377" y="1639"/>
                    </a:lnTo>
                    <a:lnTo>
                      <a:pt x="1332" y="1639"/>
                    </a:lnTo>
                    <a:lnTo>
                      <a:pt x="1287" y="1639"/>
                    </a:lnTo>
                    <a:lnTo>
                      <a:pt x="1243" y="1639"/>
                    </a:lnTo>
                    <a:lnTo>
                      <a:pt x="1199" y="1639"/>
                    </a:lnTo>
                    <a:lnTo>
                      <a:pt x="1154" y="1639"/>
                    </a:lnTo>
                    <a:lnTo>
                      <a:pt x="1110" y="1639"/>
                    </a:lnTo>
                    <a:lnTo>
                      <a:pt x="1066" y="1639"/>
                    </a:lnTo>
                    <a:lnTo>
                      <a:pt x="1021" y="1639"/>
                    </a:lnTo>
                    <a:lnTo>
                      <a:pt x="976" y="1639"/>
                    </a:lnTo>
                    <a:lnTo>
                      <a:pt x="932" y="1639"/>
                    </a:lnTo>
                    <a:lnTo>
                      <a:pt x="888" y="1639"/>
                    </a:lnTo>
                    <a:lnTo>
                      <a:pt x="888" y="1683"/>
                    </a:lnTo>
                    <a:lnTo>
                      <a:pt x="844" y="1683"/>
                    </a:lnTo>
                    <a:lnTo>
                      <a:pt x="800" y="1683"/>
                    </a:lnTo>
                    <a:lnTo>
                      <a:pt x="754" y="1683"/>
                    </a:lnTo>
                    <a:lnTo>
                      <a:pt x="710" y="1683"/>
                    </a:lnTo>
                    <a:lnTo>
                      <a:pt x="666" y="1683"/>
                    </a:lnTo>
                    <a:lnTo>
                      <a:pt x="622" y="1683"/>
                    </a:lnTo>
                    <a:lnTo>
                      <a:pt x="577" y="1683"/>
                    </a:lnTo>
                    <a:lnTo>
                      <a:pt x="533" y="1683"/>
                    </a:lnTo>
                    <a:lnTo>
                      <a:pt x="489" y="1683"/>
                    </a:lnTo>
                    <a:lnTo>
                      <a:pt x="444" y="1683"/>
                    </a:lnTo>
                    <a:lnTo>
                      <a:pt x="399" y="1683"/>
                    </a:lnTo>
                    <a:lnTo>
                      <a:pt x="355" y="1683"/>
                    </a:lnTo>
                    <a:lnTo>
                      <a:pt x="311" y="1683"/>
                    </a:lnTo>
                    <a:lnTo>
                      <a:pt x="267" y="1683"/>
                    </a:lnTo>
                    <a:lnTo>
                      <a:pt x="223" y="1683"/>
                    </a:lnTo>
                    <a:lnTo>
                      <a:pt x="177" y="1683"/>
                    </a:lnTo>
                    <a:lnTo>
                      <a:pt x="133" y="1683"/>
                    </a:lnTo>
                    <a:lnTo>
                      <a:pt x="89" y="1683"/>
                    </a:lnTo>
                    <a:lnTo>
                      <a:pt x="45" y="1683"/>
                    </a:lnTo>
                    <a:lnTo>
                      <a:pt x="0" y="1683"/>
                    </a:lnTo>
                    <a:lnTo>
                      <a:pt x="0" y="1728"/>
                    </a:lnTo>
                    <a:lnTo>
                      <a:pt x="45" y="1728"/>
                    </a:lnTo>
                    <a:lnTo>
                      <a:pt x="89" y="1728"/>
                    </a:lnTo>
                    <a:lnTo>
                      <a:pt x="133" y="1728"/>
                    </a:lnTo>
                    <a:lnTo>
                      <a:pt x="177" y="1728"/>
                    </a:lnTo>
                    <a:lnTo>
                      <a:pt x="223" y="1728"/>
                    </a:lnTo>
                    <a:lnTo>
                      <a:pt x="267" y="1728"/>
                    </a:lnTo>
                    <a:lnTo>
                      <a:pt x="311" y="1728"/>
                    </a:lnTo>
                    <a:lnTo>
                      <a:pt x="355" y="1728"/>
                    </a:lnTo>
                    <a:lnTo>
                      <a:pt x="399" y="1728"/>
                    </a:lnTo>
                    <a:lnTo>
                      <a:pt x="444" y="1728"/>
                    </a:lnTo>
                    <a:lnTo>
                      <a:pt x="489" y="1728"/>
                    </a:lnTo>
                    <a:lnTo>
                      <a:pt x="533" y="1728"/>
                    </a:lnTo>
                    <a:lnTo>
                      <a:pt x="577" y="1728"/>
                    </a:lnTo>
                    <a:lnTo>
                      <a:pt x="622" y="1728"/>
                    </a:lnTo>
                    <a:lnTo>
                      <a:pt x="666" y="1728"/>
                    </a:lnTo>
                    <a:lnTo>
                      <a:pt x="710" y="1728"/>
                    </a:lnTo>
                    <a:lnTo>
                      <a:pt x="754" y="1728"/>
                    </a:lnTo>
                    <a:lnTo>
                      <a:pt x="800" y="1728"/>
                    </a:lnTo>
                    <a:lnTo>
                      <a:pt x="844" y="1728"/>
                    </a:lnTo>
                    <a:lnTo>
                      <a:pt x="888" y="1728"/>
                    </a:lnTo>
                    <a:lnTo>
                      <a:pt x="932" y="1728"/>
                    </a:lnTo>
                    <a:lnTo>
                      <a:pt x="976" y="1728"/>
                    </a:lnTo>
                    <a:lnTo>
                      <a:pt x="1021" y="1728"/>
                    </a:lnTo>
                    <a:lnTo>
                      <a:pt x="1066" y="1728"/>
                    </a:lnTo>
                    <a:lnTo>
                      <a:pt x="1110" y="1728"/>
                    </a:lnTo>
                    <a:lnTo>
                      <a:pt x="1154" y="1728"/>
                    </a:lnTo>
                    <a:lnTo>
                      <a:pt x="1199" y="1728"/>
                    </a:lnTo>
                    <a:lnTo>
                      <a:pt x="1243" y="1728"/>
                    </a:lnTo>
                    <a:lnTo>
                      <a:pt x="1287" y="1728"/>
                    </a:lnTo>
                    <a:lnTo>
                      <a:pt x="1332" y="1728"/>
                    </a:lnTo>
                    <a:lnTo>
                      <a:pt x="1377" y="1728"/>
                    </a:lnTo>
                    <a:lnTo>
                      <a:pt x="1421" y="1728"/>
                    </a:lnTo>
                    <a:lnTo>
                      <a:pt x="1465" y="1728"/>
                    </a:lnTo>
                    <a:lnTo>
                      <a:pt x="1509" y="1728"/>
                    </a:lnTo>
                    <a:lnTo>
                      <a:pt x="1553" y="1728"/>
                    </a:lnTo>
                    <a:lnTo>
                      <a:pt x="1553" y="1683"/>
                    </a:lnTo>
                    <a:lnTo>
                      <a:pt x="1599" y="1683"/>
                    </a:lnTo>
                    <a:lnTo>
                      <a:pt x="1599" y="1639"/>
                    </a:lnTo>
                    <a:lnTo>
                      <a:pt x="1643" y="1639"/>
                    </a:lnTo>
                    <a:lnTo>
                      <a:pt x="1643" y="1595"/>
                    </a:lnTo>
                    <a:lnTo>
                      <a:pt x="1687" y="1595"/>
                    </a:lnTo>
                    <a:lnTo>
                      <a:pt x="1687" y="1551"/>
                    </a:lnTo>
                    <a:lnTo>
                      <a:pt x="1687" y="1506"/>
                    </a:lnTo>
                    <a:lnTo>
                      <a:pt x="1687" y="1462"/>
                    </a:lnTo>
                    <a:lnTo>
                      <a:pt x="1687" y="1418"/>
                    </a:lnTo>
                    <a:lnTo>
                      <a:pt x="1687" y="1374"/>
                    </a:lnTo>
                    <a:lnTo>
                      <a:pt x="1687" y="1329"/>
                    </a:lnTo>
                    <a:lnTo>
                      <a:pt x="1687" y="1285"/>
                    </a:lnTo>
                    <a:lnTo>
                      <a:pt x="1687" y="1241"/>
                    </a:lnTo>
                    <a:lnTo>
                      <a:pt x="1687" y="1197"/>
                    </a:lnTo>
                    <a:lnTo>
                      <a:pt x="1687" y="1153"/>
                    </a:lnTo>
                    <a:lnTo>
                      <a:pt x="1687" y="1107"/>
                    </a:lnTo>
                    <a:lnTo>
                      <a:pt x="1687" y="1063"/>
                    </a:lnTo>
                    <a:lnTo>
                      <a:pt x="1687" y="1019"/>
                    </a:lnTo>
                    <a:lnTo>
                      <a:pt x="1687" y="975"/>
                    </a:lnTo>
                    <a:lnTo>
                      <a:pt x="1687" y="930"/>
                    </a:lnTo>
                    <a:lnTo>
                      <a:pt x="1687" y="886"/>
                    </a:lnTo>
                    <a:lnTo>
                      <a:pt x="1687" y="842"/>
                    </a:lnTo>
                    <a:lnTo>
                      <a:pt x="1687" y="798"/>
                    </a:lnTo>
                    <a:lnTo>
                      <a:pt x="1687" y="753"/>
                    </a:lnTo>
                    <a:lnTo>
                      <a:pt x="1687" y="709"/>
                    </a:lnTo>
                    <a:lnTo>
                      <a:pt x="1687" y="665"/>
                    </a:lnTo>
                    <a:lnTo>
                      <a:pt x="1687" y="621"/>
                    </a:lnTo>
                    <a:lnTo>
                      <a:pt x="1687" y="577"/>
                    </a:lnTo>
                    <a:lnTo>
                      <a:pt x="1687" y="532"/>
                    </a:lnTo>
                    <a:lnTo>
                      <a:pt x="1687" y="488"/>
                    </a:lnTo>
                    <a:lnTo>
                      <a:pt x="1687" y="444"/>
                    </a:lnTo>
                    <a:lnTo>
                      <a:pt x="1687" y="400"/>
                    </a:lnTo>
                    <a:lnTo>
                      <a:pt x="1687" y="355"/>
                    </a:lnTo>
                    <a:lnTo>
                      <a:pt x="1687" y="311"/>
                    </a:lnTo>
                    <a:lnTo>
                      <a:pt x="1687" y="267"/>
                    </a:lnTo>
                    <a:lnTo>
                      <a:pt x="1687" y="223"/>
                    </a:lnTo>
                    <a:lnTo>
                      <a:pt x="1687" y="178"/>
                    </a:lnTo>
                    <a:lnTo>
                      <a:pt x="1687" y="134"/>
                    </a:lnTo>
                    <a:lnTo>
                      <a:pt x="1687" y="90"/>
                    </a:lnTo>
                    <a:lnTo>
                      <a:pt x="1687" y="46"/>
                    </a:lnTo>
                    <a:lnTo>
                      <a:pt x="1687" y="0"/>
                    </a:lnTo>
                    <a:lnTo>
                      <a:pt x="164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74B4C8D-CF5D-47E4-94E7-1961272782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0688" y="2763838"/>
                <a:ext cx="2960688" cy="3092450"/>
              </a:xfrm>
              <a:custGeom>
                <a:avLst/>
                <a:gdLst>
                  <a:gd name="T0" fmla="*/ 621 w 1865"/>
                  <a:gd name="T1" fmla="*/ 89 h 1948"/>
                  <a:gd name="T2" fmla="*/ 755 w 1865"/>
                  <a:gd name="T3" fmla="*/ 89 h 1948"/>
                  <a:gd name="T4" fmla="*/ 887 w 1865"/>
                  <a:gd name="T5" fmla="*/ 89 h 1948"/>
                  <a:gd name="T6" fmla="*/ 1021 w 1865"/>
                  <a:gd name="T7" fmla="*/ 89 h 1948"/>
                  <a:gd name="T8" fmla="*/ 1154 w 1865"/>
                  <a:gd name="T9" fmla="*/ 89 h 1948"/>
                  <a:gd name="T10" fmla="*/ 1288 w 1865"/>
                  <a:gd name="T11" fmla="*/ 89 h 1948"/>
                  <a:gd name="T12" fmla="*/ 1420 w 1865"/>
                  <a:gd name="T13" fmla="*/ 89 h 1948"/>
                  <a:gd name="T14" fmla="*/ 1554 w 1865"/>
                  <a:gd name="T15" fmla="*/ 89 h 1948"/>
                  <a:gd name="T16" fmla="*/ 1642 w 1865"/>
                  <a:gd name="T17" fmla="*/ 44 h 1948"/>
                  <a:gd name="T18" fmla="*/ 1775 w 1865"/>
                  <a:gd name="T19" fmla="*/ 44 h 1948"/>
                  <a:gd name="T20" fmla="*/ 1865 w 1865"/>
                  <a:gd name="T21" fmla="*/ 0 h 1948"/>
                  <a:gd name="T22" fmla="*/ 1731 w 1865"/>
                  <a:gd name="T23" fmla="*/ 0 h 1948"/>
                  <a:gd name="T24" fmla="*/ 1598 w 1865"/>
                  <a:gd name="T25" fmla="*/ 0 h 1948"/>
                  <a:gd name="T26" fmla="*/ 1464 w 1865"/>
                  <a:gd name="T27" fmla="*/ 0 h 1948"/>
                  <a:gd name="T28" fmla="*/ 1332 w 1865"/>
                  <a:gd name="T29" fmla="*/ 0 h 1948"/>
                  <a:gd name="T30" fmla="*/ 1198 w 1865"/>
                  <a:gd name="T31" fmla="*/ 0 h 1948"/>
                  <a:gd name="T32" fmla="*/ 1065 w 1865"/>
                  <a:gd name="T33" fmla="*/ 0 h 1948"/>
                  <a:gd name="T34" fmla="*/ 932 w 1865"/>
                  <a:gd name="T35" fmla="*/ 0 h 1948"/>
                  <a:gd name="T36" fmla="*/ 799 w 1865"/>
                  <a:gd name="T37" fmla="*/ 0 h 1948"/>
                  <a:gd name="T38" fmla="*/ 665 w 1865"/>
                  <a:gd name="T39" fmla="*/ 0 h 1948"/>
                  <a:gd name="T40" fmla="*/ 533 w 1865"/>
                  <a:gd name="T41" fmla="*/ 0 h 1948"/>
                  <a:gd name="T42" fmla="*/ 400 w 1865"/>
                  <a:gd name="T43" fmla="*/ 0 h 1948"/>
                  <a:gd name="T44" fmla="*/ 266 w 1865"/>
                  <a:gd name="T45" fmla="*/ 0 h 1948"/>
                  <a:gd name="T46" fmla="*/ 134 w 1865"/>
                  <a:gd name="T47" fmla="*/ 0 h 1948"/>
                  <a:gd name="T48" fmla="*/ 88 w 1865"/>
                  <a:gd name="T49" fmla="*/ 89 h 1948"/>
                  <a:gd name="T50" fmla="*/ 0 w 1865"/>
                  <a:gd name="T51" fmla="*/ 133 h 1948"/>
                  <a:gd name="T52" fmla="*/ 0 w 1865"/>
                  <a:gd name="T53" fmla="*/ 266 h 1948"/>
                  <a:gd name="T54" fmla="*/ 0 w 1865"/>
                  <a:gd name="T55" fmla="*/ 398 h 1948"/>
                  <a:gd name="T56" fmla="*/ 0 w 1865"/>
                  <a:gd name="T57" fmla="*/ 532 h 1948"/>
                  <a:gd name="T58" fmla="*/ 0 w 1865"/>
                  <a:gd name="T59" fmla="*/ 665 h 1948"/>
                  <a:gd name="T60" fmla="*/ 0 w 1865"/>
                  <a:gd name="T61" fmla="*/ 797 h 1948"/>
                  <a:gd name="T62" fmla="*/ 0 w 1865"/>
                  <a:gd name="T63" fmla="*/ 930 h 1948"/>
                  <a:gd name="T64" fmla="*/ 0 w 1865"/>
                  <a:gd name="T65" fmla="*/ 1063 h 1948"/>
                  <a:gd name="T66" fmla="*/ 0 w 1865"/>
                  <a:gd name="T67" fmla="*/ 1195 h 1948"/>
                  <a:gd name="T68" fmla="*/ 0 w 1865"/>
                  <a:gd name="T69" fmla="*/ 1328 h 1948"/>
                  <a:gd name="T70" fmla="*/ 0 w 1865"/>
                  <a:gd name="T71" fmla="*/ 1461 h 1948"/>
                  <a:gd name="T72" fmla="*/ 0 w 1865"/>
                  <a:gd name="T73" fmla="*/ 1595 h 1948"/>
                  <a:gd name="T74" fmla="*/ 0 w 1865"/>
                  <a:gd name="T75" fmla="*/ 1727 h 1948"/>
                  <a:gd name="T76" fmla="*/ 0 w 1865"/>
                  <a:gd name="T77" fmla="*/ 1860 h 1948"/>
                  <a:gd name="T78" fmla="*/ 44 w 1865"/>
                  <a:gd name="T79" fmla="*/ 1948 h 1948"/>
                  <a:gd name="T80" fmla="*/ 44 w 1865"/>
                  <a:gd name="T81" fmla="*/ 1816 h 1948"/>
                  <a:gd name="T82" fmla="*/ 44 w 1865"/>
                  <a:gd name="T83" fmla="*/ 1683 h 1948"/>
                  <a:gd name="T84" fmla="*/ 88 w 1865"/>
                  <a:gd name="T85" fmla="*/ 1595 h 1948"/>
                  <a:gd name="T86" fmla="*/ 88 w 1865"/>
                  <a:gd name="T87" fmla="*/ 1461 h 1948"/>
                  <a:gd name="T88" fmla="*/ 88 w 1865"/>
                  <a:gd name="T89" fmla="*/ 1328 h 1948"/>
                  <a:gd name="T90" fmla="*/ 88 w 1865"/>
                  <a:gd name="T91" fmla="*/ 1195 h 1948"/>
                  <a:gd name="T92" fmla="*/ 88 w 1865"/>
                  <a:gd name="T93" fmla="*/ 1063 h 1948"/>
                  <a:gd name="T94" fmla="*/ 88 w 1865"/>
                  <a:gd name="T95" fmla="*/ 930 h 1948"/>
                  <a:gd name="T96" fmla="*/ 88 w 1865"/>
                  <a:gd name="T97" fmla="*/ 797 h 1948"/>
                  <a:gd name="T98" fmla="*/ 88 w 1865"/>
                  <a:gd name="T99" fmla="*/ 665 h 1948"/>
                  <a:gd name="T100" fmla="*/ 88 w 1865"/>
                  <a:gd name="T101" fmla="*/ 532 h 1948"/>
                  <a:gd name="T102" fmla="*/ 88 w 1865"/>
                  <a:gd name="T103" fmla="*/ 398 h 1948"/>
                  <a:gd name="T104" fmla="*/ 88 w 1865"/>
                  <a:gd name="T105" fmla="*/ 266 h 1948"/>
                  <a:gd name="T106" fmla="*/ 134 w 1865"/>
                  <a:gd name="T107" fmla="*/ 177 h 1948"/>
                  <a:gd name="T108" fmla="*/ 178 w 1865"/>
                  <a:gd name="T109" fmla="*/ 89 h 1948"/>
                  <a:gd name="T110" fmla="*/ 310 w 1865"/>
                  <a:gd name="T111" fmla="*/ 89 h 1948"/>
                  <a:gd name="T112" fmla="*/ 444 w 1865"/>
                  <a:gd name="T113" fmla="*/ 89 h 1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65" h="1948">
                    <a:moveTo>
                      <a:pt x="533" y="89"/>
                    </a:moveTo>
                    <a:lnTo>
                      <a:pt x="577" y="89"/>
                    </a:lnTo>
                    <a:lnTo>
                      <a:pt x="621" y="89"/>
                    </a:lnTo>
                    <a:lnTo>
                      <a:pt x="665" y="89"/>
                    </a:lnTo>
                    <a:lnTo>
                      <a:pt x="711" y="89"/>
                    </a:lnTo>
                    <a:lnTo>
                      <a:pt x="755" y="89"/>
                    </a:lnTo>
                    <a:lnTo>
                      <a:pt x="799" y="89"/>
                    </a:lnTo>
                    <a:lnTo>
                      <a:pt x="843" y="89"/>
                    </a:lnTo>
                    <a:lnTo>
                      <a:pt x="887" y="89"/>
                    </a:lnTo>
                    <a:lnTo>
                      <a:pt x="932" y="89"/>
                    </a:lnTo>
                    <a:lnTo>
                      <a:pt x="977" y="89"/>
                    </a:lnTo>
                    <a:lnTo>
                      <a:pt x="1021" y="89"/>
                    </a:lnTo>
                    <a:lnTo>
                      <a:pt x="1065" y="89"/>
                    </a:lnTo>
                    <a:lnTo>
                      <a:pt x="1110" y="89"/>
                    </a:lnTo>
                    <a:lnTo>
                      <a:pt x="1154" y="89"/>
                    </a:lnTo>
                    <a:lnTo>
                      <a:pt x="1198" y="89"/>
                    </a:lnTo>
                    <a:lnTo>
                      <a:pt x="1242" y="89"/>
                    </a:lnTo>
                    <a:lnTo>
                      <a:pt x="1288" y="89"/>
                    </a:lnTo>
                    <a:lnTo>
                      <a:pt x="1332" y="89"/>
                    </a:lnTo>
                    <a:lnTo>
                      <a:pt x="1376" y="89"/>
                    </a:lnTo>
                    <a:lnTo>
                      <a:pt x="1420" y="89"/>
                    </a:lnTo>
                    <a:lnTo>
                      <a:pt x="1464" y="89"/>
                    </a:lnTo>
                    <a:lnTo>
                      <a:pt x="1509" y="89"/>
                    </a:lnTo>
                    <a:lnTo>
                      <a:pt x="1554" y="89"/>
                    </a:lnTo>
                    <a:lnTo>
                      <a:pt x="1598" y="89"/>
                    </a:lnTo>
                    <a:lnTo>
                      <a:pt x="1642" y="89"/>
                    </a:lnTo>
                    <a:lnTo>
                      <a:pt x="1642" y="44"/>
                    </a:lnTo>
                    <a:lnTo>
                      <a:pt x="1687" y="44"/>
                    </a:lnTo>
                    <a:lnTo>
                      <a:pt x="1731" y="44"/>
                    </a:lnTo>
                    <a:lnTo>
                      <a:pt x="1775" y="44"/>
                    </a:lnTo>
                    <a:lnTo>
                      <a:pt x="1820" y="44"/>
                    </a:lnTo>
                    <a:lnTo>
                      <a:pt x="1865" y="44"/>
                    </a:lnTo>
                    <a:lnTo>
                      <a:pt x="1865" y="0"/>
                    </a:lnTo>
                    <a:lnTo>
                      <a:pt x="1820" y="0"/>
                    </a:lnTo>
                    <a:lnTo>
                      <a:pt x="1775" y="0"/>
                    </a:lnTo>
                    <a:lnTo>
                      <a:pt x="1731" y="0"/>
                    </a:lnTo>
                    <a:lnTo>
                      <a:pt x="1687" y="0"/>
                    </a:lnTo>
                    <a:lnTo>
                      <a:pt x="1642" y="0"/>
                    </a:lnTo>
                    <a:lnTo>
                      <a:pt x="1598" y="0"/>
                    </a:lnTo>
                    <a:lnTo>
                      <a:pt x="1554" y="0"/>
                    </a:lnTo>
                    <a:lnTo>
                      <a:pt x="1509" y="0"/>
                    </a:lnTo>
                    <a:lnTo>
                      <a:pt x="1464" y="0"/>
                    </a:lnTo>
                    <a:lnTo>
                      <a:pt x="1420" y="0"/>
                    </a:lnTo>
                    <a:lnTo>
                      <a:pt x="1376" y="0"/>
                    </a:lnTo>
                    <a:lnTo>
                      <a:pt x="1332" y="0"/>
                    </a:lnTo>
                    <a:lnTo>
                      <a:pt x="1288" y="0"/>
                    </a:lnTo>
                    <a:lnTo>
                      <a:pt x="1242" y="0"/>
                    </a:lnTo>
                    <a:lnTo>
                      <a:pt x="1198" y="0"/>
                    </a:lnTo>
                    <a:lnTo>
                      <a:pt x="1154" y="0"/>
                    </a:lnTo>
                    <a:lnTo>
                      <a:pt x="1110" y="0"/>
                    </a:lnTo>
                    <a:lnTo>
                      <a:pt x="1065" y="0"/>
                    </a:lnTo>
                    <a:lnTo>
                      <a:pt x="1021" y="0"/>
                    </a:lnTo>
                    <a:lnTo>
                      <a:pt x="977" y="0"/>
                    </a:lnTo>
                    <a:lnTo>
                      <a:pt x="932" y="0"/>
                    </a:lnTo>
                    <a:lnTo>
                      <a:pt x="887" y="0"/>
                    </a:lnTo>
                    <a:lnTo>
                      <a:pt x="843" y="0"/>
                    </a:lnTo>
                    <a:lnTo>
                      <a:pt x="799" y="0"/>
                    </a:lnTo>
                    <a:lnTo>
                      <a:pt x="755" y="0"/>
                    </a:lnTo>
                    <a:lnTo>
                      <a:pt x="711" y="0"/>
                    </a:lnTo>
                    <a:lnTo>
                      <a:pt x="665" y="0"/>
                    </a:lnTo>
                    <a:lnTo>
                      <a:pt x="621" y="0"/>
                    </a:lnTo>
                    <a:lnTo>
                      <a:pt x="577" y="0"/>
                    </a:lnTo>
                    <a:lnTo>
                      <a:pt x="533" y="0"/>
                    </a:lnTo>
                    <a:lnTo>
                      <a:pt x="488" y="0"/>
                    </a:lnTo>
                    <a:lnTo>
                      <a:pt x="444" y="0"/>
                    </a:lnTo>
                    <a:lnTo>
                      <a:pt x="400" y="0"/>
                    </a:lnTo>
                    <a:lnTo>
                      <a:pt x="355" y="0"/>
                    </a:lnTo>
                    <a:lnTo>
                      <a:pt x="310" y="0"/>
                    </a:lnTo>
                    <a:lnTo>
                      <a:pt x="266" y="0"/>
                    </a:lnTo>
                    <a:lnTo>
                      <a:pt x="222" y="0"/>
                    </a:lnTo>
                    <a:lnTo>
                      <a:pt x="178" y="0"/>
                    </a:lnTo>
                    <a:lnTo>
                      <a:pt x="134" y="0"/>
                    </a:lnTo>
                    <a:lnTo>
                      <a:pt x="134" y="44"/>
                    </a:lnTo>
                    <a:lnTo>
                      <a:pt x="88" y="44"/>
                    </a:lnTo>
                    <a:lnTo>
                      <a:pt x="88" y="89"/>
                    </a:lnTo>
                    <a:lnTo>
                      <a:pt x="44" y="89"/>
                    </a:lnTo>
                    <a:lnTo>
                      <a:pt x="44" y="133"/>
                    </a:lnTo>
                    <a:lnTo>
                      <a:pt x="0" y="133"/>
                    </a:lnTo>
                    <a:lnTo>
                      <a:pt x="0" y="177"/>
                    </a:lnTo>
                    <a:lnTo>
                      <a:pt x="0" y="221"/>
                    </a:lnTo>
                    <a:lnTo>
                      <a:pt x="0" y="266"/>
                    </a:lnTo>
                    <a:lnTo>
                      <a:pt x="0" y="310"/>
                    </a:lnTo>
                    <a:lnTo>
                      <a:pt x="0" y="354"/>
                    </a:lnTo>
                    <a:lnTo>
                      <a:pt x="0" y="398"/>
                    </a:lnTo>
                    <a:lnTo>
                      <a:pt x="0" y="442"/>
                    </a:lnTo>
                    <a:lnTo>
                      <a:pt x="0" y="488"/>
                    </a:lnTo>
                    <a:lnTo>
                      <a:pt x="0" y="532"/>
                    </a:lnTo>
                    <a:lnTo>
                      <a:pt x="0" y="576"/>
                    </a:lnTo>
                    <a:lnTo>
                      <a:pt x="0" y="620"/>
                    </a:lnTo>
                    <a:lnTo>
                      <a:pt x="0" y="665"/>
                    </a:lnTo>
                    <a:lnTo>
                      <a:pt x="0" y="709"/>
                    </a:lnTo>
                    <a:lnTo>
                      <a:pt x="0" y="753"/>
                    </a:lnTo>
                    <a:lnTo>
                      <a:pt x="0" y="797"/>
                    </a:lnTo>
                    <a:lnTo>
                      <a:pt x="0" y="842"/>
                    </a:lnTo>
                    <a:lnTo>
                      <a:pt x="0" y="886"/>
                    </a:lnTo>
                    <a:lnTo>
                      <a:pt x="0" y="930"/>
                    </a:lnTo>
                    <a:lnTo>
                      <a:pt x="0" y="974"/>
                    </a:lnTo>
                    <a:lnTo>
                      <a:pt x="0" y="1019"/>
                    </a:lnTo>
                    <a:lnTo>
                      <a:pt x="0" y="1063"/>
                    </a:lnTo>
                    <a:lnTo>
                      <a:pt x="0" y="1107"/>
                    </a:lnTo>
                    <a:lnTo>
                      <a:pt x="0" y="1151"/>
                    </a:lnTo>
                    <a:lnTo>
                      <a:pt x="0" y="1195"/>
                    </a:lnTo>
                    <a:lnTo>
                      <a:pt x="0" y="1240"/>
                    </a:lnTo>
                    <a:lnTo>
                      <a:pt x="0" y="1284"/>
                    </a:lnTo>
                    <a:lnTo>
                      <a:pt x="0" y="1328"/>
                    </a:lnTo>
                    <a:lnTo>
                      <a:pt x="0" y="1372"/>
                    </a:lnTo>
                    <a:lnTo>
                      <a:pt x="0" y="1417"/>
                    </a:lnTo>
                    <a:lnTo>
                      <a:pt x="0" y="1461"/>
                    </a:lnTo>
                    <a:lnTo>
                      <a:pt x="0" y="1505"/>
                    </a:lnTo>
                    <a:lnTo>
                      <a:pt x="0" y="1549"/>
                    </a:lnTo>
                    <a:lnTo>
                      <a:pt x="0" y="1595"/>
                    </a:lnTo>
                    <a:lnTo>
                      <a:pt x="0" y="1639"/>
                    </a:lnTo>
                    <a:lnTo>
                      <a:pt x="0" y="1683"/>
                    </a:lnTo>
                    <a:lnTo>
                      <a:pt x="0" y="1727"/>
                    </a:lnTo>
                    <a:lnTo>
                      <a:pt x="0" y="1771"/>
                    </a:lnTo>
                    <a:lnTo>
                      <a:pt x="0" y="1816"/>
                    </a:lnTo>
                    <a:lnTo>
                      <a:pt x="0" y="1860"/>
                    </a:lnTo>
                    <a:lnTo>
                      <a:pt x="0" y="1904"/>
                    </a:lnTo>
                    <a:lnTo>
                      <a:pt x="0" y="1948"/>
                    </a:lnTo>
                    <a:lnTo>
                      <a:pt x="44" y="1948"/>
                    </a:lnTo>
                    <a:lnTo>
                      <a:pt x="44" y="1904"/>
                    </a:lnTo>
                    <a:lnTo>
                      <a:pt x="44" y="1860"/>
                    </a:lnTo>
                    <a:lnTo>
                      <a:pt x="44" y="1816"/>
                    </a:lnTo>
                    <a:lnTo>
                      <a:pt x="44" y="1771"/>
                    </a:lnTo>
                    <a:lnTo>
                      <a:pt x="44" y="1727"/>
                    </a:lnTo>
                    <a:lnTo>
                      <a:pt x="44" y="1683"/>
                    </a:lnTo>
                    <a:lnTo>
                      <a:pt x="88" y="1683"/>
                    </a:lnTo>
                    <a:lnTo>
                      <a:pt x="88" y="1639"/>
                    </a:lnTo>
                    <a:lnTo>
                      <a:pt x="88" y="1595"/>
                    </a:lnTo>
                    <a:lnTo>
                      <a:pt x="88" y="1549"/>
                    </a:lnTo>
                    <a:lnTo>
                      <a:pt x="88" y="1505"/>
                    </a:lnTo>
                    <a:lnTo>
                      <a:pt x="88" y="1461"/>
                    </a:lnTo>
                    <a:lnTo>
                      <a:pt x="88" y="1417"/>
                    </a:lnTo>
                    <a:lnTo>
                      <a:pt x="88" y="1372"/>
                    </a:lnTo>
                    <a:lnTo>
                      <a:pt x="88" y="1328"/>
                    </a:lnTo>
                    <a:lnTo>
                      <a:pt x="88" y="1284"/>
                    </a:lnTo>
                    <a:lnTo>
                      <a:pt x="88" y="1240"/>
                    </a:lnTo>
                    <a:lnTo>
                      <a:pt x="88" y="1195"/>
                    </a:lnTo>
                    <a:lnTo>
                      <a:pt x="88" y="1151"/>
                    </a:lnTo>
                    <a:lnTo>
                      <a:pt x="88" y="1107"/>
                    </a:lnTo>
                    <a:lnTo>
                      <a:pt x="88" y="1063"/>
                    </a:lnTo>
                    <a:lnTo>
                      <a:pt x="88" y="1019"/>
                    </a:lnTo>
                    <a:lnTo>
                      <a:pt x="88" y="974"/>
                    </a:lnTo>
                    <a:lnTo>
                      <a:pt x="88" y="930"/>
                    </a:lnTo>
                    <a:lnTo>
                      <a:pt x="88" y="886"/>
                    </a:lnTo>
                    <a:lnTo>
                      <a:pt x="88" y="842"/>
                    </a:lnTo>
                    <a:lnTo>
                      <a:pt x="88" y="797"/>
                    </a:lnTo>
                    <a:lnTo>
                      <a:pt x="88" y="753"/>
                    </a:lnTo>
                    <a:lnTo>
                      <a:pt x="88" y="709"/>
                    </a:lnTo>
                    <a:lnTo>
                      <a:pt x="88" y="665"/>
                    </a:lnTo>
                    <a:lnTo>
                      <a:pt x="88" y="620"/>
                    </a:lnTo>
                    <a:lnTo>
                      <a:pt x="88" y="576"/>
                    </a:lnTo>
                    <a:lnTo>
                      <a:pt x="88" y="532"/>
                    </a:lnTo>
                    <a:lnTo>
                      <a:pt x="88" y="488"/>
                    </a:lnTo>
                    <a:lnTo>
                      <a:pt x="88" y="442"/>
                    </a:lnTo>
                    <a:lnTo>
                      <a:pt x="88" y="398"/>
                    </a:lnTo>
                    <a:lnTo>
                      <a:pt x="88" y="354"/>
                    </a:lnTo>
                    <a:lnTo>
                      <a:pt x="88" y="310"/>
                    </a:lnTo>
                    <a:lnTo>
                      <a:pt x="88" y="266"/>
                    </a:lnTo>
                    <a:lnTo>
                      <a:pt x="88" y="221"/>
                    </a:lnTo>
                    <a:lnTo>
                      <a:pt x="88" y="177"/>
                    </a:lnTo>
                    <a:lnTo>
                      <a:pt x="134" y="177"/>
                    </a:lnTo>
                    <a:lnTo>
                      <a:pt x="134" y="133"/>
                    </a:lnTo>
                    <a:lnTo>
                      <a:pt x="178" y="133"/>
                    </a:lnTo>
                    <a:lnTo>
                      <a:pt x="178" y="89"/>
                    </a:lnTo>
                    <a:lnTo>
                      <a:pt x="222" y="89"/>
                    </a:lnTo>
                    <a:lnTo>
                      <a:pt x="266" y="89"/>
                    </a:lnTo>
                    <a:lnTo>
                      <a:pt x="310" y="89"/>
                    </a:lnTo>
                    <a:lnTo>
                      <a:pt x="355" y="89"/>
                    </a:lnTo>
                    <a:lnTo>
                      <a:pt x="400" y="89"/>
                    </a:lnTo>
                    <a:lnTo>
                      <a:pt x="444" y="89"/>
                    </a:lnTo>
                    <a:lnTo>
                      <a:pt x="488" y="89"/>
                    </a:lnTo>
                    <a:lnTo>
                      <a:pt x="533" y="89"/>
                    </a:ln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70B12981-DC2D-47C4-98CD-5D849261F5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0688" y="2763838"/>
                <a:ext cx="3452813" cy="3444875"/>
              </a:xfrm>
              <a:custGeom>
                <a:avLst/>
                <a:gdLst>
                  <a:gd name="T0" fmla="*/ 2087 w 2175"/>
                  <a:gd name="T1" fmla="*/ 44 h 2170"/>
                  <a:gd name="T2" fmla="*/ 1953 w 2175"/>
                  <a:gd name="T3" fmla="*/ 0 h 2170"/>
                  <a:gd name="T4" fmla="*/ 1820 w 2175"/>
                  <a:gd name="T5" fmla="*/ 44 h 2170"/>
                  <a:gd name="T6" fmla="*/ 1642 w 2175"/>
                  <a:gd name="T7" fmla="*/ 44 h 2170"/>
                  <a:gd name="T8" fmla="*/ 1509 w 2175"/>
                  <a:gd name="T9" fmla="*/ 89 h 2170"/>
                  <a:gd name="T10" fmla="*/ 1332 w 2175"/>
                  <a:gd name="T11" fmla="*/ 89 h 2170"/>
                  <a:gd name="T12" fmla="*/ 1154 w 2175"/>
                  <a:gd name="T13" fmla="*/ 89 h 2170"/>
                  <a:gd name="T14" fmla="*/ 977 w 2175"/>
                  <a:gd name="T15" fmla="*/ 89 h 2170"/>
                  <a:gd name="T16" fmla="*/ 799 w 2175"/>
                  <a:gd name="T17" fmla="*/ 89 h 2170"/>
                  <a:gd name="T18" fmla="*/ 621 w 2175"/>
                  <a:gd name="T19" fmla="*/ 89 h 2170"/>
                  <a:gd name="T20" fmla="*/ 444 w 2175"/>
                  <a:gd name="T21" fmla="*/ 89 h 2170"/>
                  <a:gd name="T22" fmla="*/ 266 w 2175"/>
                  <a:gd name="T23" fmla="*/ 89 h 2170"/>
                  <a:gd name="T24" fmla="*/ 134 w 2175"/>
                  <a:gd name="T25" fmla="*/ 133 h 2170"/>
                  <a:gd name="T26" fmla="*/ 88 w 2175"/>
                  <a:gd name="T27" fmla="*/ 266 h 2170"/>
                  <a:gd name="T28" fmla="*/ 88 w 2175"/>
                  <a:gd name="T29" fmla="*/ 442 h 2170"/>
                  <a:gd name="T30" fmla="*/ 88 w 2175"/>
                  <a:gd name="T31" fmla="*/ 620 h 2170"/>
                  <a:gd name="T32" fmla="*/ 88 w 2175"/>
                  <a:gd name="T33" fmla="*/ 797 h 2170"/>
                  <a:gd name="T34" fmla="*/ 88 w 2175"/>
                  <a:gd name="T35" fmla="*/ 974 h 2170"/>
                  <a:gd name="T36" fmla="*/ 88 w 2175"/>
                  <a:gd name="T37" fmla="*/ 1151 h 2170"/>
                  <a:gd name="T38" fmla="*/ 88 w 2175"/>
                  <a:gd name="T39" fmla="*/ 1328 h 2170"/>
                  <a:gd name="T40" fmla="*/ 88 w 2175"/>
                  <a:gd name="T41" fmla="*/ 1505 h 2170"/>
                  <a:gd name="T42" fmla="*/ 88 w 2175"/>
                  <a:gd name="T43" fmla="*/ 1683 h 2170"/>
                  <a:gd name="T44" fmla="*/ 44 w 2175"/>
                  <a:gd name="T45" fmla="*/ 1816 h 2170"/>
                  <a:gd name="T46" fmla="*/ 0 w 2175"/>
                  <a:gd name="T47" fmla="*/ 1948 h 2170"/>
                  <a:gd name="T48" fmla="*/ 44 w 2175"/>
                  <a:gd name="T49" fmla="*/ 2081 h 2170"/>
                  <a:gd name="T50" fmla="*/ 134 w 2175"/>
                  <a:gd name="T51" fmla="*/ 2170 h 2170"/>
                  <a:gd name="T52" fmla="*/ 310 w 2175"/>
                  <a:gd name="T53" fmla="*/ 2170 h 2170"/>
                  <a:gd name="T54" fmla="*/ 488 w 2175"/>
                  <a:gd name="T55" fmla="*/ 2170 h 2170"/>
                  <a:gd name="T56" fmla="*/ 621 w 2175"/>
                  <a:gd name="T57" fmla="*/ 2125 h 2170"/>
                  <a:gd name="T58" fmla="*/ 799 w 2175"/>
                  <a:gd name="T59" fmla="*/ 2125 h 2170"/>
                  <a:gd name="T60" fmla="*/ 977 w 2175"/>
                  <a:gd name="T61" fmla="*/ 2125 h 2170"/>
                  <a:gd name="T62" fmla="*/ 1154 w 2175"/>
                  <a:gd name="T63" fmla="*/ 2125 h 2170"/>
                  <a:gd name="T64" fmla="*/ 1332 w 2175"/>
                  <a:gd name="T65" fmla="*/ 2125 h 2170"/>
                  <a:gd name="T66" fmla="*/ 1464 w 2175"/>
                  <a:gd name="T67" fmla="*/ 2081 h 2170"/>
                  <a:gd name="T68" fmla="*/ 1642 w 2175"/>
                  <a:gd name="T69" fmla="*/ 2081 h 2170"/>
                  <a:gd name="T70" fmla="*/ 1820 w 2175"/>
                  <a:gd name="T71" fmla="*/ 2081 h 2170"/>
                  <a:gd name="T72" fmla="*/ 1997 w 2175"/>
                  <a:gd name="T73" fmla="*/ 2081 h 2170"/>
                  <a:gd name="T74" fmla="*/ 2087 w 2175"/>
                  <a:gd name="T75" fmla="*/ 1993 h 2170"/>
                  <a:gd name="T76" fmla="*/ 2087 w 2175"/>
                  <a:gd name="T77" fmla="*/ 1816 h 2170"/>
                  <a:gd name="T78" fmla="*/ 2087 w 2175"/>
                  <a:gd name="T79" fmla="*/ 1639 h 2170"/>
                  <a:gd name="T80" fmla="*/ 2087 w 2175"/>
                  <a:gd name="T81" fmla="*/ 1461 h 2170"/>
                  <a:gd name="T82" fmla="*/ 2087 w 2175"/>
                  <a:gd name="T83" fmla="*/ 1284 h 2170"/>
                  <a:gd name="T84" fmla="*/ 2087 w 2175"/>
                  <a:gd name="T85" fmla="*/ 1107 h 2170"/>
                  <a:gd name="T86" fmla="*/ 2087 w 2175"/>
                  <a:gd name="T87" fmla="*/ 930 h 2170"/>
                  <a:gd name="T88" fmla="*/ 2087 w 2175"/>
                  <a:gd name="T89" fmla="*/ 753 h 2170"/>
                  <a:gd name="T90" fmla="*/ 2131 w 2175"/>
                  <a:gd name="T91" fmla="*/ 620 h 2170"/>
                  <a:gd name="T92" fmla="*/ 2131 w 2175"/>
                  <a:gd name="T93" fmla="*/ 442 h 2170"/>
                  <a:gd name="T94" fmla="*/ 2175 w 2175"/>
                  <a:gd name="T95" fmla="*/ 310 h 2170"/>
                  <a:gd name="T96" fmla="*/ 2175 w 2175"/>
                  <a:gd name="T97" fmla="*/ 133 h 2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75" h="2170">
                    <a:moveTo>
                      <a:pt x="2131" y="133"/>
                    </a:moveTo>
                    <a:lnTo>
                      <a:pt x="2131" y="89"/>
                    </a:lnTo>
                    <a:lnTo>
                      <a:pt x="2087" y="89"/>
                    </a:lnTo>
                    <a:lnTo>
                      <a:pt x="2087" y="44"/>
                    </a:lnTo>
                    <a:lnTo>
                      <a:pt x="2041" y="44"/>
                    </a:lnTo>
                    <a:lnTo>
                      <a:pt x="2041" y="0"/>
                    </a:lnTo>
                    <a:lnTo>
                      <a:pt x="1997" y="0"/>
                    </a:lnTo>
                    <a:lnTo>
                      <a:pt x="1953" y="0"/>
                    </a:lnTo>
                    <a:lnTo>
                      <a:pt x="1909" y="0"/>
                    </a:lnTo>
                    <a:lnTo>
                      <a:pt x="1865" y="0"/>
                    </a:lnTo>
                    <a:lnTo>
                      <a:pt x="1865" y="44"/>
                    </a:lnTo>
                    <a:lnTo>
                      <a:pt x="1820" y="44"/>
                    </a:lnTo>
                    <a:lnTo>
                      <a:pt x="1775" y="44"/>
                    </a:lnTo>
                    <a:lnTo>
                      <a:pt x="1731" y="44"/>
                    </a:lnTo>
                    <a:lnTo>
                      <a:pt x="1687" y="44"/>
                    </a:lnTo>
                    <a:lnTo>
                      <a:pt x="1642" y="44"/>
                    </a:lnTo>
                    <a:lnTo>
                      <a:pt x="1642" y="89"/>
                    </a:lnTo>
                    <a:lnTo>
                      <a:pt x="1598" y="89"/>
                    </a:lnTo>
                    <a:lnTo>
                      <a:pt x="1554" y="89"/>
                    </a:lnTo>
                    <a:lnTo>
                      <a:pt x="1509" y="89"/>
                    </a:lnTo>
                    <a:lnTo>
                      <a:pt x="1464" y="89"/>
                    </a:lnTo>
                    <a:lnTo>
                      <a:pt x="1420" y="89"/>
                    </a:lnTo>
                    <a:lnTo>
                      <a:pt x="1376" y="89"/>
                    </a:lnTo>
                    <a:lnTo>
                      <a:pt x="1332" y="89"/>
                    </a:lnTo>
                    <a:lnTo>
                      <a:pt x="1288" y="89"/>
                    </a:lnTo>
                    <a:lnTo>
                      <a:pt x="1242" y="89"/>
                    </a:lnTo>
                    <a:lnTo>
                      <a:pt x="1198" y="89"/>
                    </a:lnTo>
                    <a:lnTo>
                      <a:pt x="1154" y="89"/>
                    </a:lnTo>
                    <a:lnTo>
                      <a:pt x="1110" y="89"/>
                    </a:lnTo>
                    <a:lnTo>
                      <a:pt x="1065" y="89"/>
                    </a:lnTo>
                    <a:lnTo>
                      <a:pt x="1021" y="89"/>
                    </a:lnTo>
                    <a:lnTo>
                      <a:pt x="977" y="89"/>
                    </a:lnTo>
                    <a:lnTo>
                      <a:pt x="932" y="89"/>
                    </a:lnTo>
                    <a:lnTo>
                      <a:pt x="887" y="89"/>
                    </a:lnTo>
                    <a:lnTo>
                      <a:pt x="843" y="89"/>
                    </a:lnTo>
                    <a:lnTo>
                      <a:pt x="799" y="89"/>
                    </a:lnTo>
                    <a:lnTo>
                      <a:pt x="755" y="89"/>
                    </a:lnTo>
                    <a:lnTo>
                      <a:pt x="711" y="89"/>
                    </a:lnTo>
                    <a:lnTo>
                      <a:pt x="665" y="89"/>
                    </a:lnTo>
                    <a:lnTo>
                      <a:pt x="621" y="89"/>
                    </a:lnTo>
                    <a:lnTo>
                      <a:pt x="577" y="89"/>
                    </a:lnTo>
                    <a:lnTo>
                      <a:pt x="533" y="89"/>
                    </a:lnTo>
                    <a:lnTo>
                      <a:pt x="488" y="89"/>
                    </a:lnTo>
                    <a:lnTo>
                      <a:pt x="444" y="89"/>
                    </a:lnTo>
                    <a:lnTo>
                      <a:pt x="400" y="89"/>
                    </a:lnTo>
                    <a:lnTo>
                      <a:pt x="355" y="89"/>
                    </a:lnTo>
                    <a:lnTo>
                      <a:pt x="310" y="89"/>
                    </a:lnTo>
                    <a:lnTo>
                      <a:pt x="266" y="89"/>
                    </a:lnTo>
                    <a:lnTo>
                      <a:pt x="222" y="89"/>
                    </a:lnTo>
                    <a:lnTo>
                      <a:pt x="178" y="89"/>
                    </a:lnTo>
                    <a:lnTo>
                      <a:pt x="178" y="133"/>
                    </a:lnTo>
                    <a:lnTo>
                      <a:pt x="134" y="133"/>
                    </a:lnTo>
                    <a:lnTo>
                      <a:pt x="134" y="177"/>
                    </a:lnTo>
                    <a:lnTo>
                      <a:pt x="88" y="177"/>
                    </a:lnTo>
                    <a:lnTo>
                      <a:pt x="88" y="221"/>
                    </a:lnTo>
                    <a:lnTo>
                      <a:pt x="88" y="266"/>
                    </a:lnTo>
                    <a:lnTo>
                      <a:pt x="88" y="310"/>
                    </a:lnTo>
                    <a:lnTo>
                      <a:pt x="88" y="354"/>
                    </a:lnTo>
                    <a:lnTo>
                      <a:pt x="88" y="398"/>
                    </a:lnTo>
                    <a:lnTo>
                      <a:pt x="88" y="442"/>
                    </a:lnTo>
                    <a:lnTo>
                      <a:pt x="88" y="488"/>
                    </a:lnTo>
                    <a:lnTo>
                      <a:pt x="88" y="532"/>
                    </a:lnTo>
                    <a:lnTo>
                      <a:pt x="88" y="576"/>
                    </a:lnTo>
                    <a:lnTo>
                      <a:pt x="88" y="620"/>
                    </a:lnTo>
                    <a:lnTo>
                      <a:pt x="88" y="665"/>
                    </a:lnTo>
                    <a:lnTo>
                      <a:pt x="88" y="709"/>
                    </a:lnTo>
                    <a:lnTo>
                      <a:pt x="88" y="753"/>
                    </a:lnTo>
                    <a:lnTo>
                      <a:pt x="88" y="797"/>
                    </a:lnTo>
                    <a:lnTo>
                      <a:pt x="88" y="842"/>
                    </a:lnTo>
                    <a:lnTo>
                      <a:pt x="88" y="886"/>
                    </a:lnTo>
                    <a:lnTo>
                      <a:pt x="88" y="930"/>
                    </a:lnTo>
                    <a:lnTo>
                      <a:pt x="88" y="974"/>
                    </a:lnTo>
                    <a:lnTo>
                      <a:pt x="88" y="1019"/>
                    </a:lnTo>
                    <a:lnTo>
                      <a:pt x="88" y="1063"/>
                    </a:lnTo>
                    <a:lnTo>
                      <a:pt x="88" y="1107"/>
                    </a:lnTo>
                    <a:lnTo>
                      <a:pt x="88" y="1151"/>
                    </a:lnTo>
                    <a:lnTo>
                      <a:pt x="88" y="1195"/>
                    </a:lnTo>
                    <a:lnTo>
                      <a:pt x="88" y="1240"/>
                    </a:lnTo>
                    <a:lnTo>
                      <a:pt x="88" y="1284"/>
                    </a:lnTo>
                    <a:lnTo>
                      <a:pt x="88" y="1328"/>
                    </a:lnTo>
                    <a:lnTo>
                      <a:pt x="88" y="1372"/>
                    </a:lnTo>
                    <a:lnTo>
                      <a:pt x="88" y="1417"/>
                    </a:lnTo>
                    <a:lnTo>
                      <a:pt x="88" y="1461"/>
                    </a:lnTo>
                    <a:lnTo>
                      <a:pt x="88" y="1505"/>
                    </a:lnTo>
                    <a:lnTo>
                      <a:pt x="88" y="1549"/>
                    </a:lnTo>
                    <a:lnTo>
                      <a:pt x="88" y="1595"/>
                    </a:lnTo>
                    <a:lnTo>
                      <a:pt x="88" y="1639"/>
                    </a:lnTo>
                    <a:lnTo>
                      <a:pt x="88" y="1683"/>
                    </a:lnTo>
                    <a:lnTo>
                      <a:pt x="44" y="1683"/>
                    </a:lnTo>
                    <a:lnTo>
                      <a:pt x="44" y="1727"/>
                    </a:lnTo>
                    <a:lnTo>
                      <a:pt x="44" y="1771"/>
                    </a:lnTo>
                    <a:lnTo>
                      <a:pt x="44" y="1816"/>
                    </a:lnTo>
                    <a:lnTo>
                      <a:pt x="44" y="1860"/>
                    </a:lnTo>
                    <a:lnTo>
                      <a:pt x="44" y="1904"/>
                    </a:lnTo>
                    <a:lnTo>
                      <a:pt x="44" y="1948"/>
                    </a:lnTo>
                    <a:lnTo>
                      <a:pt x="0" y="1948"/>
                    </a:lnTo>
                    <a:lnTo>
                      <a:pt x="0" y="1993"/>
                    </a:lnTo>
                    <a:lnTo>
                      <a:pt x="0" y="2037"/>
                    </a:lnTo>
                    <a:lnTo>
                      <a:pt x="44" y="2037"/>
                    </a:lnTo>
                    <a:lnTo>
                      <a:pt x="44" y="2081"/>
                    </a:lnTo>
                    <a:lnTo>
                      <a:pt x="88" y="2081"/>
                    </a:lnTo>
                    <a:lnTo>
                      <a:pt x="88" y="2125"/>
                    </a:lnTo>
                    <a:lnTo>
                      <a:pt x="134" y="2125"/>
                    </a:lnTo>
                    <a:lnTo>
                      <a:pt x="134" y="2170"/>
                    </a:lnTo>
                    <a:lnTo>
                      <a:pt x="178" y="2170"/>
                    </a:lnTo>
                    <a:lnTo>
                      <a:pt x="222" y="2170"/>
                    </a:lnTo>
                    <a:lnTo>
                      <a:pt x="266" y="2170"/>
                    </a:lnTo>
                    <a:lnTo>
                      <a:pt x="310" y="2170"/>
                    </a:lnTo>
                    <a:lnTo>
                      <a:pt x="355" y="2170"/>
                    </a:lnTo>
                    <a:lnTo>
                      <a:pt x="400" y="2170"/>
                    </a:lnTo>
                    <a:lnTo>
                      <a:pt x="444" y="2170"/>
                    </a:lnTo>
                    <a:lnTo>
                      <a:pt x="488" y="2170"/>
                    </a:lnTo>
                    <a:lnTo>
                      <a:pt x="488" y="2125"/>
                    </a:lnTo>
                    <a:lnTo>
                      <a:pt x="533" y="2125"/>
                    </a:lnTo>
                    <a:lnTo>
                      <a:pt x="577" y="2125"/>
                    </a:lnTo>
                    <a:lnTo>
                      <a:pt x="621" y="2125"/>
                    </a:lnTo>
                    <a:lnTo>
                      <a:pt x="665" y="2125"/>
                    </a:lnTo>
                    <a:lnTo>
                      <a:pt x="711" y="2125"/>
                    </a:lnTo>
                    <a:lnTo>
                      <a:pt x="755" y="2125"/>
                    </a:lnTo>
                    <a:lnTo>
                      <a:pt x="799" y="2125"/>
                    </a:lnTo>
                    <a:lnTo>
                      <a:pt x="843" y="2125"/>
                    </a:lnTo>
                    <a:lnTo>
                      <a:pt x="887" y="2125"/>
                    </a:lnTo>
                    <a:lnTo>
                      <a:pt x="932" y="2125"/>
                    </a:lnTo>
                    <a:lnTo>
                      <a:pt x="977" y="2125"/>
                    </a:lnTo>
                    <a:lnTo>
                      <a:pt x="1021" y="2125"/>
                    </a:lnTo>
                    <a:lnTo>
                      <a:pt x="1065" y="2125"/>
                    </a:lnTo>
                    <a:lnTo>
                      <a:pt x="1110" y="2125"/>
                    </a:lnTo>
                    <a:lnTo>
                      <a:pt x="1154" y="2125"/>
                    </a:lnTo>
                    <a:lnTo>
                      <a:pt x="1198" y="2125"/>
                    </a:lnTo>
                    <a:lnTo>
                      <a:pt x="1242" y="2125"/>
                    </a:lnTo>
                    <a:lnTo>
                      <a:pt x="1288" y="2125"/>
                    </a:lnTo>
                    <a:lnTo>
                      <a:pt x="1332" y="2125"/>
                    </a:lnTo>
                    <a:lnTo>
                      <a:pt x="1376" y="2125"/>
                    </a:lnTo>
                    <a:lnTo>
                      <a:pt x="1376" y="2081"/>
                    </a:lnTo>
                    <a:lnTo>
                      <a:pt x="1420" y="2081"/>
                    </a:lnTo>
                    <a:lnTo>
                      <a:pt x="1464" y="2081"/>
                    </a:lnTo>
                    <a:lnTo>
                      <a:pt x="1509" y="2081"/>
                    </a:lnTo>
                    <a:lnTo>
                      <a:pt x="1554" y="2081"/>
                    </a:lnTo>
                    <a:lnTo>
                      <a:pt x="1598" y="2081"/>
                    </a:lnTo>
                    <a:lnTo>
                      <a:pt x="1642" y="2081"/>
                    </a:lnTo>
                    <a:lnTo>
                      <a:pt x="1687" y="2081"/>
                    </a:lnTo>
                    <a:lnTo>
                      <a:pt x="1731" y="2081"/>
                    </a:lnTo>
                    <a:lnTo>
                      <a:pt x="1775" y="2081"/>
                    </a:lnTo>
                    <a:lnTo>
                      <a:pt x="1820" y="2081"/>
                    </a:lnTo>
                    <a:lnTo>
                      <a:pt x="1865" y="2081"/>
                    </a:lnTo>
                    <a:lnTo>
                      <a:pt x="1909" y="2081"/>
                    </a:lnTo>
                    <a:lnTo>
                      <a:pt x="1953" y="2081"/>
                    </a:lnTo>
                    <a:lnTo>
                      <a:pt x="1997" y="2081"/>
                    </a:lnTo>
                    <a:lnTo>
                      <a:pt x="1997" y="2037"/>
                    </a:lnTo>
                    <a:lnTo>
                      <a:pt x="2041" y="2037"/>
                    </a:lnTo>
                    <a:lnTo>
                      <a:pt x="2041" y="1993"/>
                    </a:lnTo>
                    <a:lnTo>
                      <a:pt x="2087" y="1993"/>
                    </a:lnTo>
                    <a:lnTo>
                      <a:pt x="2087" y="1948"/>
                    </a:lnTo>
                    <a:lnTo>
                      <a:pt x="2087" y="1904"/>
                    </a:lnTo>
                    <a:lnTo>
                      <a:pt x="2087" y="1860"/>
                    </a:lnTo>
                    <a:lnTo>
                      <a:pt x="2087" y="1816"/>
                    </a:lnTo>
                    <a:lnTo>
                      <a:pt x="2087" y="1771"/>
                    </a:lnTo>
                    <a:lnTo>
                      <a:pt x="2087" y="1727"/>
                    </a:lnTo>
                    <a:lnTo>
                      <a:pt x="2087" y="1683"/>
                    </a:lnTo>
                    <a:lnTo>
                      <a:pt x="2087" y="1639"/>
                    </a:lnTo>
                    <a:lnTo>
                      <a:pt x="2087" y="1595"/>
                    </a:lnTo>
                    <a:lnTo>
                      <a:pt x="2087" y="1549"/>
                    </a:lnTo>
                    <a:lnTo>
                      <a:pt x="2087" y="1505"/>
                    </a:lnTo>
                    <a:lnTo>
                      <a:pt x="2087" y="1461"/>
                    </a:lnTo>
                    <a:lnTo>
                      <a:pt x="2087" y="1417"/>
                    </a:lnTo>
                    <a:lnTo>
                      <a:pt x="2087" y="1372"/>
                    </a:lnTo>
                    <a:lnTo>
                      <a:pt x="2087" y="1328"/>
                    </a:lnTo>
                    <a:lnTo>
                      <a:pt x="2087" y="1284"/>
                    </a:lnTo>
                    <a:lnTo>
                      <a:pt x="2087" y="1240"/>
                    </a:lnTo>
                    <a:lnTo>
                      <a:pt x="2087" y="1195"/>
                    </a:lnTo>
                    <a:lnTo>
                      <a:pt x="2087" y="1151"/>
                    </a:lnTo>
                    <a:lnTo>
                      <a:pt x="2087" y="1107"/>
                    </a:lnTo>
                    <a:lnTo>
                      <a:pt x="2087" y="1063"/>
                    </a:lnTo>
                    <a:lnTo>
                      <a:pt x="2087" y="1019"/>
                    </a:lnTo>
                    <a:lnTo>
                      <a:pt x="2087" y="974"/>
                    </a:lnTo>
                    <a:lnTo>
                      <a:pt x="2087" y="930"/>
                    </a:lnTo>
                    <a:lnTo>
                      <a:pt x="2087" y="886"/>
                    </a:lnTo>
                    <a:lnTo>
                      <a:pt x="2087" y="842"/>
                    </a:lnTo>
                    <a:lnTo>
                      <a:pt x="2087" y="797"/>
                    </a:lnTo>
                    <a:lnTo>
                      <a:pt x="2087" y="753"/>
                    </a:lnTo>
                    <a:lnTo>
                      <a:pt x="2087" y="709"/>
                    </a:lnTo>
                    <a:lnTo>
                      <a:pt x="2087" y="665"/>
                    </a:lnTo>
                    <a:lnTo>
                      <a:pt x="2087" y="620"/>
                    </a:lnTo>
                    <a:lnTo>
                      <a:pt x="2131" y="620"/>
                    </a:lnTo>
                    <a:lnTo>
                      <a:pt x="2131" y="576"/>
                    </a:lnTo>
                    <a:lnTo>
                      <a:pt x="2131" y="532"/>
                    </a:lnTo>
                    <a:lnTo>
                      <a:pt x="2131" y="488"/>
                    </a:lnTo>
                    <a:lnTo>
                      <a:pt x="2131" y="442"/>
                    </a:lnTo>
                    <a:lnTo>
                      <a:pt x="2175" y="442"/>
                    </a:lnTo>
                    <a:lnTo>
                      <a:pt x="2175" y="398"/>
                    </a:lnTo>
                    <a:lnTo>
                      <a:pt x="2175" y="354"/>
                    </a:lnTo>
                    <a:lnTo>
                      <a:pt x="2175" y="310"/>
                    </a:lnTo>
                    <a:lnTo>
                      <a:pt x="2175" y="266"/>
                    </a:lnTo>
                    <a:lnTo>
                      <a:pt x="2175" y="221"/>
                    </a:lnTo>
                    <a:lnTo>
                      <a:pt x="2175" y="177"/>
                    </a:lnTo>
                    <a:lnTo>
                      <a:pt x="2175" y="133"/>
                    </a:lnTo>
                    <a:lnTo>
                      <a:pt x="2131" y="1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BB9DC06-55DE-4384-B039-22099969D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3501" y="2974975"/>
                <a:ext cx="69850" cy="3022600"/>
              </a:xfrm>
              <a:custGeom>
                <a:avLst/>
                <a:gdLst>
                  <a:gd name="T0" fmla="*/ 0 w 44"/>
                  <a:gd name="T1" fmla="*/ 44 h 1904"/>
                  <a:gd name="T2" fmla="*/ 0 w 44"/>
                  <a:gd name="T3" fmla="*/ 133 h 1904"/>
                  <a:gd name="T4" fmla="*/ 0 w 44"/>
                  <a:gd name="T5" fmla="*/ 221 h 1904"/>
                  <a:gd name="T6" fmla="*/ 0 w 44"/>
                  <a:gd name="T7" fmla="*/ 309 h 1904"/>
                  <a:gd name="T8" fmla="*/ 0 w 44"/>
                  <a:gd name="T9" fmla="*/ 399 h 1904"/>
                  <a:gd name="T10" fmla="*/ 0 w 44"/>
                  <a:gd name="T11" fmla="*/ 487 h 1904"/>
                  <a:gd name="T12" fmla="*/ 0 w 44"/>
                  <a:gd name="T13" fmla="*/ 576 h 1904"/>
                  <a:gd name="T14" fmla="*/ 0 w 44"/>
                  <a:gd name="T15" fmla="*/ 664 h 1904"/>
                  <a:gd name="T16" fmla="*/ 0 w 44"/>
                  <a:gd name="T17" fmla="*/ 753 h 1904"/>
                  <a:gd name="T18" fmla="*/ 0 w 44"/>
                  <a:gd name="T19" fmla="*/ 841 h 1904"/>
                  <a:gd name="T20" fmla="*/ 0 w 44"/>
                  <a:gd name="T21" fmla="*/ 930 h 1904"/>
                  <a:gd name="T22" fmla="*/ 0 w 44"/>
                  <a:gd name="T23" fmla="*/ 1018 h 1904"/>
                  <a:gd name="T24" fmla="*/ 0 w 44"/>
                  <a:gd name="T25" fmla="*/ 1107 h 1904"/>
                  <a:gd name="T26" fmla="*/ 0 w 44"/>
                  <a:gd name="T27" fmla="*/ 1195 h 1904"/>
                  <a:gd name="T28" fmla="*/ 0 w 44"/>
                  <a:gd name="T29" fmla="*/ 1284 h 1904"/>
                  <a:gd name="T30" fmla="*/ 0 w 44"/>
                  <a:gd name="T31" fmla="*/ 1372 h 1904"/>
                  <a:gd name="T32" fmla="*/ 0 w 44"/>
                  <a:gd name="T33" fmla="*/ 1462 h 1904"/>
                  <a:gd name="T34" fmla="*/ 0 w 44"/>
                  <a:gd name="T35" fmla="*/ 1550 h 1904"/>
                  <a:gd name="T36" fmla="*/ 0 w 44"/>
                  <a:gd name="T37" fmla="*/ 1638 h 1904"/>
                  <a:gd name="T38" fmla="*/ 0 w 44"/>
                  <a:gd name="T39" fmla="*/ 1727 h 1904"/>
                  <a:gd name="T40" fmla="*/ 0 w 44"/>
                  <a:gd name="T41" fmla="*/ 1815 h 1904"/>
                  <a:gd name="T42" fmla="*/ 0 w 44"/>
                  <a:gd name="T43" fmla="*/ 1904 h 1904"/>
                  <a:gd name="T44" fmla="*/ 44 w 44"/>
                  <a:gd name="T45" fmla="*/ 1860 h 1904"/>
                  <a:gd name="T46" fmla="*/ 44 w 44"/>
                  <a:gd name="T47" fmla="*/ 1771 h 1904"/>
                  <a:gd name="T48" fmla="*/ 44 w 44"/>
                  <a:gd name="T49" fmla="*/ 1683 h 1904"/>
                  <a:gd name="T50" fmla="*/ 44 w 44"/>
                  <a:gd name="T51" fmla="*/ 1594 h 1904"/>
                  <a:gd name="T52" fmla="*/ 44 w 44"/>
                  <a:gd name="T53" fmla="*/ 1506 h 1904"/>
                  <a:gd name="T54" fmla="*/ 44 w 44"/>
                  <a:gd name="T55" fmla="*/ 1416 h 1904"/>
                  <a:gd name="T56" fmla="*/ 44 w 44"/>
                  <a:gd name="T57" fmla="*/ 1328 h 1904"/>
                  <a:gd name="T58" fmla="*/ 44 w 44"/>
                  <a:gd name="T59" fmla="*/ 1239 h 1904"/>
                  <a:gd name="T60" fmla="*/ 44 w 44"/>
                  <a:gd name="T61" fmla="*/ 1151 h 1904"/>
                  <a:gd name="T62" fmla="*/ 44 w 44"/>
                  <a:gd name="T63" fmla="*/ 1062 h 1904"/>
                  <a:gd name="T64" fmla="*/ 44 w 44"/>
                  <a:gd name="T65" fmla="*/ 974 h 1904"/>
                  <a:gd name="T66" fmla="*/ 44 w 44"/>
                  <a:gd name="T67" fmla="*/ 886 h 1904"/>
                  <a:gd name="T68" fmla="*/ 44 w 44"/>
                  <a:gd name="T69" fmla="*/ 797 h 1904"/>
                  <a:gd name="T70" fmla="*/ 44 w 44"/>
                  <a:gd name="T71" fmla="*/ 709 h 1904"/>
                  <a:gd name="T72" fmla="*/ 44 w 44"/>
                  <a:gd name="T73" fmla="*/ 620 h 1904"/>
                  <a:gd name="T74" fmla="*/ 44 w 44"/>
                  <a:gd name="T75" fmla="*/ 532 h 1904"/>
                  <a:gd name="T76" fmla="*/ 44 w 44"/>
                  <a:gd name="T77" fmla="*/ 443 h 1904"/>
                  <a:gd name="T78" fmla="*/ 44 w 44"/>
                  <a:gd name="T79" fmla="*/ 355 h 1904"/>
                  <a:gd name="T80" fmla="*/ 44 w 44"/>
                  <a:gd name="T81" fmla="*/ 265 h 1904"/>
                  <a:gd name="T82" fmla="*/ 44 w 44"/>
                  <a:gd name="T83" fmla="*/ 177 h 1904"/>
                  <a:gd name="T84" fmla="*/ 44 w 44"/>
                  <a:gd name="T85" fmla="*/ 88 h 1904"/>
                  <a:gd name="T86" fmla="*/ 44 w 44"/>
                  <a:gd name="T87" fmla="*/ 0 h 1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" h="1904">
                    <a:moveTo>
                      <a:pt x="0" y="0"/>
                    </a:moveTo>
                    <a:lnTo>
                      <a:pt x="0" y="44"/>
                    </a:lnTo>
                    <a:lnTo>
                      <a:pt x="0" y="88"/>
                    </a:lnTo>
                    <a:lnTo>
                      <a:pt x="0" y="133"/>
                    </a:lnTo>
                    <a:lnTo>
                      <a:pt x="0" y="177"/>
                    </a:lnTo>
                    <a:lnTo>
                      <a:pt x="0" y="221"/>
                    </a:lnTo>
                    <a:lnTo>
                      <a:pt x="0" y="265"/>
                    </a:lnTo>
                    <a:lnTo>
                      <a:pt x="0" y="309"/>
                    </a:lnTo>
                    <a:lnTo>
                      <a:pt x="0" y="355"/>
                    </a:lnTo>
                    <a:lnTo>
                      <a:pt x="0" y="399"/>
                    </a:lnTo>
                    <a:lnTo>
                      <a:pt x="0" y="443"/>
                    </a:lnTo>
                    <a:lnTo>
                      <a:pt x="0" y="487"/>
                    </a:lnTo>
                    <a:lnTo>
                      <a:pt x="0" y="532"/>
                    </a:lnTo>
                    <a:lnTo>
                      <a:pt x="0" y="576"/>
                    </a:lnTo>
                    <a:lnTo>
                      <a:pt x="0" y="620"/>
                    </a:lnTo>
                    <a:lnTo>
                      <a:pt x="0" y="664"/>
                    </a:lnTo>
                    <a:lnTo>
                      <a:pt x="0" y="709"/>
                    </a:lnTo>
                    <a:lnTo>
                      <a:pt x="0" y="753"/>
                    </a:lnTo>
                    <a:lnTo>
                      <a:pt x="0" y="797"/>
                    </a:lnTo>
                    <a:lnTo>
                      <a:pt x="0" y="841"/>
                    </a:lnTo>
                    <a:lnTo>
                      <a:pt x="0" y="886"/>
                    </a:lnTo>
                    <a:lnTo>
                      <a:pt x="0" y="930"/>
                    </a:lnTo>
                    <a:lnTo>
                      <a:pt x="0" y="974"/>
                    </a:lnTo>
                    <a:lnTo>
                      <a:pt x="0" y="1018"/>
                    </a:lnTo>
                    <a:lnTo>
                      <a:pt x="0" y="1062"/>
                    </a:lnTo>
                    <a:lnTo>
                      <a:pt x="0" y="1107"/>
                    </a:lnTo>
                    <a:lnTo>
                      <a:pt x="0" y="1151"/>
                    </a:lnTo>
                    <a:lnTo>
                      <a:pt x="0" y="1195"/>
                    </a:lnTo>
                    <a:lnTo>
                      <a:pt x="0" y="1239"/>
                    </a:lnTo>
                    <a:lnTo>
                      <a:pt x="0" y="1284"/>
                    </a:lnTo>
                    <a:lnTo>
                      <a:pt x="0" y="1328"/>
                    </a:lnTo>
                    <a:lnTo>
                      <a:pt x="0" y="1372"/>
                    </a:lnTo>
                    <a:lnTo>
                      <a:pt x="0" y="1416"/>
                    </a:lnTo>
                    <a:lnTo>
                      <a:pt x="0" y="1462"/>
                    </a:lnTo>
                    <a:lnTo>
                      <a:pt x="0" y="1506"/>
                    </a:lnTo>
                    <a:lnTo>
                      <a:pt x="0" y="1550"/>
                    </a:lnTo>
                    <a:lnTo>
                      <a:pt x="0" y="1594"/>
                    </a:lnTo>
                    <a:lnTo>
                      <a:pt x="0" y="1638"/>
                    </a:lnTo>
                    <a:lnTo>
                      <a:pt x="0" y="1683"/>
                    </a:lnTo>
                    <a:lnTo>
                      <a:pt x="0" y="1727"/>
                    </a:lnTo>
                    <a:lnTo>
                      <a:pt x="0" y="1771"/>
                    </a:lnTo>
                    <a:lnTo>
                      <a:pt x="0" y="1815"/>
                    </a:lnTo>
                    <a:lnTo>
                      <a:pt x="0" y="1860"/>
                    </a:lnTo>
                    <a:lnTo>
                      <a:pt x="0" y="1904"/>
                    </a:lnTo>
                    <a:lnTo>
                      <a:pt x="44" y="1904"/>
                    </a:lnTo>
                    <a:lnTo>
                      <a:pt x="44" y="1860"/>
                    </a:lnTo>
                    <a:lnTo>
                      <a:pt x="44" y="1815"/>
                    </a:lnTo>
                    <a:lnTo>
                      <a:pt x="44" y="1771"/>
                    </a:lnTo>
                    <a:lnTo>
                      <a:pt x="44" y="1727"/>
                    </a:lnTo>
                    <a:lnTo>
                      <a:pt x="44" y="1683"/>
                    </a:lnTo>
                    <a:lnTo>
                      <a:pt x="44" y="1638"/>
                    </a:lnTo>
                    <a:lnTo>
                      <a:pt x="44" y="1594"/>
                    </a:lnTo>
                    <a:lnTo>
                      <a:pt x="44" y="1550"/>
                    </a:lnTo>
                    <a:lnTo>
                      <a:pt x="44" y="1506"/>
                    </a:lnTo>
                    <a:lnTo>
                      <a:pt x="44" y="1462"/>
                    </a:lnTo>
                    <a:lnTo>
                      <a:pt x="44" y="1416"/>
                    </a:lnTo>
                    <a:lnTo>
                      <a:pt x="44" y="1372"/>
                    </a:lnTo>
                    <a:lnTo>
                      <a:pt x="44" y="1328"/>
                    </a:lnTo>
                    <a:lnTo>
                      <a:pt x="44" y="1284"/>
                    </a:lnTo>
                    <a:lnTo>
                      <a:pt x="44" y="1239"/>
                    </a:lnTo>
                    <a:lnTo>
                      <a:pt x="44" y="1195"/>
                    </a:lnTo>
                    <a:lnTo>
                      <a:pt x="44" y="1151"/>
                    </a:lnTo>
                    <a:lnTo>
                      <a:pt x="44" y="1107"/>
                    </a:lnTo>
                    <a:lnTo>
                      <a:pt x="44" y="1062"/>
                    </a:lnTo>
                    <a:lnTo>
                      <a:pt x="44" y="1018"/>
                    </a:lnTo>
                    <a:lnTo>
                      <a:pt x="44" y="974"/>
                    </a:lnTo>
                    <a:lnTo>
                      <a:pt x="44" y="930"/>
                    </a:lnTo>
                    <a:lnTo>
                      <a:pt x="44" y="886"/>
                    </a:lnTo>
                    <a:lnTo>
                      <a:pt x="44" y="841"/>
                    </a:lnTo>
                    <a:lnTo>
                      <a:pt x="44" y="797"/>
                    </a:lnTo>
                    <a:lnTo>
                      <a:pt x="44" y="753"/>
                    </a:lnTo>
                    <a:lnTo>
                      <a:pt x="44" y="709"/>
                    </a:lnTo>
                    <a:lnTo>
                      <a:pt x="44" y="664"/>
                    </a:lnTo>
                    <a:lnTo>
                      <a:pt x="44" y="620"/>
                    </a:lnTo>
                    <a:lnTo>
                      <a:pt x="44" y="576"/>
                    </a:lnTo>
                    <a:lnTo>
                      <a:pt x="44" y="532"/>
                    </a:lnTo>
                    <a:lnTo>
                      <a:pt x="44" y="487"/>
                    </a:lnTo>
                    <a:lnTo>
                      <a:pt x="44" y="443"/>
                    </a:lnTo>
                    <a:lnTo>
                      <a:pt x="44" y="399"/>
                    </a:lnTo>
                    <a:lnTo>
                      <a:pt x="44" y="355"/>
                    </a:lnTo>
                    <a:lnTo>
                      <a:pt x="44" y="309"/>
                    </a:lnTo>
                    <a:lnTo>
                      <a:pt x="44" y="265"/>
                    </a:lnTo>
                    <a:lnTo>
                      <a:pt x="44" y="221"/>
                    </a:lnTo>
                    <a:lnTo>
                      <a:pt x="44" y="177"/>
                    </a:lnTo>
                    <a:lnTo>
                      <a:pt x="44" y="133"/>
                    </a:lnTo>
                    <a:lnTo>
                      <a:pt x="44" y="88"/>
                    </a:lnTo>
                    <a:lnTo>
                      <a:pt x="44" y="44"/>
                    </a:lnTo>
                    <a:lnTo>
                      <a:pt x="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Rectangle 9">
                <a:extLst>
                  <a:ext uri="{FF2B5EF4-FFF2-40B4-BE49-F238E27FC236}">
                    <a16:creationId xmlns:a16="http://schemas.microsoft.com/office/drawing/2014/main" id="{EBEF28CD-6910-427A-BA7E-7743868270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03651" y="599757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id="{9399984F-C3B1-4234-A354-13C02BCF93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03651" y="290512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11">
                <a:extLst>
                  <a:ext uri="{FF2B5EF4-FFF2-40B4-BE49-F238E27FC236}">
                    <a16:creationId xmlns:a16="http://schemas.microsoft.com/office/drawing/2014/main" id="{985338BA-CA43-47EB-B5A4-A1F70285A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33801" y="606742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12">
                <a:extLst>
                  <a:ext uri="{FF2B5EF4-FFF2-40B4-BE49-F238E27FC236}">
                    <a16:creationId xmlns:a16="http://schemas.microsoft.com/office/drawing/2014/main" id="{7AAB5955-53A1-4BD2-B104-87B2019725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33801" y="2833688"/>
                <a:ext cx="69850" cy="71438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8B564818-4AA7-4399-BD3B-AFBA6A0BC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60776" y="6137275"/>
                <a:ext cx="73025" cy="71438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Rectangle 14">
                <a:extLst>
                  <a:ext uri="{FF2B5EF4-FFF2-40B4-BE49-F238E27FC236}">
                    <a16:creationId xmlns:a16="http://schemas.microsoft.com/office/drawing/2014/main" id="{E2242CE4-8138-496B-8302-29EE96B27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60776" y="2763838"/>
                <a:ext cx="73025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15">
                <a:extLst>
                  <a:ext uri="{FF2B5EF4-FFF2-40B4-BE49-F238E27FC236}">
                    <a16:creationId xmlns:a16="http://schemas.microsoft.com/office/drawing/2014/main" id="{D856165C-EA34-4C13-B474-9A2AA2089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33413" y="6208713"/>
                <a:ext cx="3027363" cy="69850"/>
              </a:xfrm>
              <a:custGeom>
                <a:avLst/>
                <a:gdLst>
                  <a:gd name="T0" fmla="*/ 1775 w 1907"/>
                  <a:gd name="T1" fmla="*/ 0 h 44"/>
                  <a:gd name="T2" fmla="*/ 1686 w 1907"/>
                  <a:gd name="T3" fmla="*/ 0 h 44"/>
                  <a:gd name="T4" fmla="*/ 1597 w 1907"/>
                  <a:gd name="T5" fmla="*/ 0 h 44"/>
                  <a:gd name="T6" fmla="*/ 1508 w 1907"/>
                  <a:gd name="T7" fmla="*/ 0 h 44"/>
                  <a:gd name="T8" fmla="*/ 1420 w 1907"/>
                  <a:gd name="T9" fmla="*/ 0 h 44"/>
                  <a:gd name="T10" fmla="*/ 1330 w 1907"/>
                  <a:gd name="T11" fmla="*/ 0 h 44"/>
                  <a:gd name="T12" fmla="*/ 1242 w 1907"/>
                  <a:gd name="T13" fmla="*/ 0 h 44"/>
                  <a:gd name="T14" fmla="*/ 1154 w 1907"/>
                  <a:gd name="T15" fmla="*/ 0 h 44"/>
                  <a:gd name="T16" fmla="*/ 1064 w 1907"/>
                  <a:gd name="T17" fmla="*/ 0 h 44"/>
                  <a:gd name="T18" fmla="*/ 976 w 1907"/>
                  <a:gd name="T19" fmla="*/ 0 h 44"/>
                  <a:gd name="T20" fmla="*/ 887 w 1907"/>
                  <a:gd name="T21" fmla="*/ 0 h 44"/>
                  <a:gd name="T22" fmla="*/ 798 w 1907"/>
                  <a:gd name="T23" fmla="*/ 0 h 44"/>
                  <a:gd name="T24" fmla="*/ 709 w 1907"/>
                  <a:gd name="T25" fmla="*/ 0 h 44"/>
                  <a:gd name="T26" fmla="*/ 621 w 1907"/>
                  <a:gd name="T27" fmla="*/ 0 h 44"/>
                  <a:gd name="T28" fmla="*/ 531 w 1907"/>
                  <a:gd name="T29" fmla="*/ 0 h 44"/>
                  <a:gd name="T30" fmla="*/ 443 w 1907"/>
                  <a:gd name="T31" fmla="*/ 0 h 44"/>
                  <a:gd name="T32" fmla="*/ 354 w 1907"/>
                  <a:gd name="T33" fmla="*/ 0 h 44"/>
                  <a:gd name="T34" fmla="*/ 266 w 1907"/>
                  <a:gd name="T35" fmla="*/ 0 h 44"/>
                  <a:gd name="T36" fmla="*/ 176 w 1907"/>
                  <a:gd name="T37" fmla="*/ 0 h 44"/>
                  <a:gd name="T38" fmla="*/ 88 w 1907"/>
                  <a:gd name="T39" fmla="*/ 0 h 44"/>
                  <a:gd name="T40" fmla="*/ 0 w 1907"/>
                  <a:gd name="T41" fmla="*/ 0 h 44"/>
                  <a:gd name="T42" fmla="*/ 44 w 1907"/>
                  <a:gd name="T43" fmla="*/ 44 h 44"/>
                  <a:gd name="T44" fmla="*/ 132 w 1907"/>
                  <a:gd name="T45" fmla="*/ 44 h 44"/>
                  <a:gd name="T46" fmla="*/ 221 w 1907"/>
                  <a:gd name="T47" fmla="*/ 44 h 44"/>
                  <a:gd name="T48" fmla="*/ 310 w 1907"/>
                  <a:gd name="T49" fmla="*/ 44 h 44"/>
                  <a:gd name="T50" fmla="*/ 399 w 1907"/>
                  <a:gd name="T51" fmla="*/ 44 h 44"/>
                  <a:gd name="T52" fmla="*/ 487 w 1907"/>
                  <a:gd name="T53" fmla="*/ 44 h 44"/>
                  <a:gd name="T54" fmla="*/ 577 w 1907"/>
                  <a:gd name="T55" fmla="*/ 44 h 44"/>
                  <a:gd name="T56" fmla="*/ 665 w 1907"/>
                  <a:gd name="T57" fmla="*/ 44 h 44"/>
                  <a:gd name="T58" fmla="*/ 753 w 1907"/>
                  <a:gd name="T59" fmla="*/ 44 h 44"/>
                  <a:gd name="T60" fmla="*/ 843 w 1907"/>
                  <a:gd name="T61" fmla="*/ 44 h 44"/>
                  <a:gd name="T62" fmla="*/ 931 w 1907"/>
                  <a:gd name="T63" fmla="*/ 44 h 44"/>
                  <a:gd name="T64" fmla="*/ 1020 w 1907"/>
                  <a:gd name="T65" fmla="*/ 44 h 44"/>
                  <a:gd name="T66" fmla="*/ 1108 w 1907"/>
                  <a:gd name="T67" fmla="*/ 44 h 44"/>
                  <a:gd name="T68" fmla="*/ 1198 w 1907"/>
                  <a:gd name="T69" fmla="*/ 44 h 44"/>
                  <a:gd name="T70" fmla="*/ 1286 w 1907"/>
                  <a:gd name="T71" fmla="*/ 44 h 44"/>
                  <a:gd name="T72" fmla="*/ 1375 w 1907"/>
                  <a:gd name="T73" fmla="*/ 44 h 44"/>
                  <a:gd name="T74" fmla="*/ 1464 w 1907"/>
                  <a:gd name="T75" fmla="*/ 44 h 44"/>
                  <a:gd name="T76" fmla="*/ 1553 w 1907"/>
                  <a:gd name="T77" fmla="*/ 44 h 44"/>
                  <a:gd name="T78" fmla="*/ 1641 w 1907"/>
                  <a:gd name="T79" fmla="*/ 44 h 44"/>
                  <a:gd name="T80" fmla="*/ 1731 w 1907"/>
                  <a:gd name="T81" fmla="*/ 44 h 44"/>
                  <a:gd name="T82" fmla="*/ 1819 w 1907"/>
                  <a:gd name="T83" fmla="*/ 44 h 44"/>
                  <a:gd name="T84" fmla="*/ 1907 w 1907"/>
                  <a:gd name="T85" fmla="*/ 44 h 44"/>
                  <a:gd name="T86" fmla="*/ 1863 w 1907"/>
                  <a:gd name="T8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07" h="44">
                    <a:moveTo>
                      <a:pt x="1819" y="0"/>
                    </a:moveTo>
                    <a:lnTo>
                      <a:pt x="1775" y="0"/>
                    </a:lnTo>
                    <a:lnTo>
                      <a:pt x="1731" y="0"/>
                    </a:lnTo>
                    <a:lnTo>
                      <a:pt x="1686" y="0"/>
                    </a:lnTo>
                    <a:lnTo>
                      <a:pt x="1641" y="0"/>
                    </a:lnTo>
                    <a:lnTo>
                      <a:pt x="1597" y="0"/>
                    </a:lnTo>
                    <a:lnTo>
                      <a:pt x="1553" y="0"/>
                    </a:lnTo>
                    <a:lnTo>
                      <a:pt x="1508" y="0"/>
                    </a:lnTo>
                    <a:lnTo>
                      <a:pt x="1464" y="0"/>
                    </a:lnTo>
                    <a:lnTo>
                      <a:pt x="1420" y="0"/>
                    </a:lnTo>
                    <a:lnTo>
                      <a:pt x="1375" y="0"/>
                    </a:lnTo>
                    <a:lnTo>
                      <a:pt x="1330" y="0"/>
                    </a:lnTo>
                    <a:lnTo>
                      <a:pt x="1286" y="0"/>
                    </a:lnTo>
                    <a:lnTo>
                      <a:pt x="1242" y="0"/>
                    </a:lnTo>
                    <a:lnTo>
                      <a:pt x="1198" y="0"/>
                    </a:lnTo>
                    <a:lnTo>
                      <a:pt x="1154" y="0"/>
                    </a:lnTo>
                    <a:lnTo>
                      <a:pt x="1108" y="0"/>
                    </a:lnTo>
                    <a:lnTo>
                      <a:pt x="1064" y="0"/>
                    </a:lnTo>
                    <a:lnTo>
                      <a:pt x="1020" y="0"/>
                    </a:lnTo>
                    <a:lnTo>
                      <a:pt x="976" y="0"/>
                    </a:lnTo>
                    <a:lnTo>
                      <a:pt x="931" y="0"/>
                    </a:lnTo>
                    <a:lnTo>
                      <a:pt x="887" y="0"/>
                    </a:lnTo>
                    <a:lnTo>
                      <a:pt x="843" y="0"/>
                    </a:lnTo>
                    <a:lnTo>
                      <a:pt x="798" y="0"/>
                    </a:lnTo>
                    <a:lnTo>
                      <a:pt x="753" y="0"/>
                    </a:lnTo>
                    <a:lnTo>
                      <a:pt x="709" y="0"/>
                    </a:lnTo>
                    <a:lnTo>
                      <a:pt x="665" y="0"/>
                    </a:lnTo>
                    <a:lnTo>
                      <a:pt x="621" y="0"/>
                    </a:lnTo>
                    <a:lnTo>
                      <a:pt x="577" y="0"/>
                    </a:lnTo>
                    <a:lnTo>
                      <a:pt x="531" y="0"/>
                    </a:lnTo>
                    <a:lnTo>
                      <a:pt x="487" y="0"/>
                    </a:lnTo>
                    <a:lnTo>
                      <a:pt x="443" y="0"/>
                    </a:lnTo>
                    <a:lnTo>
                      <a:pt x="399" y="0"/>
                    </a:lnTo>
                    <a:lnTo>
                      <a:pt x="354" y="0"/>
                    </a:lnTo>
                    <a:lnTo>
                      <a:pt x="310" y="0"/>
                    </a:lnTo>
                    <a:lnTo>
                      <a:pt x="266" y="0"/>
                    </a:lnTo>
                    <a:lnTo>
                      <a:pt x="221" y="0"/>
                    </a:lnTo>
                    <a:lnTo>
                      <a:pt x="176" y="0"/>
                    </a:lnTo>
                    <a:lnTo>
                      <a:pt x="132" y="0"/>
                    </a:lnTo>
                    <a:lnTo>
                      <a:pt x="88" y="0"/>
                    </a:lnTo>
                    <a:lnTo>
                      <a:pt x="44" y="0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44" y="44"/>
                    </a:lnTo>
                    <a:lnTo>
                      <a:pt x="88" y="44"/>
                    </a:lnTo>
                    <a:lnTo>
                      <a:pt x="132" y="44"/>
                    </a:lnTo>
                    <a:lnTo>
                      <a:pt x="176" y="44"/>
                    </a:lnTo>
                    <a:lnTo>
                      <a:pt x="221" y="44"/>
                    </a:lnTo>
                    <a:lnTo>
                      <a:pt x="266" y="44"/>
                    </a:lnTo>
                    <a:lnTo>
                      <a:pt x="310" y="44"/>
                    </a:lnTo>
                    <a:lnTo>
                      <a:pt x="354" y="44"/>
                    </a:lnTo>
                    <a:lnTo>
                      <a:pt x="399" y="44"/>
                    </a:lnTo>
                    <a:lnTo>
                      <a:pt x="443" y="44"/>
                    </a:lnTo>
                    <a:lnTo>
                      <a:pt x="487" y="44"/>
                    </a:lnTo>
                    <a:lnTo>
                      <a:pt x="531" y="44"/>
                    </a:lnTo>
                    <a:lnTo>
                      <a:pt x="577" y="44"/>
                    </a:lnTo>
                    <a:lnTo>
                      <a:pt x="621" y="44"/>
                    </a:lnTo>
                    <a:lnTo>
                      <a:pt x="665" y="44"/>
                    </a:lnTo>
                    <a:lnTo>
                      <a:pt x="709" y="44"/>
                    </a:lnTo>
                    <a:lnTo>
                      <a:pt x="753" y="44"/>
                    </a:lnTo>
                    <a:lnTo>
                      <a:pt x="798" y="44"/>
                    </a:lnTo>
                    <a:lnTo>
                      <a:pt x="843" y="44"/>
                    </a:lnTo>
                    <a:lnTo>
                      <a:pt x="887" y="44"/>
                    </a:lnTo>
                    <a:lnTo>
                      <a:pt x="931" y="44"/>
                    </a:lnTo>
                    <a:lnTo>
                      <a:pt x="976" y="44"/>
                    </a:lnTo>
                    <a:lnTo>
                      <a:pt x="1020" y="44"/>
                    </a:lnTo>
                    <a:lnTo>
                      <a:pt x="1064" y="44"/>
                    </a:lnTo>
                    <a:lnTo>
                      <a:pt x="1108" y="44"/>
                    </a:lnTo>
                    <a:lnTo>
                      <a:pt x="1154" y="44"/>
                    </a:lnTo>
                    <a:lnTo>
                      <a:pt x="1198" y="44"/>
                    </a:lnTo>
                    <a:lnTo>
                      <a:pt x="1242" y="44"/>
                    </a:lnTo>
                    <a:lnTo>
                      <a:pt x="1286" y="44"/>
                    </a:lnTo>
                    <a:lnTo>
                      <a:pt x="1330" y="44"/>
                    </a:lnTo>
                    <a:lnTo>
                      <a:pt x="1375" y="44"/>
                    </a:lnTo>
                    <a:lnTo>
                      <a:pt x="1420" y="44"/>
                    </a:lnTo>
                    <a:lnTo>
                      <a:pt x="1464" y="44"/>
                    </a:lnTo>
                    <a:lnTo>
                      <a:pt x="1508" y="44"/>
                    </a:lnTo>
                    <a:lnTo>
                      <a:pt x="1553" y="44"/>
                    </a:lnTo>
                    <a:lnTo>
                      <a:pt x="1597" y="44"/>
                    </a:lnTo>
                    <a:lnTo>
                      <a:pt x="1641" y="44"/>
                    </a:lnTo>
                    <a:lnTo>
                      <a:pt x="1686" y="44"/>
                    </a:lnTo>
                    <a:lnTo>
                      <a:pt x="1731" y="44"/>
                    </a:lnTo>
                    <a:lnTo>
                      <a:pt x="1775" y="44"/>
                    </a:lnTo>
                    <a:lnTo>
                      <a:pt x="1819" y="44"/>
                    </a:lnTo>
                    <a:lnTo>
                      <a:pt x="1863" y="44"/>
                    </a:lnTo>
                    <a:lnTo>
                      <a:pt x="1907" y="44"/>
                    </a:lnTo>
                    <a:lnTo>
                      <a:pt x="1907" y="0"/>
                    </a:lnTo>
                    <a:lnTo>
                      <a:pt x="1863" y="0"/>
                    </a:lnTo>
                    <a:lnTo>
                      <a:pt x="1819" y="0"/>
                    </a:ln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6">
                <a:extLst>
                  <a:ext uri="{FF2B5EF4-FFF2-40B4-BE49-F238E27FC236}">
                    <a16:creationId xmlns:a16="http://schemas.microsoft.com/office/drawing/2014/main" id="{E6042198-C454-4C25-8E3F-6C9E80F821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33413" y="2693988"/>
                <a:ext cx="3027363" cy="69850"/>
              </a:xfrm>
              <a:custGeom>
                <a:avLst/>
                <a:gdLst>
                  <a:gd name="T0" fmla="*/ 132 w 1907"/>
                  <a:gd name="T1" fmla="*/ 44 h 44"/>
                  <a:gd name="T2" fmla="*/ 221 w 1907"/>
                  <a:gd name="T3" fmla="*/ 44 h 44"/>
                  <a:gd name="T4" fmla="*/ 310 w 1907"/>
                  <a:gd name="T5" fmla="*/ 44 h 44"/>
                  <a:gd name="T6" fmla="*/ 399 w 1907"/>
                  <a:gd name="T7" fmla="*/ 44 h 44"/>
                  <a:gd name="T8" fmla="*/ 487 w 1907"/>
                  <a:gd name="T9" fmla="*/ 44 h 44"/>
                  <a:gd name="T10" fmla="*/ 577 w 1907"/>
                  <a:gd name="T11" fmla="*/ 44 h 44"/>
                  <a:gd name="T12" fmla="*/ 665 w 1907"/>
                  <a:gd name="T13" fmla="*/ 44 h 44"/>
                  <a:gd name="T14" fmla="*/ 753 w 1907"/>
                  <a:gd name="T15" fmla="*/ 44 h 44"/>
                  <a:gd name="T16" fmla="*/ 843 w 1907"/>
                  <a:gd name="T17" fmla="*/ 44 h 44"/>
                  <a:gd name="T18" fmla="*/ 931 w 1907"/>
                  <a:gd name="T19" fmla="*/ 44 h 44"/>
                  <a:gd name="T20" fmla="*/ 1020 w 1907"/>
                  <a:gd name="T21" fmla="*/ 44 h 44"/>
                  <a:gd name="T22" fmla="*/ 1108 w 1907"/>
                  <a:gd name="T23" fmla="*/ 44 h 44"/>
                  <a:gd name="T24" fmla="*/ 1198 w 1907"/>
                  <a:gd name="T25" fmla="*/ 44 h 44"/>
                  <a:gd name="T26" fmla="*/ 1286 w 1907"/>
                  <a:gd name="T27" fmla="*/ 44 h 44"/>
                  <a:gd name="T28" fmla="*/ 1375 w 1907"/>
                  <a:gd name="T29" fmla="*/ 44 h 44"/>
                  <a:gd name="T30" fmla="*/ 1464 w 1907"/>
                  <a:gd name="T31" fmla="*/ 44 h 44"/>
                  <a:gd name="T32" fmla="*/ 1553 w 1907"/>
                  <a:gd name="T33" fmla="*/ 44 h 44"/>
                  <a:gd name="T34" fmla="*/ 1641 w 1907"/>
                  <a:gd name="T35" fmla="*/ 44 h 44"/>
                  <a:gd name="T36" fmla="*/ 1731 w 1907"/>
                  <a:gd name="T37" fmla="*/ 44 h 44"/>
                  <a:gd name="T38" fmla="*/ 1819 w 1907"/>
                  <a:gd name="T39" fmla="*/ 44 h 44"/>
                  <a:gd name="T40" fmla="*/ 1907 w 1907"/>
                  <a:gd name="T41" fmla="*/ 44 h 44"/>
                  <a:gd name="T42" fmla="*/ 1863 w 1907"/>
                  <a:gd name="T43" fmla="*/ 0 h 44"/>
                  <a:gd name="T44" fmla="*/ 1775 w 1907"/>
                  <a:gd name="T45" fmla="*/ 0 h 44"/>
                  <a:gd name="T46" fmla="*/ 1686 w 1907"/>
                  <a:gd name="T47" fmla="*/ 0 h 44"/>
                  <a:gd name="T48" fmla="*/ 1597 w 1907"/>
                  <a:gd name="T49" fmla="*/ 0 h 44"/>
                  <a:gd name="T50" fmla="*/ 1508 w 1907"/>
                  <a:gd name="T51" fmla="*/ 0 h 44"/>
                  <a:gd name="T52" fmla="*/ 1420 w 1907"/>
                  <a:gd name="T53" fmla="*/ 0 h 44"/>
                  <a:gd name="T54" fmla="*/ 1330 w 1907"/>
                  <a:gd name="T55" fmla="*/ 0 h 44"/>
                  <a:gd name="T56" fmla="*/ 1242 w 1907"/>
                  <a:gd name="T57" fmla="*/ 0 h 44"/>
                  <a:gd name="T58" fmla="*/ 1154 w 1907"/>
                  <a:gd name="T59" fmla="*/ 0 h 44"/>
                  <a:gd name="T60" fmla="*/ 1064 w 1907"/>
                  <a:gd name="T61" fmla="*/ 0 h 44"/>
                  <a:gd name="T62" fmla="*/ 976 w 1907"/>
                  <a:gd name="T63" fmla="*/ 0 h 44"/>
                  <a:gd name="T64" fmla="*/ 887 w 1907"/>
                  <a:gd name="T65" fmla="*/ 0 h 44"/>
                  <a:gd name="T66" fmla="*/ 798 w 1907"/>
                  <a:gd name="T67" fmla="*/ 0 h 44"/>
                  <a:gd name="T68" fmla="*/ 709 w 1907"/>
                  <a:gd name="T69" fmla="*/ 0 h 44"/>
                  <a:gd name="T70" fmla="*/ 621 w 1907"/>
                  <a:gd name="T71" fmla="*/ 0 h 44"/>
                  <a:gd name="T72" fmla="*/ 531 w 1907"/>
                  <a:gd name="T73" fmla="*/ 0 h 44"/>
                  <a:gd name="T74" fmla="*/ 443 w 1907"/>
                  <a:gd name="T75" fmla="*/ 0 h 44"/>
                  <a:gd name="T76" fmla="*/ 354 w 1907"/>
                  <a:gd name="T77" fmla="*/ 0 h 44"/>
                  <a:gd name="T78" fmla="*/ 266 w 1907"/>
                  <a:gd name="T79" fmla="*/ 0 h 44"/>
                  <a:gd name="T80" fmla="*/ 176 w 1907"/>
                  <a:gd name="T81" fmla="*/ 0 h 44"/>
                  <a:gd name="T82" fmla="*/ 88 w 1907"/>
                  <a:gd name="T83" fmla="*/ 0 h 44"/>
                  <a:gd name="T84" fmla="*/ 0 w 1907"/>
                  <a:gd name="T85" fmla="*/ 0 h 44"/>
                  <a:gd name="T86" fmla="*/ 44 w 1907"/>
                  <a:gd name="T8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07" h="44">
                    <a:moveTo>
                      <a:pt x="88" y="44"/>
                    </a:moveTo>
                    <a:lnTo>
                      <a:pt x="132" y="44"/>
                    </a:lnTo>
                    <a:lnTo>
                      <a:pt x="176" y="44"/>
                    </a:lnTo>
                    <a:lnTo>
                      <a:pt x="221" y="44"/>
                    </a:lnTo>
                    <a:lnTo>
                      <a:pt x="266" y="44"/>
                    </a:lnTo>
                    <a:lnTo>
                      <a:pt x="310" y="44"/>
                    </a:lnTo>
                    <a:lnTo>
                      <a:pt x="354" y="44"/>
                    </a:lnTo>
                    <a:lnTo>
                      <a:pt x="399" y="44"/>
                    </a:lnTo>
                    <a:lnTo>
                      <a:pt x="443" y="44"/>
                    </a:lnTo>
                    <a:lnTo>
                      <a:pt x="487" y="44"/>
                    </a:lnTo>
                    <a:lnTo>
                      <a:pt x="531" y="44"/>
                    </a:lnTo>
                    <a:lnTo>
                      <a:pt x="577" y="44"/>
                    </a:lnTo>
                    <a:lnTo>
                      <a:pt x="621" y="44"/>
                    </a:lnTo>
                    <a:lnTo>
                      <a:pt x="665" y="44"/>
                    </a:lnTo>
                    <a:lnTo>
                      <a:pt x="709" y="44"/>
                    </a:lnTo>
                    <a:lnTo>
                      <a:pt x="753" y="44"/>
                    </a:lnTo>
                    <a:lnTo>
                      <a:pt x="798" y="44"/>
                    </a:lnTo>
                    <a:lnTo>
                      <a:pt x="843" y="44"/>
                    </a:lnTo>
                    <a:lnTo>
                      <a:pt x="887" y="44"/>
                    </a:lnTo>
                    <a:lnTo>
                      <a:pt x="931" y="44"/>
                    </a:lnTo>
                    <a:lnTo>
                      <a:pt x="976" y="44"/>
                    </a:lnTo>
                    <a:lnTo>
                      <a:pt x="1020" y="44"/>
                    </a:lnTo>
                    <a:lnTo>
                      <a:pt x="1064" y="44"/>
                    </a:lnTo>
                    <a:lnTo>
                      <a:pt x="1108" y="44"/>
                    </a:lnTo>
                    <a:lnTo>
                      <a:pt x="1154" y="44"/>
                    </a:lnTo>
                    <a:lnTo>
                      <a:pt x="1198" y="44"/>
                    </a:lnTo>
                    <a:lnTo>
                      <a:pt x="1242" y="44"/>
                    </a:lnTo>
                    <a:lnTo>
                      <a:pt x="1286" y="44"/>
                    </a:lnTo>
                    <a:lnTo>
                      <a:pt x="1330" y="44"/>
                    </a:lnTo>
                    <a:lnTo>
                      <a:pt x="1375" y="44"/>
                    </a:lnTo>
                    <a:lnTo>
                      <a:pt x="1420" y="44"/>
                    </a:lnTo>
                    <a:lnTo>
                      <a:pt x="1464" y="44"/>
                    </a:lnTo>
                    <a:lnTo>
                      <a:pt x="1508" y="44"/>
                    </a:lnTo>
                    <a:lnTo>
                      <a:pt x="1553" y="44"/>
                    </a:lnTo>
                    <a:lnTo>
                      <a:pt x="1597" y="44"/>
                    </a:lnTo>
                    <a:lnTo>
                      <a:pt x="1641" y="44"/>
                    </a:lnTo>
                    <a:lnTo>
                      <a:pt x="1686" y="44"/>
                    </a:lnTo>
                    <a:lnTo>
                      <a:pt x="1731" y="44"/>
                    </a:lnTo>
                    <a:lnTo>
                      <a:pt x="1775" y="44"/>
                    </a:lnTo>
                    <a:lnTo>
                      <a:pt x="1819" y="44"/>
                    </a:lnTo>
                    <a:lnTo>
                      <a:pt x="1863" y="44"/>
                    </a:lnTo>
                    <a:lnTo>
                      <a:pt x="1907" y="44"/>
                    </a:lnTo>
                    <a:lnTo>
                      <a:pt x="1907" y="0"/>
                    </a:lnTo>
                    <a:lnTo>
                      <a:pt x="1863" y="0"/>
                    </a:lnTo>
                    <a:lnTo>
                      <a:pt x="1819" y="0"/>
                    </a:lnTo>
                    <a:lnTo>
                      <a:pt x="1775" y="0"/>
                    </a:lnTo>
                    <a:lnTo>
                      <a:pt x="1731" y="0"/>
                    </a:lnTo>
                    <a:lnTo>
                      <a:pt x="1686" y="0"/>
                    </a:lnTo>
                    <a:lnTo>
                      <a:pt x="1641" y="0"/>
                    </a:lnTo>
                    <a:lnTo>
                      <a:pt x="1597" y="0"/>
                    </a:lnTo>
                    <a:lnTo>
                      <a:pt x="1553" y="0"/>
                    </a:lnTo>
                    <a:lnTo>
                      <a:pt x="1508" y="0"/>
                    </a:lnTo>
                    <a:lnTo>
                      <a:pt x="1464" y="0"/>
                    </a:lnTo>
                    <a:lnTo>
                      <a:pt x="1420" y="0"/>
                    </a:lnTo>
                    <a:lnTo>
                      <a:pt x="1375" y="0"/>
                    </a:lnTo>
                    <a:lnTo>
                      <a:pt x="1330" y="0"/>
                    </a:lnTo>
                    <a:lnTo>
                      <a:pt x="1286" y="0"/>
                    </a:lnTo>
                    <a:lnTo>
                      <a:pt x="1242" y="0"/>
                    </a:lnTo>
                    <a:lnTo>
                      <a:pt x="1198" y="0"/>
                    </a:lnTo>
                    <a:lnTo>
                      <a:pt x="1154" y="0"/>
                    </a:lnTo>
                    <a:lnTo>
                      <a:pt x="1108" y="0"/>
                    </a:lnTo>
                    <a:lnTo>
                      <a:pt x="1064" y="0"/>
                    </a:lnTo>
                    <a:lnTo>
                      <a:pt x="1020" y="0"/>
                    </a:lnTo>
                    <a:lnTo>
                      <a:pt x="976" y="0"/>
                    </a:lnTo>
                    <a:lnTo>
                      <a:pt x="931" y="0"/>
                    </a:lnTo>
                    <a:lnTo>
                      <a:pt x="887" y="0"/>
                    </a:lnTo>
                    <a:lnTo>
                      <a:pt x="843" y="0"/>
                    </a:lnTo>
                    <a:lnTo>
                      <a:pt x="798" y="0"/>
                    </a:lnTo>
                    <a:lnTo>
                      <a:pt x="753" y="0"/>
                    </a:lnTo>
                    <a:lnTo>
                      <a:pt x="709" y="0"/>
                    </a:lnTo>
                    <a:lnTo>
                      <a:pt x="665" y="0"/>
                    </a:lnTo>
                    <a:lnTo>
                      <a:pt x="621" y="0"/>
                    </a:lnTo>
                    <a:lnTo>
                      <a:pt x="577" y="0"/>
                    </a:lnTo>
                    <a:lnTo>
                      <a:pt x="531" y="0"/>
                    </a:lnTo>
                    <a:lnTo>
                      <a:pt x="487" y="0"/>
                    </a:lnTo>
                    <a:lnTo>
                      <a:pt x="443" y="0"/>
                    </a:lnTo>
                    <a:lnTo>
                      <a:pt x="399" y="0"/>
                    </a:lnTo>
                    <a:lnTo>
                      <a:pt x="354" y="0"/>
                    </a:lnTo>
                    <a:lnTo>
                      <a:pt x="310" y="0"/>
                    </a:lnTo>
                    <a:lnTo>
                      <a:pt x="266" y="0"/>
                    </a:lnTo>
                    <a:lnTo>
                      <a:pt x="221" y="0"/>
                    </a:lnTo>
                    <a:lnTo>
                      <a:pt x="176" y="0"/>
                    </a:lnTo>
                    <a:lnTo>
                      <a:pt x="132" y="0"/>
                    </a:lnTo>
                    <a:lnTo>
                      <a:pt x="88" y="0"/>
                    </a:lnTo>
                    <a:lnTo>
                      <a:pt x="44" y="0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44" y="44"/>
                    </a:lnTo>
                    <a:lnTo>
                      <a:pt x="88" y="44"/>
                    </a:ln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Rectangle 17">
                <a:extLst>
                  <a:ext uri="{FF2B5EF4-FFF2-40B4-BE49-F238E27FC236}">
                    <a16:creationId xmlns:a16="http://schemas.microsoft.com/office/drawing/2014/main" id="{46BC6AFF-1234-4387-AC19-447410B31D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60388" y="6137275"/>
                <a:ext cx="73025" cy="71438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Rectangle 18">
                <a:extLst>
                  <a:ext uri="{FF2B5EF4-FFF2-40B4-BE49-F238E27FC236}">
                    <a16:creationId xmlns:a16="http://schemas.microsoft.com/office/drawing/2014/main" id="{C37AB1DD-D494-4360-8541-EFB7A1DC5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60388" y="2763838"/>
                <a:ext cx="73025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Rectangle 19">
                <a:extLst>
                  <a:ext uri="{FF2B5EF4-FFF2-40B4-BE49-F238E27FC236}">
                    <a16:creationId xmlns:a16="http://schemas.microsoft.com/office/drawing/2014/main" id="{FEE04F84-853C-4827-8865-9A8476C4D4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0538" y="606742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Rectangle 20">
                <a:extLst>
                  <a:ext uri="{FF2B5EF4-FFF2-40B4-BE49-F238E27FC236}">
                    <a16:creationId xmlns:a16="http://schemas.microsoft.com/office/drawing/2014/main" id="{6569A852-6D00-4432-B055-A2A24D0A0D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0538" y="2833688"/>
                <a:ext cx="69850" cy="71438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Rectangle 21">
                <a:extLst>
                  <a:ext uri="{FF2B5EF4-FFF2-40B4-BE49-F238E27FC236}">
                    <a16:creationId xmlns:a16="http://schemas.microsoft.com/office/drawing/2014/main" id="{7CE4BF1A-A253-4B35-A655-B5FFDDD407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20688" y="599757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22">
                <a:extLst>
                  <a:ext uri="{FF2B5EF4-FFF2-40B4-BE49-F238E27FC236}">
                    <a16:creationId xmlns:a16="http://schemas.microsoft.com/office/drawing/2014/main" id="{344C5C72-EC8B-4EA3-ADF3-7E18442EE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20688" y="290512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23">
                <a:extLst>
                  <a:ext uri="{FF2B5EF4-FFF2-40B4-BE49-F238E27FC236}">
                    <a16:creationId xmlns:a16="http://schemas.microsoft.com/office/drawing/2014/main" id="{9303DBBC-1B59-4590-B0E1-797EEDB4A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50838" y="2974975"/>
                <a:ext cx="69850" cy="3022600"/>
              </a:xfrm>
              <a:custGeom>
                <a:avLst/>
                <a:gdLst>
                  <a:gd name="T0" fmla="*/ 44 w 44"/>
                  <a:gd name="T1" fmla="*/ 1771 h 1904"/>
                  <a:gd name="T2" fmla="*/ 44 w 44"/>
                  <a:gd name="T3" fmla="*/ 1683 h 1904"/>
                  <a:gd name="T4" fmla="*/ 44 w 44"/>
                  <a:gd name="T5" fmla="*/ 1594 h 1904"/>
                  <a:gd name="T6" fmla="*/ 44 w 44"/>
                  <a:gd name="T7" fmla="*/ 1506 h 1904"/>
                  <a:gd name="T8" fmla="*/ 44 w 44"/>
                  <a:gd name="T9" fmla="*/ 1416 h 1904"/>
                  <a:gd name="T10" fmla="*/ 44 w 44"/>
                  <a:gd name="T11" fmla="*/ 1328 h 1904"/>
                  <a:gd name="T12" fmla="*/ 44 w 44"/>
                  <a:gd name="T13" fmla="*/ 1239 h 1904"/>
                  <a:gd name="T14" fmla="*/ 44 w 44"/>
                  <a:gd name="T15" fmla="*/ 1151 h 1904"/>
                  <a:gd name="T16" fmla="*/ 44 w 44"/>
                  <a:gd name="T17" fmla="*/ 1062 h 1904"/>
                  <a:gd name="T18" fmla="*/ 44 w 44"/>
                  <a:gd name="T19" fmla="*/ 974 h 1904"/>
                  <a:gd name="T20" fmla="*/ 44 w 44"/>
                  <a:gd name="T21" fmla="*/ 886 h 1904"/>
                  <a:gd name="T22" fmla="*/ 44 w 44"/>
                  <a:gd name="T23" fmla="*/ 797 h 1904"/>
                  <a:gd name="T24" fmla="*/ 44 w 44"/>
                  <a:gd name="T25" fmla="*/ 709 h 1904"/>
                  <a:gd name="T26" fmla="*/ 44 w 44"/>
                  <a:gd name="T27" fmla="*/ 620 h 1904"/>
                  <a:gd name="T28" fmla="*/ 44 w 44"/>
                  <a:gd name="T29" fmla="*/ 532 h 1904"/>
                  <a:gd name="T30" fmla="*/ 44 w 44"/>
                  <a:gd name="T31" fmla="*/ 443 h 1904"/>
                  <a:gd name="T32" fmla="*/ 44 w 44"/>
                  <a:gd name="T33" fmla="*/ 355 h 1904"/>
                  <a:gd name="T34" fmla="*/ 44 w 44"/>
                  <a:gd name="T35" fmla="*/ 265 h 1904"/>
                  <a:gd name="T36" fmla="*/ 44 w 44"/>
                  <a:gd name="T37" fmla="*/ 177 h 1904"/>
                  <a:gd name="T38" fmla="*/ 44 w 44"/>
                  <a:gd name="T39" fmla="*/ 88 h 1904"/>
                  <a:gd name="T40" fmla="*/ 44 w 44"/>
                  <a:gd name="T41" fmla="*/ 0 h 1904"/>
                  <a:gd name="T42" fmla="*/ 0 w 44"/>
                  <a:gd name="T43" fmla="*/ 44 h 1904"/>
                  <a:gd name="T44" fmla="*/ 0 w 44"/>
                  <a:gd name="T45" fmla="*/ 133 h 1904"/>
                  <a:gd name="T46" fmla="*/ 0 w 44"/>
                  <a:gd name="T47" fmla="*/ 221 h 1904"/>
                  <a:gd name="T48" fmla="*/ 0 w 44"/>
                  <a:gd name="T49" fmla="*/ 309 h 1904"/>
                  <a:gd name="T50" fmla="*/ 0 w 44"/>
                  <a:gd name="T51" fmla="*/ 399 h 1904"/>
                  <a:gd name="T52" fmla="*/ 0 w 44"/>
                  <a:gd name="T53" fmla="*/ 487 h 1904"/>
                  <a:gd name="T54" fmla="*/ 0 w 44"/>
                  <a:gd name="T55" fmla="*/ 576 h 1904"/>
                  <a:gd name="T56" fmla="*/ 0 w 44"/>
                  <a:gd name="T57" fmla="*/ 664 h 1904"/>
                  <a:gd name="T58" fmla="*/ 0 w 44"/>
                  <a:gd name="T59" fmla="*/ 753 h 1904"/>
                  <a:gd name="T60" fmla="*/ 0 w 44"/>
                  <a:gd name="T61" fmla="*/ 841 h 1904"/>
                  <a:gd name="T62" fmla="*/ 0 w 44"/>
                  <a:gd name="T63" fmla="*/ 930 h 1904"/>
                  <a:gd name="T64" fmla="*/ 0 w 44"/>
                  <a:gd name="T65" fmla="*/ 1018 h 1904"/>
                  <a:gd name="T66" fmla="*/ 0 w 44"/>
                  <a:gd name="T67" fmla="*/ 1107 h 1904"/>
                  <a:gd name="T68" fmla="*/ 0 w 44"/>
                  <a:gd name="T69" fmla="*/ 1195 h 1904"/>
                  <a:gd name="T70" fmla="*/ 0 w 44"/>
                  <a:gd name="T71" fmla="*/ 1284 h 1904"/>
                  <a:gd name="T72" fmla="*/ 0 w 44"/>
                  <a:gd name="T73" fmla="*/ 1372 h 1904"/>
                  <a:gd name="T74" fmla="*/ 0 w 44"/>
                  <a:gd name="T75" fmla="*/ 1462 h 1904"/>
                  <a:gd name="T76" fmla="*/ 0 w 44"/>
                  <a:gd name="T77" fmla="*/ 1550 h 1904"/>
                  <a:gd name="T78" fmla="*/ 0 w 44"/>
                  <a:gd name="T79" fmla="*/ 1638 h 1904"/>
                  <a:gd name="T80" fmla="*/ 0 w 44"/>
                  <a:gd name="T81" fmla="*/ 1727 h 1904"/>
                  <a:gd name="T82" fmla="*/ 0 w 44"/>
                  <a:gd name="T83" fmla="*/ 1815 h 1904"/>
                  <a:gd name="T84" fmla="*/ 0 w 44"/>
                  <a:gd name="T85" fmla="*/ 1904 h 1904"/>
                  <a:gd name="T86" fmla="*/ 44 w 44"/>
                  <a:gd name="T87" fmla="*/ 1860 h 1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" h="1904">
                    <a:moveTo>
                      <a:pt x="44" y="1815"/>
                    </a:moveTo>
                    <a:lnTo>
                      <a:pt x="44" y="1771"/>
                    </a:lnTo>
                    <a:lnTo>
                      <a:pt x="44" y="1727"/>
                    </a:lnTo>
                    <a:lnTo>
                      <a:pt x="44" y="1683"/>
                    </a:lnTo>
                    <a:lnTo>
                      <a:pt x="44" y="1638"/>
                    </a:lnTo>
                    <a:lnTo>
                      <a:pt x="44" y="1594"/>
                    </a:lnTo>
                    <a:lnTo>
                      <a:pt x="44" y="1550"/>
                    </a:lnTo>
                    <a:lnTo>
                      <a:pt x="44" y="1506"/>
                    </a:lnTo>
                    <a:lnTo>
                      <a:pt x="44" y="1462"/>
                    </a:lnTo>
                    <a:lnTo>
                      <a:pt x="44" y="1416"/>
                    </a:lnTo>
                    <a:lnTo>
                      <a:pt x="44" y="1372"/>
                    </a:lnTo>
                    <a:lnTo>
                      <a:pt x="44" y="1328"/>
                    </a:lnTo>
                    <a:lnTo>
                      <a:pt x="44" y="1284"/>
                    </a:lnTo>
                    <a:lnTo>
                      <a:pt x="44" y="1239"/>
                    </a:lnTo>
                    <a:lnTo>
                      <a:pt x="44" y="1195"/>
                    </a:lnTo>
                    <a:lnTo>
                      <a:pt x="44" y="1151"/>
                    </a:lnTo>
                    <a:lnTo>
                      <a:pt x="44" y="1107"/>
                    </a:lnTo>
                    <a:lnTo>
                      <a:pt x="44" y="1062"/>
                    </a:lnTo>
                    <a:lnTo>
                      <a:pt x="44" y="1018"/>
                    </a:lnTo>
                    <a:lnTo>
                      <a:pt x="44" y="974"/>
                    </a:lnTo>
                    <a:lnTo>
                      <a:pt x="44" y="930"/>
                    </a:lnTo>
                    <a:lnTo>
                      <a:pt x="44" y="886"/>
                    </a:lnTo>
                    <a:lnTo>
                      <a:pt x="44" y="841"/>
                    </a:lnTo>
                    <a:lnTo>
                      <a:pt x="44" y="797"/>
                    </a:lnTo>
                    <a:lnTo>
                      <a:pt x="44" y="753"/>
                    </a:lnTo>
                    <a:lnTo>
                      <a:pt x="44" y="709"/>
                    </a:lnTo>
                    <a:lnTo>
                      <a:pt x="44" y="664"/>
                    </a:lnTo>
                    <a:lnTo>
                      <a:pt x="44" y="620"/>
                    </a:lnTo>
                    <a:lnTo>
                      <a:pt x="44" y="576"/>
                    </a:lnTo>
                    <a:lnTo>
                      <a:pt x="44" y="532"/>
                    </a:lnTo>
                    <a:lnTo>
                      <a:pt x="44" y="487"/>
                    </a:lnTo>
                    <a:lnTo>
                      <a:pt x="44" y="443"/>
                    </a:lnTo>
                    <a:lnTo>
                      <a:pt x="44" y="399"/>
                    </a:lnTo>
                    <a:lnTo>
                      <a:pt x="44" y="355"/>
                    </a:lnTo>
                    <a:lnTo>
                      <a:pt x="44" y="309"/>
                    </a:lnTo>
                    <a:lnTo>
                      <a:pt x="44" y="265"/>
                    </a:lnTo>
                    <a:lnTo>
                      <a:pt x="44" y="221"/>
                    </a:lnTo>
                    <a:lnTo>
                      <a:pt x="44" y="177"/>
                    </a:lnTo>
                    <a:lnTo>
                      <a:pt x="44" y="133"/>
                    </a:lnTo>
                    <a:lnTo>
                      <a:pt x="44" y="88"/>
                    </a:lnTo>
                    <a:lnTo>
                      <a:pt x="44" y="44"/>
                    </a:lnTo>
                    <a:lnTo>
                      <a:pt x="44" y="0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88"/>
                    </a:lnTo>
                    <a:lnTo>
                      <a:pt x="0" y="133"/>
                    </a:lnTo>
                    <a:lnTo>
                      <a:pt x="0" y="177"/>
                    </a:lnTo>
                    <a:lnTo>
                      <a:pt x="0" y="221"/>
                    </a:lnTo>
                    <a:lnTo>
                      <a:pt x="0" y="265"/>
                    </a:lnTo>
                    <a:lnTo>
                      <a:pt x="0" y="309"/>
                    </a:lnTo>
                    <a:lnTo>
                      <a:pt x="0" y="355"/>
                    </a:lnTo>
                    <a:lnTo>
                      <a:pt x="0" y="399"/>
                    </a:lnTo>
                    <a:lnTo>
                      <a:pt x="0" y="443"/>
                    </a:lnTo>
                    <a:lnTo>
                      <a:pt x="0" y="487"/>
                    </a:lnTo>
                    <a:lnTo>
                      <a:pt x="0" y="532"/>
                    </a:lnTo>
                    <a:lnTo>
                      <a:pt x="0" y="576"/>
                    </a:lnTo>
                    <a:lnTo>
                      <a:pt x="0" y="620"/>
                    </a:lnTo>
                    <a:lnTo>
                      <a:pt x="0" y="664"/>
                    </a:lnTo>
                    <a:lnTo>
                      <a:pt x="0" y="709"/>
                    </a:lnTo>
                    <a:lnTo>
                      <a:pt x="0" y="753"/>
                    </a:lnTo>
                    <a:lnTo>
                      <a:pt x="0" y="797"/>
                    </a:lnTo>
                    <a:lnTo>
                      <a:pt x="0" y="841"/>
                    </a:lnTo>
                    <a:lnTo>
                      <a:pt x="0" y="886"/>
                    </a:lnTo>
                    <a:lnTo>
                      <a:pt x="0" y="930"/>
                    </a:lnTo>
                    <a:lnTo>
                      <a:pt x="0" y="974"/>
                    </a:lnTo>
                    <a:lnTo>
                      <a:pt x="0" y="1018"/>
                    </a:lnTo>
                    <a:lnTo>
                      <a:pt x="0" y="1062"/>
                    </a:lnTo>
                    <a:lnTo>
                      <a:pt x="0" y="1107"/>
                    </a:lnTo>
                    <a:lnTo>
                      <a:pt x="0" y="1151"/>
                    </a:lnTo>
                    <a:lnTo>
                      <a:pt x="0" y="1195"/>
                    </a:lnTo>
                    <a:lnTo>
                      <a:pt x="0" y="1239"/>
                    </a:lnTo>
                    <a:lnTo>
                      <a:pt x="0" y="1284"/>
                    </a:lnTo>
                    <a:lnTo>
                      <a:pt x="0" y="1328"/>
                    </a:lnTo>
                    <a:lnTo>
                      <a:pt x="0" y="1372"/>
                    </a:lnTo>
                    <a:lnTo>
                      <a:pt x="0" y="1416"/>
                    </a:lnTo>
                    <a:lnTo>
                      <a:pt x="0" y="1462"/>
                    </a:lnTo>
                    <a:lnTo>
                      <a:pt x="0" y="1506"/>
                    </a:lnTo>
                    <a:lnTo>
                      <a:pt x="0" y="1550"/>
                    </a:lnTo>
                    <a:lnTo>
                      <a:pt x="0" y="1594"/>
                    </a:lnTo>
                    <a:lnTo>
                      <a:pt x="0" y="1638"/>
                    </a:lnTo>
                    <a:lnTo>
                      <a:pt x="0" y="1683"/>
                    </a:lnTo>
                    <a:lnTo>
                      <a:pt x="0" y="1727"/>
                    </a:lnTo>
                    <a:lnTo>
                      <a:pt x="0" y="1771"/>
                    </a:lnTo>
                    <a:lnTo>
                      <a:pt x="0" y="1815"/>
                    </a:lnTo>
                    <a:lnTo>
                      <a:pt x="0" y="1860"/>
                    </a:lnTo>
                    <a:lnTo>
                      <a:pt x="0" y="1904"/>
                    </a:lnTo>
                    <a:lnTo>
                      <a:pt x="44" y="1904"/>
                    </a:lnTo>
                    <a:lnTo>
                      <a:pt x="44" y="1860"/>
                    </a:lnTo>
                    <a:lnTo>
                      <a:pt x="44" y="1815"/>
                    </a:ln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11CE9D8-F715-4824-8D3B-AAADE7A912E4}"/>
                </a:ext>
              </a:extLst>
            </p:cNvPr>
            <p:cNvSpPr txBox="1"/>
            <p:nvPr/>
          </p:nvSpPr>
          <p:spPr>
            <a:xfrm>
              <a:off x="9564291" y="769637"/>
              <a:ext cx="2907189" cy="2754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  <a:t>Oh no I’m lost!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  <a:t>Help me before I have a meltdown!</a:t>
              </a:r>
            </a:p>
            <a:p>
              <a:pPr algn="ctr"/>
              <a:endParaRPr lang="en-US" sz="1100" b="1" dirty="0">
                <a:solidFill>
                  <a:schemeClr val="bg1"/>
                </a:solidFill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endParaRPr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  <a:t>Navigate your mouse through the maze to rescue the snowman!</a:t>
              </a:r>
            </a:p>
            <a:p>
              <a:pPr algn="ctr"/>
              <a:endParaRPr lang="en-US" dirty="0">
                <a:solidFill>
                  <a:schemeClr val="bg1"/>
                </a:solidFill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  <a:t>Click the green </a:t>
              </a:r>
              <a:br>
                <a:rPr lang="en-US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</a:br>
              <a:r>
                <a:rPr lang="en-US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  <a:t>arrow to begin!</a:t>
              </a:r>
              <a:endParaRPr lang="en-US" dirty="0">
                <a:solidFill>
                  <a:schemeClr val="bg1"/>
                </a:solidFill>
                <a:latin typeface="Consolas" panose="020B0609020204030204" pitchFamily="49" charset="0"/>
                <a:ea typeface="MS Gothic" panose="020B0609070205080204" pitchFamily="49" charset="-128"/>
              </a:endParaRPr>
            </a:p>
          </p:txBody>
        </p:sp>
      </p:grpSp>
      <p:pic>
        <p:nvPicPr>
          <p:cNvPr id="47" name="Picture 46">
            <a:hlinkHover r:id="rId4" action="ppaction://hlinksldjump"/>
            <a:extLst>
              <a:ext uri="{FF2B5EF4-FFF2-40B4-BE49-F238E27FC236}">
                <a16:creationId xmlns:a16="http://schemas.microsoft.com/office/drawing/2014/main" id="{B1C599AF-B8CF-4274-945C-4F40387F922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18327" y="5632286"/>
            <a:ext cx="1349573" cy="1654564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71F7FEEB-5EF9-423F-AC11-5B92B6877C17}"/>
              </a:ext>
            </a:extLst>
          </p:cNvPr>
          <p:cNvGrpSpPr/>
          <p:nvPr userDrawn="1"/>
        </p:nvGrpSpPr>
        <p:grpSpPr>
          <a:xfrm>
            <a:off x="1316091" y="5278056"/>
            <a:ext cx="2895903" cy="1678001"/>
            <a:chOff x="7595" y="2965"/>
            <a:chExt cx="4318942" cy="2502567"/>
          </a:xfrm>
        </p:grpSpPr>
        <p:pic>
          <p:nvPicPr>
            <p:cNvPr id="49" name="Picture 48">
              <a:hlinkHover r:id="" action="ppaction://hlinkshowjump?jump=nextslide"/>
              <a:extLst>
                <a:ext uri="{FF2B5EF4-FFF2-40B4-BE49-F238E27FC236}">
                  <a16:creationId xmlns:a16="http://schemas.microsoft.com/office/drawing/2014/main" id="{DD304FB6-66D4-43C1-ADCA-B37C86B83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5" y="2965"/>
              <a:ext cx="2728350" cy="2502567"/>
            </a:xfrm>
            <a:prstGeom prst="rect">
              <a:avLst/>
            </a:prstGeom>
          </p:spPr>
        </p:pic>
        <p:pic>
          <p:nvPicPr>
            <p:cNvPr id="50" name="Picture 49">
              <a:hlinkHover r:id="" action="ppaction://hlinkshowjump?jump=nextslide"/>
              <a:extLst>
                <a:ext uri="{FF2B5EF4-FFF2-40B4-BE49-F238E27FC236}">
                  <a16:creationId xmlns:a16="http://schemas.microsoft.com/office/drawing/2014/main" id="{AB7FBAF3-BE99-4E68-B691-3D684DC15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27037" y="498058"/>
              <a:ext cx="1999500" cy="1987900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8E94198-AC24-4EC8-9C67-CFF8F1D576E9}"/>
              </a:ext>
            </a:extLst>
          </p:cNvPr>
          <p:cNvGrpSpPr/>
          <p:nvPr userDrawn="1"/>
        </p:nvGrpSpPr>
        <p:grpSpPr>
          <a:xfrm>
            <a:off x="5490179" y="5278056"/>
            <a:ext cx="3814310" cy="1678001"/>
            <a:chOff x="-1362115" y="2965"/>
            <a:chExt cx="5688652" cy="2502567"/>
          </a:xfrm>
        </p:grpSpPr>
        <p:pic>
          <p:nvPicPr>
            <p:cNvPr id="52" name="Picture 51">
              <a:hlinkHover r:id="" action="ppaction://hlinkshowjump?jump=nextslide"/>
              <a:extLst>
                <a:ext uri="{FF2B5EF4-FFF2-40B4-BE49-F238E27FC236}">
                  <a16:creationId xmlns:a16="http://schemas.microsoft.com/office/drawing/2014/main" id="{335E9BB4-9757-4C3A-BFFD-119488434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5" y="2965"/>
              <a:ext cx="2728350" cy="2502567"/>
            </a:xfrm>
            <a:prstGeom prst="rect">
              <a:avLst/>
            </a:prstGeom>
          </p:spPr>
        </p:pic>
        <p:pic>
          <p:nvPicPr>
            <p:cNvPr id="53" name="Picture 52">
              <a:hlinkHover r:id="" action="ppaction://hlinkshowjump?jump=nextslide"/>
              <a:extLst>
                <a:ext uri="{FF2B5EF4-FFF2-40B4-BE49-F238E27FC236}">
                  <a16:creationId xmlns:a16="http://schemas.microsoft.com/office/drawing/2014/main" id="{69922E21-1F43-4022-BCF4-7C6C618F4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27037" y="498058"/>
              <a:ext cx="1999500" cy="1987900"/>
            </a:xfrm>
            <a:prstGeom prst="rect">
              <a:avLst/>
            </a:prstGeom>
          </p:spPr>
        </p:pic>
        <p:pic>
          <p:nvPicPr>
            <p:cNvPr id="54" name="Picture 53">
              <a:hlinkHover r:id="" action="ppaction://hlinkshowjump?jump=nextslide"/>
              <a:extLst>
                <a:ext uri="{FF2B5EF4-FFF2-40B4-BE49-F238E27FC236}">
                  <a16:creationId xmlns:a16="http://schemas.microsoft.com/office/drawing/2014/main" id="{F036F82E-A89A-4D9C-816F-149CFB502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362115" y="498058"/>
              <a:ext cx="1999500" cy="1987901"/>
            </a:xfrm>
            <a:prstGeom prst="rect">
              <a:avLst/>
            </a:prstGeom>
          </p:spPr>
        </p:pic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C72CE063-8D4F-44FC-857B-5D1CF5F7CD3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9623" y="1910050"/>
            <a:ext cx="747472" cy="69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4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26 0.14907 L 0 2.59259E-6 " pathEditMode="relative" rAng="0" ptsTypes="AA">
                                          <p:cBhvr>
                                            <p:cTn id="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-745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" dur="10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64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0833E-6 0.43657 L -2.70833E-6 1.85185E-6 " pathEditMode="relative" rAng="0" ptsTypes="AA">
                                          <p:cBhvr>
                                            <p:cTn id="17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2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nodeType="withEffect" p14:presetBounceEnd="99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2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3" dur="100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0.43657 L -3.95833E-6 1.85185E-6 " pathEditMode="relative" rAng="0" ptsTypes="AA">
                                          <p:cBhvr>
                                            <p:cTn id="35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3" dur="100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64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0.43657 L -6.25E-7 1.85185E-6 " pathEditMode="relative" rAng="0" ptsTypes="AA">
                                          <p:cBhvr>
                                            <p:cTn id="45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5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5"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26 0.14907 L 0 2.59259E-6 " pathEditMode="relative" rAng="0" ptsTypes="AA">
                                          <p:cBhvr>
                                            <p:cTn id="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-745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64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0833E-6 0.43657 L -2.70833E-6 1.85185E-6 " pathEditMode="relative" rAng="0" ptsTypes="AA">
                                          <p:cBhvr>
                                            <p:cTn id="17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2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2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0.43657 L -3.95833E-6 1.85185E-6 " pathEditMode="relative" rAng="0" ptsTypes="AA">
                                          <p:cBhvr>
                                            <p:cTn id="35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00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64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0.43657 L -6.25E-7 1.85185E-6 " pathEditMode="relative" rAng="0" ptsTypes="AA">
                                          <p:cBhvr>
                                            <p:cTn id="45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5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5"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</p:bldLst>
      </p:timing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E87BA32-5EC3-4532-9F92-88FCA921D688}"/>
              </a:ext>
            </a:extLst>
          </p:cNvPr>
          <p:cNvGrpSpPr/>
          <p:nvPr userDrawn="1"/>
        </p:nvGrpSpPr>
        <p:grpSpPr>
          <a:xfrm>
            <a:off x="-16099" y="0"/>
            <a:ext cx="12224198" cy="2889250"/>
            <a:chOff x="14362914" y="10627671"/>
            <a:chExt cx="12224198" cy="2889250"/>
          </a:xfrm>
          <a:solidFill>
            <a:schemeClr val="tx2">
              <a:lumMod val="50000"/>
            </a:schemeClr>
          </a:solidFill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21CDF8D-D88B-4222-9ADD-86E2DB6EF4B7}"/>
                </a:ext>
              </a:extLst>
            </p:cNvPr>
            <p:cNvGrpSpPr/>
            <p:nvPr/>
          </p:nvGrpSpPr>
          <p:grpSpPr>
            <a:xfrm rot="10800000">
              <a:off x="14384720" y="10808871"/>
              <a:ext cx="12193645" cy="2708050"/>
              <a:chOff x="-19137" y="1409956"/>
              <a:chExt cx="13157036" cy="2922007"/>
            </a:xfrm>
            <a:grpFill/>
          </p:grpSpPr>
          <p:sp>
            <p:nvSpPr>
              <p:cNvPr id="13" name="Freeform 1191">
                <a:extLst>
                  <a:ext uri="{FF2B5EF4-FFF2-40B4-BE49-F238E27FC236}">
                    <a16:creationId xmlns:a16="http://schemas.microsoft.com/office/drawing/2014/main" id="{3F8BBB35-CA65-458B-A9A8-5640E6FB0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9137" y="140995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191">
                <a:extLst>
                  <a:ext uri="{FF2B5EF4-FFF2-40B4-BE49-F238E27FC236}">
                    <a16:creationId xmlns:a16="http://schemas.microsoft.com/office/drawing/2014/main" id="{BA794B1D-FA3A-42F9-86A7-61CFF25B5F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1190" y="205060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191">
                <a:extLst>
                  <a:ext uri="{FF2B5EF4-FFF2-40B4-BE49-F238E27FC236}">
                    <a16:creationId xmlns:a16="http://schemas.microsoft.com/office/drawing/2014/main" id="{4A2C03FD-9807-4C4A-B77D-69D322FFA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2397" y="271976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1191">
                <a:extLst>
                  <a:ext uri="{FF2B5EF4-FFF2-40B4-BE49-F238E27FC236}">
                    <a16:creationId xmlns:a16="http://schemas.microsoft.com/office/drawing/2014/main" id="{2BF59C93-EB58-4335-AB57-97EF233311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2724" y="336041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46FD764-175F-4DC7-AC18-BB267AA6E411}"/>
                </a:ext>
              </a:extLst>
            </p:cNvPr>
            <p:cNvSpPr/>
            <p:nvPr/>
          </p:nvSpPr>
          <p:spPr>
            <a:xfrm>
              <a:off x="14362914" y="10627671"/>
              <a:ext cx="12224198" cy="2115403"/>
            </a:xfrm>
            <a:custGeom>
              <a:avLst/>
              <a:gdLst>
                <a:gd name="connsiteX0" fmla="*/ 40943 w 12201098"/>
                <a:gd name="connsiteY0" fmla="*/ 368490 h 2115403"/>
                <a:gd name="connsiteX1" fmla="*/ 0 w 12201098"/>
                <a:gd name="connsiteY1" fmla="*/ 0 h 2115403"/>
                <a:gd name="connsiteX2" fmla="*/ 12201098 w 12201098"/>
                <a:gd name="connsiteY2" fmla="*/ 0 h 2115403"/>
                <a:gd name="connsiteX3" fmla="*/ 12201098 w 12201098"/>
                <a:gd name="connsiteY3" fmla="*/ 2115403 h 2115403"/>
                <a:gd name="connsiteX4" fmla="*/ 8816453 w 12201098"/>
                <a:gd name="connsiteY4" fmla="*/ 2101755 h 2115403"/>
                <a:gd name="connsiteX5" fmla="*/ 8570794 w 12201098"/>
                <a:gd name="connsiteY5" fmla="*/ 1555845 h 2115403"/>
                <a:gd name="connsiteX6" fmla="*/ 8338782 w 12201098"/>
                <a:gd name="connsiteY6" fmla="*/ 1555845 h 2115403"/>
                <a:gd name="connsiteX7" fmla="*/ 6005015 w 12201098"/>
                <a:gd name="connsiteY7" fmla="*/ 1501254 h 2115403"/>
                <a:gd name="connsiteX8" fmla="*/ 5882185 w 12201098"/>
                <a:gd name="connsiteY8" fmla="*/ 832514 h 2115403"/>
                <a:gd name="connsiteX9" fmla="*/ 2920621 w 12201098"/>
                <a:gd name="connsiteY9" fmla="*/ 887105 h 2115403"/>
                <a:gd name="connsiteX10" fmla="*/ 2866030 w 12201098"/>
                <a:gd name="connsiteY10" fmla="*/ 259308 h 2115403"/>
                <a:gd name="connsiteX11" fmla="*/ 40943 w 12201098"/>
                <a:gd name="connsiteY11" fmla="*/ 368490 h 21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01098" h="2115403">
                  <a:moveTo>
                    <a:pt x="40943" y="368490"/>
                  </a:moveTo>
                  <a:lnTo>
                    <a:pt x="0" y="0"/>
                  </a:lnTo>
                  <a:lnTo>
                    <a:pt x="12201098" y="0"/>
                  </a:lnTo>
                  <a:lnTo>
                    <a:pt x="12201098" y="2115403"/>
                  </a:lnTo>
                  <a:lnTo>
                    <a:pt x="8816453" y="2101755"/>
                  </a:lnTo>
                  <a:lnTo>
                    <a:pt x="8570794" y="1555845"/>
                  </a:lnTo>
                  <a:lnTo>
                    <a:pt x="8338782" y="1555845"/>
                  </a:lnTo>
                  <a:lnTo>
                    <a:pt x="6005015" y="1501254"/>
                  </a:lnTo>
                  <a:lnTo>
                    <a:pt x="5882185" y="832514"/>
                  </a:lnTo>
                  <a:lnTo>
                    <a:pt x="2920621" y="887105"/>
                  </a:lnTo>
                  <a:lnTo>
                    <a:pt x="2866030" y="259308"/>
                  </a:lnTo>
                  <a:lnTo>
                    <a:pt x="40943" y="36849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F7CEBAB-20AE-4CAE-A66D-51C834F3A28B}"/>
              </a:ext>
            </a:extLst>
          </p:cNvPr>
          <p:cNvSpPr/>
          <p:nvPr userDrawn="1"/>
        </p:nvSpPr>
        <p:spPr>
          <a:xfrm>
            <a:off x="0" y="4943666"/>
            <a:ext cx="12183253" cy="20215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2DCF23B-64C7-4CDF-A0D5-751E74FC24C8}"/>
              </a:ext>
            </a:extLst>
          </p:cNvPr>
          <p:cNvGrpSpPr/>
          <p:nvPr userDrawn="1"/>
        </p:nvGrpSpPr>
        <p:grpSpPr>
          <a:xfrm>
            <a:off x="1" y="3570413"/>
            <a:ext cx="12191999" cy="1410212"/>
            <a:chOff x="1" y="4317416"/>
            <a:chExt cx="12741615" cy="147378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517E30A-997B-45C5-B8CB-514042901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2106" y="4317416"/>
              <a:ext cx="6389510" cy="147378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BBD84E2-C295-4E39-B68A-A5847C3BA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4317416"/>
              <a:ext cx="6389510" cy="1473784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70FA061-4DC0-4F93-A006-40821872207D}"/>
              </a:ext>
            </a:extLst>
          </p:cNvPr>
          <p:cNvSpPr/>
          <p:nvPr userDrawn="1"/>
        </p:nvSpPr>
        <p:spPr>
          <a:xfrm>
            <a:off x="0" y="1"/>
            <a:ext cx="12192000" cy="6958768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hlinkHover r:id="" action="ppaction://hlinkshowjump?jump=nextslide"/>
            <a:extLst>
              <a:ext uri="{FF2B5EF4-FFF2-40B4-BE49-F238E27FC236}">
                <a16:creationId xmlns:a16="http://schemas.microsoft.com/office/drawing/2014/main" id="{5B3B4076-941F-4A21-B572-AEBF1125C735}"/>
              </a:ext>
            </a:extLst>
          </p:cNvPr>
          <p:cNvSpPr/>
          <p:nvPr userDrawn="1"/>
        </p:nvSpPr>
        <p:spPr>
          <a:xfrm flipV="1">
            <a:off x="0" y="-142876"/>
            <a:ext cx="54479687" cy="4295207"/>
          </a:xfrm>
          <a:custGeom>
            <a:avLst/>
            <a:gdLst>
              <a:gd name="connsiteX0" fmla="*/ 0 w 54406800"/>
              <a:gd name="connsiteY0" fmla="*/ 2667000 h 2743200"/>
              <a:gd name="connsiteX1" fmla="*/ 0 w 54406800"/>
              <a:gd name="connsiteY1" fmla="*/ 1143000 h 2743200"/>
              <a:gd name="connsiteX2" fmla="*/ 12344400 w 54406800"/>
              <a:gd name="connsiteY2" fmla="*/ 1143000 h 2743200"/>
              <a:gd name="connsiteX3" fmla="*/ 17602200 w 54406800"/>
              <a:gd name="connsiteY3" fmla="*/ 228600 h 2743200"/>
              <a:gd name="connsiteX4" fmla="*/ 23850600 w 54406800"/>
              <a:gd name="connsiteY4" fmla="*/ 1828800 h 2743200"/>
              <a:gd name="connsiteX5" fmla="*/ 26365200 w 54406800"/>
              <a:gd name="connsiteY5" fmla="*/ 609600 h 2743200"/>
              <a:gd name="connsiteX6" fmla="*/ 33680400 w 54406800"/>
              <a:gd name="connsiteY6" fmla="*/ 1905000 h 2743200"/>
              <a:gd name="connsiteX7" fmla="*/ 37719000 w 54406800"/>
              <a:gd name="connsiteY7" fmla="*/ 381000 h 2743200"/>
              <a:gd name="connsiteX8" fmla="*/ 40995600 w 54406800"/>
              <a:gd name="connsiteY8" fmla="*/ 609600 h 2743200"/>
              <a:gd name="connsiteX9" fmla="*/ 47396400 w 54406800"/>
              <a:gd name="connsiteY9" fmla="*/ 1981200 h 2743200"/>
              <a:gd name="connsiteX10" fmla="*/ 54254400 w 54406800"/>
              <a:gd name="connsiteY10" fmla="*/ 0 h 2743200"/>
              <a:gd name="connsiteX11" fmla="*/ 54406800 w 54406800"/>
              <a:gd name="connsiteY11" fmla="*/ 2743200 h 2743200"/>
              <a:gd name="connsiteX12" fmla="*/ 0 w 54406800"/>
              <a:gd name="connsiteY12" fmla="*/ 2667000 h 2743200"/>
              <a:gd name="connsiteX0" fmla="*/ 0 w 54406800"/>
              <a:gd name="connsiteY0" fmla="*/ 4227444 h 4303644"/>
              <a:gd name="connsiteX1" fmla="*/ 0 w 54406800"/>
              <a:gd name="connsiteY1" fmla="*/ 2703444 h 4303644"/>
              <a:gd name="connsiteX2" fmla="*/ 12344400 w 54406800"/>
              <a:gd name="connsiteY2" fmla="*/ 2703444 h 4303644"/>
              <a:gd name="connsiteX3" fmla="*/ 14275904 w 54406800"/>
              <a:gd name="connsiteY3" fmla="*/ 0 h 4303644"/>
              <a:gd name="connsiteX4" fmla="*/ 23850600 w 54406800"/>
              <a:gd name="connsiteY4" fmla="*/ 3389244 h 4303644"/>
              <a:gd name="connsiteX5" fmla="*/ 26365200 w 54406800"/>
              <a:gd name="connsiteY5" fmla="*/ 2170044 h 4303644"/>
              <a:gd name="connsiteX6" fmla="*/ 33680400 w 54406800"/>
              <a:gd name="connsiteY6" fmla="*/ 3465444 h 4303644"/>
              <a:gd name="connsiteX7" fmla="*/ 37719000 w 54406800"/>
              <a:gd name="connsiteY7" fmla="*/ 1941444 h 4303644"/>
              <a:gd name="connsiteX8" fmla="*/ 40995600 w 54406800"/>
              <a:gd name="connsiteY8" fmla="*/ 2170044 h 4303644"/>
              <a:gd name="connsiteX9" fmla="*/ 47396400 w 54406800"/>
              <a:gd name="connsiteY9" fmla="*/ 3541644 h 4303644"/>
              <a:gd name="connsiteX10" fmla="*/ 54254400 w 54406800"/>
              <a:gd name="connsiteY10" fmla="*/ 1560444 h 4303644"/>
              <a:gd name="connsiteX11" fmla="*/ 54406800 w 54406800"/>
              <a:gd name="connsiteY11" fmla="*/ 4303644 h 4303644"/>
              <a:gd name="connsiteX12" fmla="*/ 0 w 54406800"/>
              <a:gd name="connsiteY12" fmla="*/ 4227444 h 4303644"/>
              <a:gd name="connsiteX0" fmla="*/ 0 w 54406800"/>
              <a:gd name="connsiteY0" fmla="*/ 3101009 h 3177209"/>
              <a:gd name="connsiteX1" fmla="*/ 0 w 54406800"/>
              <a:gd name="connsiteY1" fmla="*/ 1577009 h 3177209"/>
              <a:gd name="connsiteX2" fmla="*/ 12344400 w 54406800"/>
              <a:gd name="connsiteY2" fmla="*/ 1577009 h 3177209"/>
              <a:gd name="connsiteX3" fmla="*/ 17191383 w 54406800"/>
              <a:gd name="connsiteY3" fmla="*/ 0 h 3177209"/>
              <a:gd name="connsiteX4" fmla="*/ 23850600 w 54406800"/>
              <a:gd name="connsiteY4" fmla="*/ 2262809 h 3177209"/>
              <a:gd name="connsiteX5" fmla="*/ 26365200 w 54406800"/>
              <a:gd name="connsiteY5" fmla="*/ 1043609 h 3177209"/>
              <a:gd name="connsiteX6" fmla="*/ 33680400 w 54406800"/>
              <a:gd name="connsiteY6" fmla="*/ 2339009 h 3177209"/>
              <a:gd name="connsiteX7" fmla="*/ 37719000 w 54406800"/>
              <a:gd name="connsiteY7" fmla="*/ 815009 h 3177209"/>
              <a:gd name="connsiteX8" fmla="*/ 40995600 w 54406800"/>
              <a:gd name="connsiteY8" fmla="*/ 1043609 h 3177209"/>
              <a:gd name="connsiteX9" fmla="*/ 47396400 w 54406800"/>
              <a:gd name="connsiteY9" fmla="*/ 2415209 h 3177209"/>
              <a:gd name="connsiteX10" fmla="*/ 54254400 w 54406800"/>
              <a:gd name="connsiteY10" fmla="*/ 434009 h 3177209"/>
              <a:gd name="connsiteX11" fmla="*/ 54406800 w 54406800"/>
              <a:gd name="connsiteY11" fmla="*/ 3177209 h 3177209"/>
              <a:gd name="connsiteX12" fmla="*/ 0 w 54406800"/>
              <a:gd name="connsiteY12" fmla="*/ 3101009 h 3177209"/>
              <a:gd name="connsiteX0" fmla="*/ 0 w 54406800"/>
              <a:gd name="connsiteY0" fmla="*/ 4853609 h 4929809"/>
              <a:gd name="connsiteX1" fmla="*/ 0 w 54406800"/>
              <a:gd name="connsiteY1" fmla="*/ 3329609 h 4929809"/>
              <a:gd name="connsiteX2" fmla="*/ 12344400 w 54406800"/>
              <a:gd name="connsiteY2" fmla="*/ 3329609 h 4929809"/>
              <a:gd name="connsiteX3" fmla="*/ 17191383 w 54406800"/>
              <a:gd name="connsiteY3" fmla="*/ 1752600 h 4929809"/>
              <a:gd name="connsiteX4" fmla="*/ 22194078 w 54406800"/>
              <a:gd name="connsiteY4" fmla="*/ 0 h 4929809"/>
              <a:gd name="connsiteX5" fmla="*/ 26365200 w 54406800"/>
              <a:gd name="connsiteY5" fmla="*/ 2796209 h 4929809"/>
              <a:gd name="connsiteX6" fmla="*/ 33680400 w 54406800"/>
              <a:gd name="connsiteY6" fmla="*/ 4091609 h 4929809"/>
              <a:gd name="connsiteX7" fmla="*/ 37719000 w 54406800"/>
              <a:gd name="connsiteY7" fmla="*/ 2567609 h 4929809"/>
              <a:gd name="connsiteX8" fmla="*/ 40995600 w 54406800"/>
              <a:gd name="connsiteY8" fmla="*/ 2796209 h 4929809"/>
              <a:gd name="connsiteX9" fmla="*/ 47396400 w 54406800"/>
              <a:gd name="connsiteY9" fmla="*/ 4167809 h 4929809"/>
              <a:gd name="connsiteX10" fmla="*/ 54254400 w 54406800"/>
              <a:gd name="connsiteY10" fmla="*/ 2186609 h 4929809"/>
              <a:gd name="connsiteX11" fmla="*/ 54406800 w 54406800"/>
              <a:gd name="connsiteY11" fmla="*/ 4929809 h 4929809"/>
              <a:gd name="connsiteX12" fmla="*/ 0 w 54406800"/>
              <a:gd name="connsiteY12" fmla="*/ 4853609 h 4929809"/>
              <a:gd name="connsiteX0" fmla="*/ 0 w 54406800"/>
              <a:gd name="connsiteY0" fmla="*/ 4853609 h 4929809"/>
              <a:gd name="connsiteX1" fmla="*/ 0 w 54406800"/>
              <a:gd name="connsiteY1" fmla="*/ 3329609 h 4929809"/>
              <a:gd name="connsiteX2" fmla="*/ 12344400 w 54406800"/>
              <a:gd name="connsiteY2" fmla="*/ 3329609 h 4929809"/>
              <a:gd name="connsiteX3" fmla="*/ 17191383 w 54406800"/>
              <a:gd name="connsiteY3" fmla="*/ 1752600 h 4929809"/>
              <a:gd name="connsiteX4" fmla="*/ 22194078 w 54406800"/>
              <a:gd name="connsiteY4" fmla="*/ 0 h 4929809"/>
              <a:gd name="connsiteX5" fmla="*/ 26365200 w 54406800"/>
              <a:gd name="connsiteY5" fmla="*/ 2796209 h 4929809"/>
              <a:gd name="connsiteX6" fmla="*/ 32381687 w 54406800"/>
              <a:gd name="connsiteY6" fmla="*/ 3455505 h 4929809"/>
              <a:gd name="connsiteX7" fmla="*/ 37719000 w 54406800"/>
              <a:gd name="connsiteY7" fmla="*/ 2567609 h 4929809"/>
              <a:gd name="connsiteX8" fmla="*/ 40995600 w 54406800"/>
              <a:gd name="connsiteY8" fmla="*/ 2796209 h 4929809"/>
              <a:gd name="connsiteX9" fmla="*/ 47396400 w 54406800"/>
              <a:gd name="connsiteY9" fmla="*/ 4167809 h 4929809"/>
              <a:gd name="connsiteX10" fmla="*/ 54254400 w 54406800"/>
              <a:gd name="connsiteY10" fmla="*/ 2186609 h 4929809"/>
              <a:gd name="connsiteX11" fmla="*/ 54406800 w 54406800"/>
              <a:gd name="connsiteY11" fmla="*/ 4929809 h 4929809"/>
              <a:gd name="connsiteX12" fmla="*/ 0 w 54406800"/>
              <a:gd name="connsiteY12" fmla="*/ 4853609 h 4929809"/>
              <a:gd name="connsiteX0" fmla="*/ 0 w 54479687"/>
              <a:gd name="connsiteY0" fmla="*/ 4853609 h 4929809"/>
              <a:gd name="connsiteX1" fmla="*/ 0 w 54479687"/>
              <a:gd name="connsiteY1" fmla="*/ 3329609 h 4929809"/>
              <a:gd name="connsiteX2" fmla="*/ 12344400 w 54479687"/>
              <a:gd name="connsiteY2" fmla="*/ 3329609 h 4929809"/>
              <a:gd name="connsiteX3" fmla="*/ 17191383 w 54479687"/>
              <a:gd name="connsiteY3" fmla="*/ 1752600 h 4929809"/>
              <a:gd name="connsiteX4" fmla="*/ 22194078 w 54479687"/>
              <a:gd name="connsiteY4" fmla="*/ 0 h 4929809"/>
              <a:gd name="connsiteX5" fmla="*/ 26365200 w 54479687"/>
              <a:gd name="connsiteY5" fmla="*/ 2796209 h 4929809"/>
              <a:gd name="connsiteX6" fmla="*/ 32381687 w 54479687"/>
              <a:gd name="connsiteY6" fmla="*/ 3455505 h 4929809"/>
              <a:gd name="connsiteX7" fmla="*/ 37719000 w 54479687"/>
              <a:gd name="connsiteY7" fmla="*/ 2567609 h 4929809"/>
              <a:gd name="connsiteX8" fmla="*/ 40995600 w 54479687"/>
              <a:gd name="connsiteY8" fmla="*/ 2796209 h 4929809"/>
              <a:gd name="connsiteX9" fmla="*/ 47396400 w 54479687"/>
              <a:gd name="connsiteY9" fmla="*/ 4167809 h 4929809"/>
              <a:gd name="connsiteX10" fmla="*/ 54479687 w 54479687"/>
              <a:gd name="connsiteY10" fmla="*/ 2160105 h 4929809"/>
              <a:gd name="connsiteX11" fmla="*/ 54406800 w 54479687"/>
              <a:gd name="connsiteY11" fmla="*/ 4929809 h 4929809"/>
              <a:gd name="connsiteX12" fmla="*/ 0 w 54479687"/>
              <a:gd name="connsiteY12" fmla="*/ 4853609 h 4929809"/>
              <a:gd name="connsiteX0" fmla="*/ 0 w 54479687"/>
              <a:gd name="connsiteY0" fmla="*/ 4853609 h 4929809"/>
              <a:gd name="connsiteX1" fmla="*/ 0 w 54479687"/>
              <a:gd name="connsiteY1" fmla="*/ 3329609 h 4929809"/>
              <a:gd name="connsiteX2" fmla="*/ 12344400 w 54479687"/>
              <a:gd name="connsiteY2" fmla="*/ 3329609 h 4929809"/>
              <a:gd name="connsiteX3" fmla="*/ 17191383 w 54479687"/>
              <a:gd name="connsiteY3" fmla="*/ 1752600 h 4929809"/>
              <a:gd name="connsiteX4" fmla="*/ 22194078 w 54479687"/>
              <a:gd name="connsiteY4" fmla="*/ 0 h 4929809"/>
              <a:gd name="connsiteX5" fmla="*/ 26365200 w 54479687"/>
              <a:gd name="connsiteY5" fmla="*/ 2796209 h 4929809"/>
              <a:gd name="connsiteX6" fmla="*/ 32381687 w 54479687"/>
              <a:gd name="connsiteY6" fmla="*/ 3455505 h 4929809"/>
              <a:gd name="connsiteX7" fmla="*/ 37719000 w 54479687"/>
              <a:gd name="connsiteY7" fmla="*/ 2567609 h 4929809"/>
              <a:gd name="connsiteX8" fmla="*/ 40995600 w 54479687"/>
              <a:gd name="connsiteY8" fmla="*/ 2796209 h 4929809"/>
              <a:gd name="connsiteX9" fmla="*/ 47396400 w 54479687"/>
              <a:gd name="connsiteY9" fmla="*/ 4167809 h 4929809"/>
              <a:gd name="connsiteX10" fmla="*/ 54479687 w 54479687"/>
              <a:gd name="connsiteY10" fmla="*/ 2160105 h 4929809"/>
              <a:gd name="connsiteX11" fmla="*/ 54406800 w 54479687"/>
              <a:gd name="connsiteY11" fmla="*/ 4929809 h 4929809"/>
              <a:gd name="connsiteX12" fmla="*/ 0 w 54479687"/>
              <a:gd name="connsiteY12" fmla="*/ 4853609 h 4929809"/>
              <a:gd name="connsiteX0" fmla="*/ 0 w 54479687"/>
              <a:gd name="connsiteY0" fmla="*/ 4868740 h 4944940"/>
              <a:gd name="connsiteX1" fmla="*/ 0 w 54479687"/>
              <a:gd name="connsiteY1" fmla="*/ 3344740 h 4944940"/>
              <a:gd name="connsiteX2" fmla="*/ 12344400 w 54479687"/>
              <a:gd name="connsiteY2" fmla="*/ 3344740 h 4944940"/>
              <a:gd name="connsiteX3" fmla="*/ 17191383 w 54479687"/>
              <a:gd name="connsiteY3" fmla="*/ 1767731 h 4944940"/>
              <a:gd name="connsiteX4" fmla="*/ 22194078 w 54479687"/>
              <a:gd name="connsiteY4" fmla="*/ 15131 h 4944940"/>
              <a:gd name="connsiteX5" fmla="*/ 26365200 w 54479687"/>
              <a:gd name="connsiteY5" fmla="*/ 2811340 h 4944940"/>
              <a:gd name="connsiteX6" fmla="*/ 32381687 w 54479687"/>
              <a:gd name="connsiteY6" fmla="*/ 3470636 h 4944940"/>
              <a:gd name="connsiteX7" fmla="*/ 37719000 w 54479687"/>
              <a:gd name="connsiteY7" fmla="*/ 2582740 h 4944940"/>
              <a:gd name="connsiteX8" fmla="*/ 40995600 w 54479687"/>
              <a:gd name="connsiteY8" fmla="*/ 2811340 h 4944940"/>
              <a:gd name="connsiteX9" fmla="*/ 47396400 w 54479687"/>
              <a:gd name="connsiteY9" fmla="*/ 4182940 h 4944940"/>
              <a:gd name="connsiteX10" fmla="*/ 54479687 w 54479687"/>
              <a:gd name="connsiteY10" fmla="*/ 2175236 h 4944940"/>
              <a:gd name="connsiteX11" fmla="*/ 54406800 w 54479687"/>
              <a:gd name="connsiteY11" fmla="*/ 4944940 h 4944940"/>
              <a:gd name="connsiteX12" fmla="*/ 0 w 54479687"/>
              <a:gd name="connsiteY12" fmla="*/ 4868740 h 4944940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381687 w 54479687"/>
              <a:gd name="connsiteY6" fmla="*/ 3471808 h 4946112"/>
              <a:gd name="connsiteX7" fmla="*/ 37719000 w 54479687"/>
              <a:gd name="connsiteY7" fmla="*/ 2583912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381687 w 54479687"/>
              <a:gd name="connsiteY6" fmla="*/ 3471808 h 4946112"/>
              <a:gd name="connsiteX7" fmla="*/ 37719000 w 54479687"/>
              <a:gd name="connsiteY7" fmla="*/ 2583912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381687 w 54479687"/>
              <a:gd name="connsiteY6" fmla="*/ 3471808 h 4946112"/>
              <a:gd name="connsiteX7" fmla="*/ 37719000 w 54479687"/>
              <a:gd name="connsiteY7" fmla="*/ 2583912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381687 w 54479687"/>
              <a:gd name="connsiteY6" fmla="*/ 3471808 h 4946112"/>
              <a:gd name="connsiteX7" fmla="*/ 37719000 w 54479687"/>
              <a:gd name="connsiteY7" fmla="*/ 2583912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369331 w 54479687"/>
              <a:gd name="connsiteY6" fmla="*/ 3422381 h 4946112"/>
              <a:gd name="connsiteX7" fmla="*/ 37719000 w 54479687"/>
              <a:gd name="connsiteY7" fmla="*/ 2583912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369331 w 54479687"/>
              <a:gd name="connsiteY6" fmla="*/ 3422381 h 4946112"/>
              <a:gd name="connsiteX7" fmla="*/ 37719000 w 54479687"/>
              <a:gd name="connsiteY7" fmla="*/ 2583912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369331 w 54479687"/>
              <a:gd name="connsiteY6" fmla="*/ 3422381 h 4946112"/>
              <a:gd name="connsiteX7" fmla="*/ 37719000 w 54479687"/>
              <a:gd name="connsiteY7" fmla="*/ 2583912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369331 w 54479687"/>
              <a:gd name="connsiteY6" fmla="*/ 3422381 h 4946112"/>
              <a:gd name="connsiteX7" fmla="*/ 37780784 w 54479687"/>
              <a:gd name="connsiteY7" fmla="*/ 2522128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369331 w 54479687"/>
              <a:gd name="connsiteY6" fmla="*/ 3422381 h 4946112"/>
              <a:gd name="connsiteX7" fmla="*/ 37780784 w 54479687"/>
              <a:gd name="connsiteY7" fmla="*/ 2522128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369331 w 54479687"/>
              <a:gd name="connsiteY6" fmla="*/ 3422381 h 4946112"/>
              <a:gd name="connsiteX7" fmla="*/ 37780784 w 54479687"/>
              <a:gd name="connsiteY7" fmla="*/ 2522128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659617 w 54479687"/>
              <a:gd name="connsiteY6" fmla="*/ 2232210 h 4946112"/>
              <a:gd name="connsiteX7" fmla="*/ 37780784 w 54479687"/>
              <a:gd name="connsiteY7" fmla="*/ 2522128 h 4946112"/>
              <a:gd name="connsiteX8" fmla="*/ 40995600 w 54479687"/>
              <a:gd name="connsiteY8" fmla="*/ 2812512 h 4946112"/>
              <a:gd name="connsiteX9" fmla="*/ 47396400 w 54479687"/>
              <a:gd name="connsiteY9" fmla="*/ 4184112 h 4946112"/>
              <a:gd name="connsiteX10" fmla="*/ 54479687 w 54479687"/>
              <a:gd name="connsiteY10" fmla="*/ 2176408 h 4946112"/>
              <a:gd name="connsiteX11" fmla="*/ 54406800 w 54479687"/>
              <a:gd name="connsiteY11" fmla="*/ 4946112 h 4946112"/>
              <a:gd name="connsiteX12" fmla="*/ 0 w 54479687"/>
              <a:gd name="connsiteY12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659617 w 54479687"/>
              <a:gd name="connsiteY6" fmla="*/ 2232210 h 4946112"/>
              <a:gd name="connsiteX7" fmla="*/ 35168114 w 54479687"/>
              <a:gd name="connsiteY7" fmla="*/ 2335808 h 4946112"/>
              <a:gd name="connsiteX8" fmla="*/ 37780784 w 54479687"/>
              <a:gd name="connsiteY8" fmla="*/ 2522128 h 4946112"/>
              <a:gd name="connsiteX9" fmla="*/ 40995600 w 54479687"/>
              <a:gd name="connsiteY9" fmla="*/ 2812512 h 4946112"/>
              <a:gd name="connsiteX10" fmla="*/ 47396400 w 54479687"/>
              <a:gd name="connsiteY10" fmla="*/ 4184112 h 4946112"/>
              <a:gd name="connsiteX11" fmla="*/ 54479687 w 54479687"/>
              <a:gd name="connsiteY11" fmla="*/ 2176408 h 4946112"/>
              <a:gd name="connsiteX12" fmla="*/ 54406800 w 54479687"/>
              <a:gd name="connsiteY12" fmla="*/ 4946112 h 4946112"/>
              <a:gd name="connsiteX13" fmla="*/ 0 w 54479687"/>
              <a:gd name="connsiteY13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659617 w 54479687"/>
              <a:gd name="connsiteY6" fmla="*/ 2232210 h 4946112"/>
              <a:gd name="connsiteX7" fmla="*/ 35298740 w 54479687"/>
              <a:gd name="connsiteY7" fmla="*/ 652151 h 4946112"/>
              <a:gd name="connsiteX8" fmla="*/ 37780784 w 54479687"/>
              <a:gd name="connsiteY8" fmla="*/ 2522128 h 4946112"/>
              <a:gd name="connsiteX9" fmla="*/ 40995600 w 54479687"/>
              <a:gd name="connsiteY9" fmla="*/ 2812512 h 4946112"/>
              <a:gd name="connsiteX10" fmla="*/ 47396400 w 54479687"/>
              <a:gd name="connsiteY10" fmla="*/ 4184112 h 4946112"/>
              <a:gd name="connsiteX11" fmla="*/ 54479687 w 54479687"/>
              <a:gd name="connsiteY11" fmla="*/ 2176408 h 4946112"/>
              <a:gd name="connsiteX12" fmla="*/ 54406800 w 54479687"/>
              <a:gd name="connsiteY12" fmla="*/ 4946112 h 4946112"/>
              <a:gd name="connsiteX13" fmla="*/ 0 w 54479687"/>
              <a:gd name="connsiteY13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659617 w 54479687"/>
              <a:gd name="connsiteY6" fmla="*/ 2232210 h 4946112"/>
              <a:gd name="connsiteX7" fmla="*/ 35298740 w 54479687"/>
              <a:gd name="connsiteY7" fmla="*/ 652151 h 4946112"/>
              <a:gd name="connsiteX8" fmla="*/ 37780784 w 54479687"/>
              <a:gd name="connsiteY8" fmla="*/ 2522128 h 4946112"/>
              <a:gd name="connsiteX9" fmla="*/ 40995600 w 54479687"/>
              <a:gd name="connsiteY9" fmla="*/ 2812512 h 4946112"/>
              <a:gd name="connsiteX10" fmla="*/ 47396400 w 54479687"/>
              <a:gd name="connsiteY10" fmla="*/ 4184112 h 4946112"/>
              <a:gd name="connsiteX11" fmla="*/ 54479687 w 54479687"/>
              <a:gd name="connsiteY11" fmla="*/ 2176408 h 4946112"/>
              <a:gd name="connsiteX12" fmla="*/ 54406800 w 54479687"/>
              <a:gd name="connsiteY12" fmla="*/ 4946112 h 4946112"/>
              <a:gd name="connsiteX13" fmla="*/ 0 w 54479687"/>
              <a:gd name="connsiteY13" fmla="*/ 4869912 h 4946112"/>
              <a:gd name="connsiteX0" fmla="*/ 0 w 54479687"/>
              <a:gd name="connsiteY0" fmla="*/ 4869912 h 4946112"/>
              <a:gd name="connsiteX1" fmla="*/ 0 w 54479687"/>
              <a:gd name="connsiteY1" fmla="*/ 3345912 h 4946112"/>
              <a:gd name="connsiteX2" fmla="*/ 12344400 w 54479687"/>
              <a:gd name="connsiteY2" fmla="*/ 3345912 h 4946112"/>
              <a:gd name="connsiteX3" fmla="*/ 17191383 w 54479687"/>
              <a:gd name="connsiteY3" fmla="*/ 1768903 h 4946112"/>
              <a:gd name="connsiteX4" fmla="*/ 22194078 w 54479687"/>
              <a:gd name="connsiteY4" fmla="*/ 16303 h 4946112"/>
              <a:gd name="connsiteX5" fmla="*/ 26365200 w 54479687"/>
              <a:gd name="connsiteY5" fmla="*/ 2812512 h 4946112"/>
              <a:gd name="connsiteX6" fmla="*/ 32949901 w 54479687"/>
              <a:gd name="connsiteY6" fmla="*/ 2624096 h 4946112"/>
              <a:gd name="connsiteX7" fmla="*/ 35298740 w 54479687"/>
              <a:gd name="connsiteY7" fmla="*/ 652151 h 4946112"/>
              <a:gd name="connsiteX8" fmla="*/ 37780784 w 54479687"/>
              <a:gd name="connsiteY8" fmla="*/ 2522128 h 4946112"/>
              <a:gd name="connsiteX9" fmla="*/ 40995600 w 54479687"/>
              <a:gd name="connsiteY9" fmla="*/ 2812512 h 4946112"/>
              <a:gd name="connsiteX10" fmla="*/ 47396400 w 54479687"/>
              <a:gd name="connsiteY10" fmla="*/ 4184112 h 4946112"/>
              <a:gd name="connsiteX11" fmla="*/ 54479687 w 54479687"/>
              <a:gd name="connsiteY11" fmla="*/ 2176408 h 4946112"/>
              <a:gd name="connsiteX12" fmla="*/ 54406800 w 54479687"/>
              <a:gd name="connsiteY12" fmla="*/ 4946112 h 4946112"/>
              <a:gd name="connsiteX13" fmla="*/ 0 w 54479687"/>
              <a:gd name="connsiteY13" fmla="*/ 4869912 h 4946112"/>
              <a:gd name="connsiteX0" fmla="*/ 0 w 54479687"/>
              <a:gd name="connsiteY0" fmla="*/ 4219007 h 4295207"/>
              <a:gd name="connsiteX1" fmla="*/ 0 w 54479687"/>
              <a:gd name="connsiteY1" fmla="*/ 2695007 h 4295207"/>
              <a:gd name="connsiteX2" fmla="*/ 12344400 w 54479687"/>
              <a:gd name="connsiteY2" fmla="*/ 2695007 h 4295207"/>
              <a:gd name="connsiteX3" fmla="*/ 17191383 w 54479687"/>
              <a:gd name="connsiteY3" fmla="*/ 1117998 h 4295207"/>
              <a:gd name="connsiteX4" fmla="*/ 21990878 w 54479687"/>
              <a:gd name="connsiteY4" fmla="*/ 236255 h 4295207"/>
              <a:gd name="connsiteX5" fmla="*/ 26365200 w 54479687"/>
              <a:gd name="connsiteY5" fmla="*/ 2161607 h 4295207"/>
              <a:gd name="connsiteX6" fmla="*/ 32949901 w 54479687"/>
              <a:gd name="connsiteY6" fmla="*/ 1973191 h 4295207"/>
              <a:gd name="connsiteX7" fmla="*/ 35298740 w 54479687"/>
              <a:gd name="connsiteY7" fmla="*/ 1246 h 4295207"/>
              <a:gd name="connsiteX8" fmla="*/ 37780784 w 54479687"/>
              <a:gd name="connsiteY8" fmla="*/ 1871223 h 4295207"/>
              <a:gd name="connsiteX9" fmla="*/ 40995600 w 54479687"/>
              <a:gd name="connsiteY9" fmla="*/ 2161607 h 4295207"/>
              <a:gd name="connsiteX10" fmla="*/ 47396400 w 54479687"/>
              <a:gd name="connsiteY10" fmla="*/ 3533207 h 4295207"/>
              <a:gd name="connsiteX11" fmla="*/ 54479687 w 54479687"/>
              <a:gd name="connsiteY11" fmla="*/ 1525503 h 4295207"/>
              <a:gd name="connsiteX12" fmla="*/ 54406800 w 54479687"/>
              <a:gd name="connsiteY12" fmla="*/ 4295207 h 4295207"/>
              <a:gd name="connsiteX13" fmla="*/ 0 w 54479687"/>
              <a:gd name="connsiteY13" fmla="*/ 4219007 h 4295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9687" h="4295207">
                <a:moveTo>
                  <a:pt x="0" y="4219007"/>
                </a:moveTo>
                <a:lnTo>
                  <a:pt x="0" y="2695007"/>
                </a:lnTo>
                <a:lnTo>
                  <a:pt x="12344400" y="2695007"/>
                </a:lnTo>
                <a:cubicBezTo>
                  <a:pt x="14034201" y="2577110"/>
                  <a:pt x="15711646" y="1952587"/>
                  <a:pt x="17191383" y="1117998"/>
                </a:cubicBezTo>
                <a:cubicBezTo>
                  <a:pt x="18548791" y="451852"/>
                  <a:pt x="20461909" y="62320"/>
                  <a:pt x="21990878" y="236255"/>
                </a:cubicBezTo>
                <a:cubicBezTo>
                  <a:pt x="23519848" y="410190"/>
                  <a:pt x="24538696" y="1872118"/>
                  <a:pt x="26365200" y="2161607"/>
                </a:cubicBezTo>
                <a:cubicBezTo>
                  <a:pt x="28191704" y="2451096"/>
                  <a:pt x="31678693" y="2623537"/>
                  <a:pt x="32949901" y="1973191"/>
                </a:cubicBezTo>
                <a:cubicBezTo>
                  <a:pt x="34221109" y="1322845"/>
                  <a:pt x="34445212" y="-47074"/>
                  <a:pt x="35298740" y="1246"/>
                </a:cubicBezTo>
                <a:cubicBezTo>
                  <a:pt x="36152268" y="49566"/>
                  <a:pt x="36831307" y="1511163"/>
                  <a:pt x="37780784" y="1871223"/>
                </a:cubicBezTo>
                <a:cubicBezTo>
                  <a:pt x="38730261" y="2231283"/>
                  <a:pt x="39923995" y="2064812"/>
                  <a:pt x="40995600" y="2161607"/>
                </a:cubicBezTo>
                <a:cubicBezTo>
                  <a:pt x="42598203" y="2438604"/>
                  <a:pt x="45149052" y="3639224"/>
                  <a:pt x="47396400" y="3533207"/>
                </a:cubicBezTo>
                <a:cubicBezTo>
                  <a:pt x="49643748" y="3427190"/>
                  <a:pt x="53311287" y="1398503"/>
                  <a:pt x="54479687" y="1525503"/>
                </a:cubicBezTo>
                <a:lnTo>
                  <a:pt x="54406800" y="4295207"/>
                </a:lnTo>
                <a:lnTo>
                  <a:pt x="0" y="42190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START BUTTON">
            <a:extLst>
              <a:ext uri="{FF2B5EF4-FFF2-40B4-BE49-F238E27FC236}">
                <a16:creationId xmlns:a16="http://schemas.microsoft.com/office/drawing/2014/main" id="{A11F8662-2C91-4EAE-B065-604A3C8D78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253" y="4111955"/>
            <a:ext cx="953495" cy="357603"/>
          </a:xfrm>
          <a:prstGeom prst="rect">
            <a:avLst/>
          </a:prstGeom>
        </p:spPr>
      </p:pic>
      <p:pic>
        <p:nvPicPr>
          <p:cNvPr id="24" name="Picture 23">
            <a:hlinkClick r:id="rId4" action="ppaction://hlinksldjump"/>
            <a:extLst>
              <a:ext uri="{FF2B5EF4-FFF2-40B4-BE49-F238E27FC236}">
                <a16:creationId xmlns:a16="http://schemas.microsoft.com/office/drawing/2014/main" id="{3ABECF3A-B5D6-46D0-B781-ECA362D53CD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22103" y="2869636"/>
            <a:ext cx="1213167" cy="49903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84706BD-A48E-48CD-93B7-A023279AC91F}"/>
              </a:ext>
            </a:extLst>
          </p:cNvPr>
          <p:cNvSpPr txBox="1"/>
          <p:nvPr userDrawn="1"/>
        </p:nvSpPr>
        <p:spPr>
          <a:xfrm>
            <a:off x="2435389" y="2007765"/>
            <a:ext cx="73250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Oh no! It’s a frozen lake! Can you help me across?</a:t>
            </a:r>
          </a:p>
          <a:p>
            <a:pPr algn="ctr"/>
            <a:r>
              <a:rPr lang="en-US" sz="2000" b="1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Navigate your mouse along the ice, </a:t>
            </a:r>
            <a:br>
              <a:rPr lang="en-US" sz="2000" b="1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</a:br>
            <a:r>
              <a:rPr lang="en-US" sz="2000" b="1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being careful to avoid the edges and obstacles.</a:t>
            </a:r>
          </a:p>
          <a:p>
            <a:pPr algn="ctr"/>
            <a:endParaRPr lang="en-US" sz="2000" dirty="0">
              <a:latin typeface="Consolas" panose="020B0609020204030204" pitchFamily="49" charset="0"/>
              <a:ea typeface="MS Gothic" panose="020B0609070205080204" pitchFamily="49" charset="-128"/>
              <a:cs typeface="Pokemon Classic" panose="00000400000000000000" pitchFamily="2" charset="0"/>
            </a:endParaRPr>
          </a:p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Click on    and     along the way to collect!</a:t>
            </a:r>
            <a:endParaRPr lang="en-US" sz="2000" dirty="0">
              <a:latin typeface="Consolas" panose="020B0609020204030204" pitchFamily="49" charset="0"/>
              <a:ea typeface="MS Gothic" panose="020B0609070205080204" pitchFamily="49" charset="-128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745CC7D-C406-4583-BFE2-635FE64A9C8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1934" y="3218621"/>
            <a:ext cx="332850" cy="3637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D3CDD40-7B1E-4A07-8E8A-33C8C6086FA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3076" y="3253845"/>
            <a:ext cx="375894" cy="33904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28BA7B3F-8A9C-4312-BA73-A0E625D0B59B}"/>
              </a:ext>
            </a:extLst>
          </p:cNvPr>
          <p:cNvGrpSpPr/>
          <p:nvPr userDrawn="1"/>
        </p:nvGrpSpPr>
        <p:grpSpPr>
          <a:xfrm>
            <a:off x="12076657" y="1818352"/>
            <a:ext cx="1144085" cy="1144085"/>
            <a:chOff x="12076657" y="1818352"/>
            <a:chExt cx="1144085" cy="1144085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592D747-098C-4ACB-BC6D-8D4988F4AE5A}"/>
                </a:ext>
              </a:extLst>
            </p:cNvPr>
            <p:cNvSpPr/>
            <p:nvPr/>
          </p:nvSpPr>
          <p:spPr>
            <a:xfrm>
              <a:off x="12076657" y="1818352"/>
              <a:ext cx="1144085" cy="1144085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4BED76F-9B8E-4A50-949B-D26E013BA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3A6844F-4DD1-4499-8485-EE57CDD7E344}"/>
              </a:ext>
            </a:extLst>
          </p:cNvPr>
          <p:cNvGrpSpPr/>
          <p:nvPr userDrawn="1"/>
        </p:nvGrpSpPr>
        <p:grpSpPr>
          <a:xfrm>
            <a:off x="-152400" y="2302338"/>
            <a:ext cx="54406800" cy="4708060"/>
            <a:chOff x="-152400" y="2302338"/>
            <a:chExt cx="54406800" cy="4708060"/>
          </a:xfrm>
        </p:grpSpPr>
        <p:sp>
          <p:nvSpPr>
            <p:cNvPr id="32" name="Freeform: Shape 31">
              <a:hlinkHover r:id="" action="ppaction://hlinkshowjump?jump=nextslide"/>
              <a:extLst>
                <a:ext uri="{FF2B5EF4-FFF2-40B4-BE49-F238E27FC236}">
                  <a16:creationId xmlns:a16="http://schemas.microsoft.com/office/drawing/2014/main" id="{03A22890-FBB1-464F-8339-BB82F6D5298B}"/>
                </a:ext>
              </a:extLst>
            </p:cNvPr>
            <p:cNvSpPr/>
            <p:nvPr/>
          </p:nvSpPr>
          <p:spPr>
            <a:xfrm>
              <a:off x="-152400" y="2303226"/>
              <a:ext cx="54406800" cy="4707172"/>
            </a:xfrm>
            <a:custGeom>
              <a:avLst/>
              <a:gdLst>
                <a:gd name="connsiteX0" fmla="*/ 0 w 54406800"/>
                <a:gd name="connsiteY0" fmla="*/ 2667000 h 2743200"/>
                <a:gd name="connsiteX1" fmla="*/ 0 w 54406800"/>
                <a:gd name="connsiteY1" fmla="*/ 1143000 h 2743200"/>
                <a:gd name="connsiteX2" fmla="*/ 12344400 w 54406800"/>
                <a:gd name="connsiteY2" fmla="*/ 1143000 h 2743200"/>
                <a:gd name="connsiteX3" fmla="*/ 17602200 w 54406800"/>
                <a:gd name="connsiteY3" fmla="*/ 228600 h 2743200"/>
                <a:gd name="connsiteX4" fmla="*/ 23850600 w 54406800"/>
                <a:gd name="connsiteY4" fmla="*/ 1828800 h 2743200"/>
                <a:gd name="connsiteX5" fmla="*/ 26365200 w 54406800"/>
                <a:gd name="connsiteY5" fmla="*/ 609600 h 2743200"/>
                <a:gd name="connsiteX6" fmla="*/ 33680400 w 54406800"/>
                <a:gd name="connsiteY6" fmla="*/ 1905000 h 2743200"/>
                <a:gd name="connsiteX7" fmla="*/ 37719000 w 54406800"/>
                <a:gd name="connsiteY7" fmla="*/ 381000 h 2743200"/>
                <a:gd name="connsiteX8" fmla="*/ 40995600 w 54406800"/>
                <a:gd name="connsiteY8" fmla="*/ 609600 h 2743200"/>
                <a:gd name="connsiteX9" fmla="*/ 47396400 w 54406800"/>
                <a:gd name="connsiteY9" fmla="*/ 1981200 h 2743200"/>
                <a:gd name="connsiteX10" fmla="*/ 54254400 w 54406800"/>
                <a:gd name="connsiteY10" fmla="*/ 0 h 2743200"/>
                <a:gd name="connsiteX11" fmla="*/ 54406800 w 54406800"/>
                <a:gd name="connsiteY11" fmla="*/ 2743200 h 2743200"/>
                <a:gd name="connsiteX12" fmla="*/ 0 w 54406800"/>
                <a:gd name="connsiteY12" fmla="*/ 2667000 h 2743200"/>
                <a:gd name="connsiteX0" fmla="*/ 0 w 54406800"/>
                <a:gd name="connsiteY0" fmla="*/ 3902765 h 3978965"/>
                <a:gd name="connsiteX1" fmla="*/ 0 w 54406800"/>
                <a:gd name="connsiteY1" fmla="*/ 2378765 h 3978965"/>
                <a:gd name="connsiteX2" fmla="*/ 12344400 w 54406800"/>
                <a:gd name="connsiteY2" fmla="*/ 2378765 h 3978965"/>
                <a:gd name="connsiteX3" fmla="*/ 17602200 w 54406800"/>
                <a:gd name="connsiteY3" fmla="*/ 1464365 h 3978965"/>
                <a:gd name="connsiteX4" fmla="*/ 23850600 w 54406800"/>
                <a:gd name="connsiteY4" fmla="*/ 3064565 h 3978965"/>
                <a:gd name="connsiteX5" fmla="*/ 26365200 w 54406800"/>
                <a:gd name="connsiteY5" fmla="*/ 1845365 h 3978965"/>
                <a:gd name="connsiteX6" fmla="*/ 33680400 w 54406800"/>
                <a:gd name="connsiteY6" fmla="*/ 3140765 h 3978965"/>
                <a:gd name="connsiteX7" fmla="*/ 37970792 w 54406800"/>
                <a:gd name="connsiteY7" fmla="*/ 0 h 3978965"/>
                <a:gd name="connsiteX8" fmla="*/ 40995600 w 54406800"/>
                <a:gd name="connsiteY8" fmla="*/ 1845365 h 3978965"/>
                <a:gd name="connsiteX9" fmla="*/ 47396400 w 54406800"/>
                <a:gd name="connsiteY9" fmla="*/ 3216965 h 3978965"/>
                <a:gd name="connsiteX10" fmla="*/ 54254400 w 54406800"/>
                <a:gd name="connsiteY10" fmla="*/ 1235765 h 3978965"/>
                <a:gd name="connsiteX11" fmla="*/ 54406800 w 54406800"/>
                <a:gd name="connsiteY11" fmla="*/ 3978965 h 3978965"/>
                <a:gd name="connsiteX12" fmla="*/ 0 w 54406800"/>
                <a:gd name="connsiteY12" fmla="*/ 3902765 h 3978965"/>
                <a:gd name="connsiteX0" fmla="*/ 0 w 54406800"/>
                <a:gd name="connsiteY0" fmla="*/ 4336774 h 4412974"/>
                <a:gd name="connsiteX1" fmla="*/ 0 w 54406800"/>
                <a:gd name="connsiteY1" fmla="*/ 2812774 h 4412974"/>
                <a:gd name="connsiteX2" fmla="*/ 12344400 w 54406800"/>
                <a:gd name="connsiteY2" fmla="*/ 2812774 h 4412974"/>
                <a:gd name="connsiteX3" fmla="*/ 17602200 w 54406800"/>
                <a:gd name="connsiteY3" fmla="*/ 1898374 h 4412974"/>
                <a:gd name="connsiteX4" fmla="*/ 23850600 w 54406800"/>
                <a:gd name="connsiteY4" fmla="*/ 3498574 h 4412974"/>
                <a:gd name="connsiteX5" fmla="*/ 26365200 w 54406800"/>
                <a:gd name="connsiteY5" fmla="*/ 2279374 h 4412974"/>
                <a:gd name="connsiteX6" fmla="*/ 33680400 w 54406800"/>
                <a:gd name="connsiteY6" fmla="*/ 3574774 h 4412974"/>
                <a:gd name="connsiteX7" fmla="*/ 37970792 w 54406800"/>
                <a:gd name="connsiteY7" fmla="*/ 434009 h 4412974"/>
                <a:gd name="connsiteX8" fmla="*/ 41194382 w 54406800"/>
                <a:gd name="connsiteY8" fmla="*/ 0 h 4412974"/>
                <a:gd name="connsiteX9" fmla="*/ 47396400 w 54406800"/>
                <a:gd name="connsiteY9" fmla="*/ 3650974 h 4412974"/>
                <a:gd name="connsiteX10" fmla="*/ 54254400 w 54406800"/>
                <a:gd name="connsiteY10" fmla="*/ 1669774 h 4412974"/>
                <a:gd name="connsiteX11" fmla="*/ 54406800 w 54406800"/>
                <a:gd name="connsiteY11" fmla="*/ 4412974 h 4412974"/>
                <a:gd name="connsiteX12" fmla="*/ 0 w 54406800"/>
                <a:gd name="connsiteY12" fmla="*/ 4336774 h 4412974"/>
                <a:gd name="connsiteX0" fmla="*/ 0 w 54406800"/>
                <a:gd name="connsiteY0" fmla="*/ 4336774 h 4412974"/>
                <a:gd name="connsiteX1" fmla="*/ 0 w 54406800"/>
                <a:gd name="connsiteY1" fmla="*/ 2812774 h 4412974"/>
                <a:gd name="connsiteX2" fmla="*/ 12344400 w 54406800"/>
                <a:gd name="connsiteY2" fmla="*/ 2812774 h 4412974"/>
                <a:gd name="connsiteX3" fmla="*/ 17602200 w 54406800"/>
                <a:gd name="connsiteY3" fmla="*/ 1898374 h 4412974"/>
                <a:gd name="connsiteX4" fmla="*/ 23850600 w 54406800"/>
                <a:gd name="connsiteY4" fmla="*/ 3498574 h 4412974"/>
                <a:gd name="connsiteX5" fmla="*/ 26365200 w 54406800"/>
                <a:gd name="connsiteY5" fmla="*/ 2279374 h 4412974"/>
                <a:gd name="connsiteX6" fmla="*/ 33680400 w 54406800"/>
                <a:gd name="connsiteY6" fmla="*/ 3574774 h 4412974"/>
                <a:gd name="connsiteX7" fmla="*/ 37970792 w 54406800"/>
                <a:gd name="connsiteY7" fmla="*/ 434009 h 4412974"/>
                <a:gd name="connsiteX8" fmla="*/ 41194382 w 54406800"/>
                <a:gd name="connsiteY8" fmla="*/ 0 h 4412974"/>
                <a:gd name="connsiteX9" fmla="*/ 45912156 w 54406800"/>
                <a:gd name="connsiteY9" fmla="*/ 1676400 h 4412974"/>
                <a:gd name="connsiteX10" fmla="*/ 54254400 w 54406800"/>
                <a:gd name="connsiteY10" fmla="*/ 1669774 h 4412974"/>
                <a:gd name="connsiteX11" fmla="*/ 54406800 w 54406800"/>
                <a:gd name="connsiteY11" fmla="*/ 4412974 h 4412974"/>
                <a:gd name="connsiteX12" fmla="*/ 0 w 54406800"/>
                <a:gd name="connsiteY12" fmla="*/ 4336774 h 4412974"/>
                <a:gd name="connsiteX0" fmla="*/ 0 w 54406800"/>
                <a:gd name="connsiteY0" fmla="*/ 4336774 h 4412974"/>
                <a:gd name="connsiteX1" fmla="*/ 0 w 54406800"/>
                <a:gd name="connsiteY1" fmla="*/ 2812774 h 4412974"/>
                <a:gd name="connsiteX2" fmla="*/ 12344400 w 54406800"/>
                <a:gd name="connsiteY2" fmla="*/ 2812774 h 4412974"/>
                <a:gd name="connsiteX3" fmla="*/ 17602200 w 54406800"/>
                <a:gd name="connsiteY3" fmla="*/ 1898374 h 4412974"/>
                <a:gd name="connsiteX4" fmla="*/ 23850600 w 54406800"/>
                <a:gd name="connsiteY4" fmla="*/ 3498574 h 4412974"/>
                <a:gd name="connsiteX5" fmla="*/ 26365200 w 54406800"/>
                <a:gd name="connsiteY5" fmla="*/ 2279374 h 4412974"/>
                <a:gd name="connsiteX6" fmla="*/ 33680400 w 54406800"/>
                <a:gd name="connsiteY6" fmla="*/ 3574774 h 4412974"/>
                <a:gd name="connsiteX7" fmla="*/ 37970792 w 54406800"/>
                <a:gd name="connsiteY7" fmla="*/ 434009 h 4412974"/>
                <a:gd name="connsiteX8" fmla="*/ 41194382 w 54406800"/>
                <a:gd name="connsiteY8" fmla="*/ 0 h 4412974"/>
                <a:gd name="connsiteX9" fmla="*/ 45912156 w 54406800"/>
                <a:gd name="connsiteY9" fmla="*/ 1676400 h 4412974"/>
                <a:gd name="connsiteX10" fmla="*/ 50815461 w 54406800"/>
                <a:gd name="connsiteY10" fmla="*/ 1656523 h 4412974"/>
                <a:gd name="connsiteX11" fmla="*/ 54254400 w 54406800"/>
                <a:gd name="connsiteY11" fmla="*/ 1669774 h 4412974"/>
                <a:gd name="connsiteX12" fmla="*/ 54406800 w 54406800"/>
                <a:gd name="connsiteY12" fmla="*/ 4412974 h 4412974"/>
                <a:gd name="connsiteX13" fmla="*/ 0 w 54406800"/>
                <a:gd name="connsiteY13" fmla="*/ 4336774 h 4412974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7602200 w 54406800"/>
                <a:gd name="connsiteY3" fmla="*/ 2203173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254400 w 54406800"/>
                <a:gd name="connsiteY11" fmla="*/ 1974573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7602200 w 54406800"/>
                <a:gd name="connsiteY3" fmla="*/ 2203173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7602200 w 54406800"/>
                <a:gd name="connsiteY3" fmla="*/ 2203173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7602200 w 54406800"/>
                <a:gd name="connsiteY3" fmla="*/ 2203173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80400 w 54406800"/>
                <a:gd name="connsiteY6" fmla="*/ 3879573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70792 w 54406800"/>
                <a:gd name="connsiteY7" fmla="*/ 738808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33722 w 54406800"/>
                <a:gd name="connsiteY7" fmla="*/ 726451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33722 w 54406800"/>
                <a:gd name="connsiteY7" fmla="*/ 726451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33722 w 54406800"/>
                <a:gd name="connsiteY7" fmla="*/ 726451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33722 w 54406800"/>
                <a:gd name="connsiteY7" fmla="*/ 726451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33722 w 54406800"/>
                <a:gd name="connsiteY7" fmla="*/ 726451 h 4717773"/>
                <a:gd name="connsiteX8" fmla="*/ 41194382 w 54406800"/>
                <a:gd name="connsiteY8" fmla="*/ 304799 h 4717773"/>
                <a:gd name="connsiteX9" fmla="*/ 45912156 w 54406800"/>
                <a:gd name="connsiteY9" fmla="*/ 1981199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33722 w 54406800"/>
                <a:gd name="connsiteY7" fmla="*/ 726451 h 4717773"/>
                <a:gd name="connsiteX8" fmla="*/ 41194382 w 54406800"/>
                <a:gd name="connsiteY8" fmla="*/ 304799 h 4717773"/>
                <a:gd name="connsiteX9" fmla="*/ 45442599 w 54406800"/>
                <a:gd name="connsiteY9" fmla="*/ 1610496 h 4717773"/>
                <a:gd name="connsiteX10" fmla="*/ 49834799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641573 h 4717773"/>
                <a:gd name="connsiteX1" fmla="*/ 0 w 54406800"/>
                <a:gd name="connsiteY1" fmla="*/ 3117573 h 4717773"/>
                <a:gd name="connsiteX2" fmla="*/ 12344400 w 54406800"/>
                <a:gd name="connsiteY2" fmla="*/ 3117573 h 4717773"/>
                <a:gd name="connsiteX3" fmla="*/ 16972005 w 54406800"/>
                <a:gd name="connsiteY3" fmla="*/ 2339097 h 4717773"/>
                <a:gd name="connsiteX4" fmla="*/ 23850600 w 54406800"/>
                <a:gd name="connsiteY4" fmla="*/ 3803373 h 4717773"/>
                <a:gd name="connsiteX5" fmla="*/ 26365200 w 54406800"/>
                <a:gd name="connsiteY5" fmla="*/ 2584173 h 4717773"/>
                <a:gd name="connsiteX6" fmla="*/ 33643330 w 54406800"/>
                <a:gd name="connsiteY6" fmla="*/ 3496514 h 4717773"/>
                <a:gd name="connsiteX7" fmla="*/ 37933722 w 54406800"/>
                <a:gd name="connsiteY7" fmla="*/ 726451 h 4717773"/>
                <a:gd name="connsiteX8" fmla="*/ 41194382 w 54406800"/>
                <a:gd name="connsiteY8" fmla="*/ 304799 h 4717773"/>
                <a:gd name="connsiteX9" fmla="*/ 45442599 w 54406800"/>
                <a:gd name="connsiteY9" fmla="*/ 1610496 h 4717773"/>
                <a:gd name="connsiteX10" fmla="*/ 49834800 w 54406800"/>
                <a:gd name="connsiteY10" fmla="*/ 0 h 4717773"/>
                <a:gd name="connsiteX11" fmla="*/ 54373669 w 54406800"/>
                <a:gd name="connsiteY11" fmla="*/ 2014330 h 4717773"/>
                <a:gd name="connsiteX12" fmla="*/ 54406800 w 54406800"/>
                <a:gd name="connsiteY12" fmla="*/ 4717773 h 4717773"/>
                <a:gd name="connsiteX13" fmla="*/ 0 w 54406800"/>
                <a:gd name="connsiteY13" fmla="*/ 4641573 h 4717773"/>
                <a:gd name="connsiteX0" fmla="*/ 0 w 54406800"/>
                <a:gd name="connsiteY0" fmla="*/ 4767444 h 4843644"/>
                <a:gd name="connsiteX1" fmla="*/ 0 w 54406800"/>
                <a:gd name="connsiteY1" fmla="*/ 3243444 h 4843644"/>
                <a:gd name="connsiteX2" fmla="*/ 12344400 w 54406800"/>
                <a:gd name="connsiteY2" fmla="*/ 3243444 h 4843644"/>
                <a:gd name="connsiteX3" fmla="*/ 16972005 w 54406800"/>
                <a:gd name="connsiteY3" fmla="*/ 2464968 h 4843644"/>
                <a:gd name="connsiteX4" fmla="*/ 23850600 w 54406800"/>
                <a:gd name="connsiteY4" fmla="*/ 3929244 h 4843644"/>
                <a:gd name="connsiteX5" fmla="*/ 26365200 w 54406800"/>
                <a:gd name="connsiteY5" fmla="*/ 2710044 h 4843644"/>
                <a:gd name="connsiteX6" fmla="*/ 33643330 w 54406800"/>
                <a:gd name="connsiteY6" fmla="*/ 3622385 h 4843644"/>
                <a:gd name="connsiteX7" fmla="*/ 37933722 w 54406800"/>
                <a:gd name="connsiteY7" fmla="*/ 852322 h 4843644"/>
                <a:gd name="connsiteX8" fmla="*/ 41194382 w 54406800"/>
                <a:gd name="connsiteY8" fmla="*/ 430670 h 4843644"/>
                <a:gd name="connsiteX9" fmla="*/ 45442599 w 54406800"/>
                <a:gd name="connsiteY9" fmla="*/ 1736367 h 4843644"/>
                <a:gd name="connsiteX10" fmla="*/ 49834800 w 54406800"/>
                <a:gd name="connsiteY10" fmla="*/ 125871 h 4843644"/>
                <a:gd name="connsiteX11" fmla="*/ 54373669 w 54406800"/>
                <a:gd name="connsiteY11" fmla="*/ 2140201 h 4843644"/>
                <a:gd name="connsiteX12" fmla="*/ 54406800 w 54406800"/>
                <a:gd name="connsiteY12" fmla="*/ 4843644 h 4843644"/>
                <a:gd name="connsiteX13" fmla="*/ 0 w 54406800"/>
                <a:gd name="connsiteY13" fmla="*/ 4767444 h 4843644"/>
                <a:gd name="connsiteX0" fmla="*/ 0 w 54406800"/>
                <a:gd name="connsiteY0" fmla="*/ 4659518 h 4735718"/>
                <a:gd name="connsiteX1" fmla="*/ 0 w 54406800"/>
                <a:gd name="connsiteY1" fmla="*/ 3135518 h 4735718"/>
                <a:gd name="connsiteX2" fmla="*/ 12344400 w 54406800"/>
                <a:gd name="connsiteY2" fmla="*/ 3135518 h 4735718"/>
                <a:gd name="connsiteX3" fmla="*/ 16972005 w 54406800"/>
                <a:gd name="connsiteY3" fmla="*/ 2357042 h 4735718"/>
                <a:gd name="connsiteX4" fmla="*/ 23850600 w 54406800"/>
                <a:gd name="connsiteY4" fmla="*/ 3821318 h 4735718"/>
                <a:gd name="connsiteX5" fmla="*/ 26365200 w 54406800"/>
                <a:gd name="connsiteY5" fmla="*/ 2602118 h 4735718"/>
                <a:gd name="connsiteX6" fmla="*/ 33643330 w 54406800"/>
                <a:gd name="connsiteY6" fmla="*/ 3514459 h 4735718"/>
                <a:gd name="connsiteX7" fmla="*/ 37933722 w 54406800"/>
                <a:gd name="connsiteY7" fmla="*/ 744396 h 4735718"/>
                <a:gd name="connsiteX8" fmla="*/ 41194382 w 54406800"/>
                <a:gd name="connsiteY8" fmla="*/ 322744 h 4735718"/>
                <a:gd name="connsiteX9" fmla="*/ 45442599 w 54406800"/>
                <a:gd name="connsiteY9" fmla="*/ 1628441 h 4735718"/>
                <a:gd name="connsiteX10" fmla="*/ 49834800 w 54406800"/>
                <a:gd name="connsiteY10" fmla="*/ 17945 h 4735718"/>
                <a:gd name="connsiteX11" fmla="*/ 54373669 w 54406800"/>
                <a:gd name="connsiteY11" fmla="*/ 2032275 h 4735718"/>
                <a:gd name="connsiteX12" fmla="*/ 54406800 w 54406800"/>
                <a:gd name="connsiteY12" fmla="*/ 4735718 h 4735718"/>
                <a:gd name="connsiteX13" fmla="*/ 0 w 54406800"/>
                <a:gd name="connsiteY13" fmla="*/ 4659518 h 4735718"/>
                <a:gd name="connsiteX0" fmla="*/ 0 w 54406800"/>
                <a:gd name="connsiteY0" fmla="*/ 4659518 h 4735718"/>
                <a:gd name="connsiteX1" fmla="*/ 0 w 54406800"/>
                <a:gd name="connsiteY1" fmla="*/ 3135518 h 4735718"/>
                <a:gd name="connsiteX2" fmla="*/ 12344400 w 54406800"/>
                <a:gd name="connsiteY2" fmla="*/ 3135518 h 4735718"/>
                <a:gd name="connsiteX3" fmla="*/ 16972005 w 54406800"/>
                <a:gd name="connsiteY3" fmla="*/ 2357042 h 4735718"/>
                <a:gd name="connsiteX4" fmla="*/ 23850600 w 54406800"/>
                <a:gd name="connsiteY4" fmla="*/ 3821318 h 4735718"/>
                <a:gd name="connsiteX5" fmla="*/ 26365200 w 54406800"/>
                <a:gd name="connsiteY5" fmla="*/ 2602118 h 4735718"/>
                <a:gd name="connsiteX6" fmla="*/ 33643330 w 54406800"/>
                <a:gd name="connsiteY6" fmla="*/ 3514459 h 4735718"/>
                <a:gd name="connsiteX7" fmla="*/ 37933722 w 54406800"/>
                <a:gd name="connsiteY7" fmla="*/ 744396 h 4735718"/>
                <a:gd name="connsiteX8" fmla="*/ 41194382 w 54406800"/>
                <a:gd name="connsiteY8" fmla="*/ 322744 h 4735718"/>
                <a:gd name="connsiteX9" fmla="*/ 45442599 w 54406800"/>
                <a:gd name="connsiteY9" fmla="*/ 1628441 h 4735718"/>
                <a:gd name="connsiteX10" fmla="*/ 49834800 w 54406800"/>
                <a:gd name="connsiteY10" fmla="*/ 17945 h 4735718"/>
                <a:gd name="connsiteX11" fmla="*/ 54373669 w 54406800"/>
                <a:gd name="connsiteY11" fmla="*/ 2032275 h 4735718"/>
                <a:gd name="connsiteX12" fmla="*/ 54406800 w 54406800"/>
                <a:gd name="connsiteY12" fmla="*/ 4735718 h 4735718"/>
                <a:gd name="connsiteX13" fmla="*/ 0 w 54406800"/>
                <a:gd name="connsiteY13" fmla="*/ 4659518 h 4735718"/>
                <a:gd name="connsiteX0" fmla="*/ 0 w 54406800"/>
                <a:gd name="connsiteY0" fmla="*/ 4659518 h 4735718"/>
                <a:gd name="connsiteX1" fmla="*/ 0 w 54406800"/>
                <a:gd name="connsiteY1" fmla="*/ 3135518 h 4735718"/>
                <a:gd name="connsiteX2" fmla="*/ 12344400 w 54406800"/>
                <a:gd name="connsiteY2" fmla="*/ 3135518 h 4735718"/>
                <a:gd name="connsiteX3" fmla="*/ 16972005 w 54406800"/>
                <a:gd name="connsiteY3" fmla="*/ 2357042 h 4735718"/>
                <a:gd name="connsiteX4" fmla="*/ 23850600 w 54406800"/>
                <a:gd name="connsiteY4" fmla="*/ 3821318 h 4735718"/>
                <a:gd name="connsiteX5" fmla="*/ 26365200 w 54406800"/>
                <a:gd name="connsiteY5" fmla="*/ 2602118 h 4735718"/>
                <a:gd name="connsiteX6" fmla="*/ 33643330 w 54406800"/>
                <a:gd name="connsiteY6" fmla="*/ 3514459 h 4735718"/>
                <a:gd name="connsiteX7" fmla="*/ 37933722 w 54406800"/>
                <a:gd name="connsiteY7" fmla="*/ 744396 h 4735718"/>
                <a:gd name="connsiteX8" fmla="*/ 41194382 w 54406800"/>
                <a:gd name="connsiteY8" fmla="*/ 322744 h 4735718"/>
                <a:gd name="connsiteX9" fmla="*/ 45442599 w 54406800"/>
                <a:gd name="connsiteY9" fmla="*/ 1628441 h 4735718"/>
                <a:gd name="connsiteX10" fmla="*/ 49834800 w 54406800"/>
                <a:gd name="connsiteY10" fmla="*/ 17945 h 4735718"/>
                <a:gd name="connsiteX11" fmla="*/ 54373669 w 54406800"/>
                <a:gd name="connsiteY11" fmla="*/ 2032275 h 4735718"/>
                <a:gd name="connsiteX12" fmla="*/ 54406800 w 54406800"/>
                <a:gd name="connsiteY12" fmla="*/ 4735718 h 4735718"/>
                <a:gd name="connsiteX13" fmla="*/ 0 w 54406800"/>
                <a:gd name="connsiteY13" fmla="*/ 4659518 h 4735718"/>
                <a:gd name="connsiteX0" fmla="*/ 0 w 54406800"/>
                <a:gd name="connsiteY0" fmla="*/ 4659518 h 4735718"/>
                <a:gd name="connsiteX1" fmla="*/ 0 w 54406800"/>
                <a:gd name="connsiteY1" fmla="*/ 3135518 h 4735718"/>
                <a:gd name="connsiteX2" fmla="*/ 12344400 w 54406800"/>
                <a:gd name="connsiteY2" fmla="*/ 3135518 h 4735718"/>
                <a:gd name="connsiteX3" fmla="*/ 16972005 w 54406800"/>
                <a:gd name="connsiteY3" fmla="*/ 2357042 h 4735718"/>
                <a:gd name="connsiteX4" fmla="*/ 23792543 w 54406800"/>
                <a:gd name="connsiteY4" fmla="*/ 3110118 h 4735718"/>
                <a:gd name="connsiteX5" fmla="*/ 26365200 w 54406800"/>
                <a:gd name="connsiteY5" fmla="*/ 2602118 h 4735718"/>
                <a:gd name="connsiteX6" fmla="*/ 33643330 w 54406800"/>
                <a:gd name="connsiteY6" fmla="*/ 3514459 h 4735718"/>
                <a:gd name="connsiteX7" fmla="*/ 37933722 w 54406800"/>
                <a:gd name="connsiteY7" fmla="*/ 744396 h 4735718"/>
                <a:gd name="connsiteX8" fmla="*/ 41194382 w 54406800"/>
                <a:gd name="connsiteY8" fmla="*/ 322744 h 4735718"/>
                <a:gd name="connsiteX9" fmla="*/ 45442599 w 54406800"/>
                <a:gd name="connsiteY9" fmla="*/ 1628441 h 4735718"/>
                <a:gd name="connsiteX10" fmla="*/ 49834800 w 54406800"/>
                <a:gd name="connsiteY10" fmla="*/ 17945 h 4735718"/>
                <a:gd name="connsiteX11" fmla="*/ 54373669 w 54406800"/>
                <a:gd name="connsiteY11" fmla="*/ 2032275 h 4735718"/>
                <a:gd name="connsiteX12" fmla="*/ 54406800 w 54406800"/>
                <a:gd name="connsiteY12" fmla="*/ 4735718 h 4735718"/>
                <a:gd name="connsiteX13" fmla="*/ 0 w 54406800"/>
                <a:gd name="connsiteY13" fmla="*/ 4659518 h 4735718"/>
                <a:gd name="connsiteX0" fmla="*/ 0 w 54406800"/>
                <a:gd name="connsiteY0" fmla="*/ 4659518 h 4735718"/>
                <a:gd name="connsiteX1" fmla="*/ 0 w 54406800"/>
                <a:gd name="connsiteY1" fmla="*/ 3135518 h 4735718"/>
                <a:gd name="connsiteX2" fmla="*/ 12344400 w 54406800"/>
                <a:gd name="connsiteY2" fmla="*/ 3135518 h 4735718"/>
                <a:gd name="connsiteX3" fmla="*/ 16972005 w 54406800"/>
                <a:gd name="connsiteY3" fmla="*/ 2357042 h 4735718"/>
                <a:gd name="connsiteX4" fmla="*/ 23792543 w 54406800"/>
                <a:gd name="connsiteY4" fmla="*/ 3110118 h 4735718"/>
                <a:gd name="connsiteX5" fmla="*/ 26510343 w 54406800"/>
                <a:gd name="connsiteY5" fmla="*/ 700747 h 4735718"/>
                <a:gd name="connsiteX6" fmla="*/ 33643330 w 54406800"/>
                <a:gd name="connsiteY6" fmla="*/ 3514459 h 4735718"/>
                <a:gd name="connsiteX7" fmla="*/ 37933722 w 54406800"/>
                <a:gd name="connsiteY7" fmla="*/ 744396 h 4735718"/>
                <a:gd name="connsiteX8" fmla="*/ 41194382 w 54406800"/>
                <a:gd name="connsiteY8" fmla="*/ 322744 h 4735718"/>
                <a:gd name="connsiteX9" fmla="*/ 45442599 w 54406800"/>
                <a:gd name="connsiteY9" fmla="*/ 1628441 h 4735718"/>
                <a:gd name="connsiteX10" fmla="*/ 49834800 w 54406800"/>
                <a:gd name="connsiteY10" fmla="*/ 17945 h 4735718"/>
                <a:gd name="connsiteX11" fmla="*/ 54373669 w 54406800"/>
                <a:gd name="connsiteY11" fmla="*/ 2032275 h 4735718"/>
                <a:gd name="connsiteX12" fmla="*/ 54406800 w 54406800"/>
                <a:gd name="connsiteY12" fmla="*/ 4735718 h 4735718"/>
                <a:gd name="connsiteX13" fmla="*/ 0 w 54406800"/>
                <a:gd name="connsiteY13" fmla="*/ 4659518 h 4735718"/>
                <a:gd name="connsiteX0" fmla="*/ 0 w 54406800"/>
                <a:gd name="connsiteY0" fmla="*/ 4659518 h 4735718"/>
                <a:gd name="connsiteX1" fmla="*/ 0 w 54406800"/>
                <a:gd name="connsiteY1" fmla="*/ 3135518 h 4735718"/>
                <a:gd name="connsiteX2" fmla="*/ 12344400 w 54406800"/>
                <a:gd name="connsiteY2" fmla="*/ 3135518 h 4735718"/>
                <a:gd name="connsiteX3" fmla="*/ 16972005 w 54406800"/>
                <a:gd name="connsiteY3" fmla="*/ 2357042 h 4735718"/>
                <a:gd name="connsiteX4" fmla="*/ 23792543 w 54406800"/>
                <a:gd name="connsiteY4" fmla="*/ 3110118 h 4735718"/>
                <a:gd name="connsiteX5" fmla="*/ 26510343 w 54406800"/>
                <a:gd name="connsiteY5" fmla="*/ 700747 h 4735718"/>
                <a:gd name="connsiteX6" fmla="*/ 33643330 w 54406800"/>
                <a:gd name="connsiteY6" fmla="*/ 3514459 h 4735718"/>
                <a:gd name="connsiteX7" fmla="*/ 37933722 w 54406800"/>
                <a:gd name="connsiteY7" fmla="*/ 744396 h 4735718"/>
                <a:gd name="connsiteX8" fmla="*/ 41194382 w 54406800"/>
                <a:gd name="connsiteY8" fmla="*/ 322744 h 4735718"/>
                <a:gd name="connsiteX9" fmla="*/ 45442599 w 54406800"/>
                <a:gd name="connsiteY9" fmla="*/ 1628441 h 4735718"/>
                <a:gd name="connsiteX10" fmla="*/ 49834800 w 54406800"/>
                <a:gd name="connsiteY10" fmla="*/ 17945 h 4735718"/>
                <a:gd name="connsiteX11" fmla="*/ 54373669 w 54406800"/>
                <a:gd name="connsiteY11" fmla="*/ 2032275 h 4735718"/>
                <a:gd name="connsiteX12" fmla="*/ 54406800 w 54406800"/>
                <a:gd name="connsiteY12" fmla="*/ 4735718 h 4735718"/>
                <a:gd name="connsiteX13" fmla="*/ 0 w 54406800"/>
                <a:gd name="connsiteY13" fmla="*/ 4659518 h 4735718"/>
                <a:gd name="connsiteX0" fmla="*/ 0 w 54406800"/>
                <a:gd name="connsiteY0" fmla="*/ 4659518 h 4735718"/>
                <a:gd name="connsiteX1" fmla="*/ 0 w 54406800"/>
                <a:gd name="connsiteY1" fmla="*/ 3135518 h 4735718"/>
                <a:gd name="connsiteX2" fmla="*/ 12344400 w 54406800"/>
                <a:gd name="connsiteY2" fmla="*/ 3135518 h 4735718"/>
                <a:gd name="connsiteX3" fmla="*/ 16972005 w 54406800"/>
                <a:gd name="connsiteY3" fmla="*/ 2357042 h 4735718"/>
                <a:gd name="connsiteX4" fmla="*/ 23270029 w 54406800"/>
                <a:gd name="connsiteY4" fmla="*/ 2834347 h 4735718"/>
                <a:gd name="connsiteX5" fmla="*/ 26510343 w 54406800"/>
                <a:gd name="connsiteY5" fmla="*/ 700747 h 4735718"/>
                <a:gd name="connsiteX6" fmla="*/ 33643330 w 54406800"/>
                <a:gd name="connsiteY6" fmla="*/ 3514459 h 4735718"/>
                <a:gd name="connsiteX7" fmla="*/ 37933722 w 54406800"/>
                <a:gd name="connsiteY7" fmla="*/ 744396 h 4735718"/>
                <a:gd name="connsiteX8" fmla="*/ 41194382 w 54406800"/>
                <a:gd name="connsiteY8" fmla="*/ 322744 h 4735718"/>
                <a:gd name="connsiteX9" fmla="*/ 45442599 w 54406800"/>
                <a:gd name="connsiteY9" fmla="*/ 1628441 h 4735718"/>
                <a:gd name="connsiteX10" fmla="*/ 49834800 w 54406800"/>
                <a:gd name="connsiteY10" fmla="*/ 17945 h 4735718"/>
                <a:gd name="connsiteX11" fmla="*/ 54373669 w 54406800"/>
                <a:gd name="connsiteY11" fmla="*/ 2032275 h 4735718"/>
                <a:gd name="connsiteX12" fmla="*/ 54406800 w 54406800"/>
                <a:gd name="connsiteY12" fmla="*/ 4735718 h 4735718"/>
                <a:gd name="connsiteX13" fmla="*/ 0 w 54406800"/>
                <a:gd name="connsiteY13" fmla="*/ 4659518 h 4735718"/>
                <a:gd name="connsiteX0" fmla="*/ 0 w 54406800"/>
                <a:gd name="connsiteY0" fmla="*/ 4659518 h 4735718"/>
                <a:gd name="connsiteX1" fmla="*/ 0 w 54406800"/>
                <a:gd name="connsiteY1" fmla="*/ 3135518 h 4735718"/>
                <a:gd name="connsiteX2" fmla="*/ 12344400 w 54406800"/>
                <a:gd name="connsiteY2" fmla="*/ 3135518 h 4735718"/>
                <a:gd name="connsiteX3" fmla="*/ 16972005 w 54406800"/>
                <a:gd name="connsiteY3" fmla="*/ 2357042 h 4735718"/>
                <a:gd name="connsiteX4" fmla="*/ 23270029 w 54406800"/>
                <a:gd name="connsiteY4" fmla="*/ 2834347 h 4735718"/>
                <a:gd name="connsiteX5" fmla="*/ 26510343 w 54406800"/>
                <a:gd name="connsiteY5" fmla="*/ 700747 h 4735718"/>
                <a:gd name="connsiteX6" fmla="*/ 33643330 w 54406800"/>
                <a:gd name="connsiteY6" fmla="*/ 3514459 h 4735718"/>
                <a:gd name="connsiteX7" fmla="*/ 37933722 w 54406800"/>
                <a:gd name="connsiteY7" fmla="*/ 744396 h 4735718"/>
                <a:gd name="connsiteX8" fmla="*/ 41194382 w 54406800"/>
                <a:gd name="connsiteY8" fmla="*/ 322744 h 4735718"/>
                <a:gd name="connsiteX9" fmla="*/ 45442599 w 54406800"/>
                <a:gd name="connsiteY9" fmla="*/ 1628441 h 4735718"/>
                <a:gd name="connsiteX10" fmla="*/ 49834800 w 54406800"/>
                <a:gd name="connsiteY10" fmla="*/ 17945 h 4735718"/>
                <a:gd name="connsiteX11" fmla="*/ 54373669 w 54406800"/>
                <a:gd name="connsiteY11" fmla="*/ 2032275 h 4735718"/>
                <a:gd name="connsiteX12" fmla="*/ 54406800 w 54406800"/>
                <a:gd name="connsiteY12" fmla="*/ 4735718 h 4735718"/>
                <a:gd name="connsiteX13" fmla="*/ 0 w 54406800"/>
                <a:gd name="connsiteY13" fmla="*/ 4659518 h 4735718"/>
                <a:gd name="connsiteX0" fmla="*/ 0 w 54406800"/>
                <a:gd name="connsiteY0" fmla="*/ 4659518 h 4735718"/>
                <a:gd name="connsiteX1" fmla="*/ 0 w 54406800"/>
                <a:gd name="connsiteY1" fmla="*/ 3135518 h 4735718"/>
                <a:gd name="connsiteX2" fmla="*/ 12344400 w 54406800"/>
                <a:gd name="connsiteY2" fmla="*/ 3135518 h 4735718"/>
                <a:gd name="connsiteX3" fmla="*/ 16972005 w 54406800"/>
                <a:gd name="connsiteY3" fmla="*/ 2357042 h 4735718"/>
                <a:gd name="connsiteX4" fmla="*/ 23270029 w 54406800"/>
                <a:gd name="connsiteY4" fmla="*/ 2834347 h 4735718"/>
                <a:gd name="connsiteX5" fmla="*/ 26510343 w 54406800"/>
                <a:gd name="connsiteY5" fmla="*/ 700747 h 4735718"/>
                <a:gd name="connsiteX6" fmla="*/ 33643330 w 54406800"/>
                <a:gd name="connsiteY6" fmla="*/ 3514459 h 4735718"/>
                <a:gd name="connsiteX7" fmla="*/ 37933722 w 54406800"/>
                <a:gd name="connsiteY7" fmla="*/ 744396 h 4735718"/>
                <a:gd name="connsiteX8" fmla="*/ 41194382 w 54406800"/>
                <a:gd name="connsiteY8" fmla="*/ 322744 h 4735718"/>
                <a:gd name="connsiteX9" fmla="*/ 45442599 w 54406800"/>
                <a:gd name="connsiteY9" fmla="*/ 1628441 h 4735718"/>
                <a:gd name="connsiteX10" fmla="*/ 49834800 w 54406800"/>
                <a:gd name="connsiteY10" fmla="*/ 17945 h 4735718"/>
                <a:gd name="connsiteX11" fmla="*/ 54373669 w 54406800"/>
                <a:gd name="connsiteY11" fmla="*/ 2032275 h 4735718"/>
                <a:gd name="connsiteX12" fmla="*/ 54406800 w 54406800"/>
                <a:gd name="connsiteY12" fmla="*/ 4735718 h 4735718"/>
                <a:gd name="connsiteX13" fmla="*/ 0 w 54406800"/>
                <a:gd name="connsiteY13" fmla="*/ 4659518 h 4735718"/>
                <a:gd name="connsiteX0" fmla="*/ 0 w 54406800"/>
                <a:gd name="connsiteY0" fmla="*/ 4630719 h 4706919"/>
                <a:gd name="connsiteX1" fmla="*/ 0 w 54406800"/>
                <a:gd name="connsiteY1" fmla="*/ 3106719 h 4706919"/>
                <a:gd name="connsiteX2" fmla="*/ 12344400 w 54406800"/>
                <a:gd name="connsiteY2" fmla="*/ 3106719 h 4706919"/>
                <a:gd name="connsiteX3" fmla="*/ 16972005 w 54406800"/>
                <a:gd name="connsiteY3" fmla="*/ 2328243 h 4706919"/>
                <a:gd name="connsiteX4" fmla="*/ 23270029 w 54406800"/>
                <a:gd name="connsiteY4" fmla="*/ 2805548 h 4706919"/>
                <a:gd name="connsiteX5" fmla="*/ 26510343 w 54406800"/>
                <a:gd name="connsiteY5" fmla="*/ 671948 h 4706919"/>
                <a:gd name="connsiteX6" fmla="*/ 33643330 w 54406800"/>
                <a:gd name="connsiteY6" fmla="*/ 3485660 h 4706919"/>
                <a:gd name="connsiteX7" fmla="*/ 37933722 w 54406800"/>
                <a:gd name="connsiteY7" fmla="*/ 715597 h 4706919"/>
                <a:gd name="connsiteX8" fmla="*/ 41194382 w 54406800"/>
                <a:gd name="connsiteY8" fmla="*/ 293945 h 4706919"/>
                <a:gd name="connsiteX9" fmla="*/ 45442599 w 54406800"/>
                <a:gd name="connsiteY9" fmla="*/ 1599642 h 4706919"/>
                <a:gd name="connsiteX10" fmla="*/ 50342800 w 54406800"/>
                <a:gd name="connsiteY10" fmla="*/ 18174 h 4706919"/>
                <a:gd name="connsiteX11" fmla="*/ 54373669 w 54406800"/>
                <a:gd name="connsiteY11" fmla="*/ 2003476 h 4706919"/>
                <a:gd name="connsiteX12" fmla="*/ 54406800 w 54406800"/>
                <a:gd name="connsiteY12" fmla="*/ 4706919 h 4706919"/>
                <a:gd name="connsiteX13" fmla="*/ 0 w 54406800"/>
                <a:gd name="connsiteY13" fmla="*/ 4630719 h 4706919"/>
                <a:gd name="connsiteX0" fmla="*/ 0 w 54406800"/>
                <a:gd name="connsiteY0" fmla="*/ 4630719 h 4706919"/>
                <a:gd name="connsiteX1" fmla="*/ 0 w 54406800"/>
                <a:gd name="connsiteY1" fmla="*/ 3106719 h 4706919"/>
                <a:gd name="connsiteX2" fmla="*/ 12344400 w 54406800"/>
                <a:gd name="connsiteY2" fmla="*/ 3106719 h 4706919"/>
                <a:gd name="connsiteX3" fmla="*/ 16972005 w 54406800"/>
                <a:gd name="connsiteY3" fmla="*/ 2328243 h 4706919"/>
                <a:gd name="connsiteX4" fmla="*/ 23270029 w 54406800"/>
                <a:gd name="connsiteY4" fmla="*/ 2805548 h 4706919"/>
                <a:gd name="connsiteX5" fmla="*/ 26960286 w 54406800"/>
                <a:gd name="connsiteY5" fmla="*/ 875148 h 4706919"/>
                <a:gd name="connsiteX6" fmla="*/ 33643330 w 54406800"/>
                <a:gd name="connsiteY6" fmla="*/ 3485660 h 4706919"/>
                <a:gd name="connsiteX7" fmla="*/ 37933722 w 54406800"/>
                <a:gd name="connsiteY7" fmla="*/ 715597 h 4706919"/>
                <a:gd name="connsiteX8" fmla="*/ 41194382 w 54406800"/>
                <a:gd name="connsiteY8" fmla="*/ 293945 h 4706919"/>
                <a:gd name="connsiteX9" fmla="*/ 45442599 w 54406800"/>
                <a:gd name="connsiteY9" fmla="*/ 1599642 h 4706919"/>
                <a:gd name="connsiteX10" fmla="*/ 50342800 w 54406800"/>
                <a:gd name="connsiteY10" fmla="*/ 18174 h 4706919"/>
                <a:gd name="connsiteX11" fmla="*/ 54373669 w 54406800"/>
                <a:gd name="connsiteY11" fmla="*/ 2003476 h 4706919"/>
                <a:gd name="connsiteX12" fmla="*/ 54406800 w 54406800"/>
                <a:gd name="connsiteY12" fmla="*/ 4706919 h 4706919"/>
                <a:gd name="connsiteX13" fmla="*/ 0 w 54406800"/>
                <a:gd name="connsiteY13" fmla="*/ 4630719 h 4706919"/>
                <a:gd name="connsiteX0" fmla="*/ 0 w 54406800"/>
                <a:gd name="connsiteY0" fmla="*/ 4630719 h 4706919"/>
                <a:gd name="connsiteX1" fmla="*/ 0 w 54406800"/>
                <a:gd name="connsiteY1" fmla="*/ 3106719 h 4706919"/>
                <a:gd name="connsiteX2" fmla="*/ 12344400 w 54406800"/>
                <a:gd name="connsiteY2" fmla="*/ 3106719 h 4706919"/>
                <a:gd name="connsiteX3" fmla="*/ 16972005 w 54406800"/>
                <a:gd name="connsiteY3" fmla="*/ 2328243 h 4706919"/>
                <a:gd name="connsiteX4" fmla="*/ 23270029 w 54406800"/>
                <a:gd name="connsiteY4" fmla="*/ 2805548 h 4706919"/>
                <a:gd name="connsiteX5" fmla="*/ 26960286 w 54406800"/>
                <a:gd name="connsiteY5" fmla="*/ 875148 h 4706919"/>
                <a:gd name="connsiteX6" fmla="*/ 33643330 w 54406800"/>
                <a:gd name="connsiteY6" fmla="*/ 3485660 h 4706919"/>
                <a:gd name="connsiteX7" fmla="*/ 37933722 w 54406800"/>
                <a:gd name="connsiteY7" fmla="*/ 715597 h 4706919"/>
                <a:gd name="connsiteX8" fmla="*/ 41194382 w 54406800"/>
                <a:gd name="connsiteY8" fmla="*/ 293945 h 4706919"/>
                <a:gd name="connsiteX9" fmla="*/ 45442599 w 54406800"/>
                <a:gd name="connsiteY9" fmla="*/ 1599642 h 4706919"/>
                <a:gd name="connsiteX10" fmla="*/ 50342800 w 54406800"/>
                <a:gd name="connsiteY10" fmla="*/ 18174 h 4706919"/>
                <a:gd name="connsiteX11" fmla="*/ 54373669 w 54406800"/>
                <a:gd name="connsiteY11" fmla="*/ 2003476 h 4706919"/>
                <a:gd name="connsiteX12" fmla="*/ 54406800 w 54406800"/>
                <a:gd name="connsiteY12" fmla="*/ 4706919 h 4706919"/>
                <a:gd name="connsiteX13" fmla="*/ 0 w 54406800"/>
                <a:gd name="connsiteY13" fmla="*/ 4630719 h 4706919"/>
                <a:gd name="connsiteX0" fmla="*/ 0 w 54406800"/>
                <a:gd name="connsiteY0" fmla="*/ 4630719 h 4706919"/>
                <a:gd name="connsiteX1" fmla="*/ 0 w 54406800"/>
                <a:gd name="connsiteY1" fmla="*/ 3106719 h 4706919"/>
                <a:gd name="connsiteX2" fmla="*/ 12344400 w 54406800"/>
                <a:gd name="connsiteY2" fmla="*/ 3106719 h 4706919"/>
                <a:gd name="connsiteX3" fmla="*/ 16972005 w 54406800"/>
                <a:gd name="connsiteY3" fmla="*/ 2328243 h 4706919"/>
                <a:gd name="connsiteX4" fmla="*/ 23270029 w 54406800"/>
                <a:gd name="connsiteY4" fmla="*/ 2805548 h 4706919"/>
                <a:gd name="connsiteX5" fmla="*/ 26960286 w 54406800"/>
                <a:gd name="connsiteY5" fmla="*/ 875148 h 4706919"/>
                <a:gd name="connsiteX6" fmla="*/ 33643330 w 54406800"/>
                <a:gd name="connsiteY6" fmla="*/ 3485660 h 4706919"/>
                <a:gd name="connsiteX7" fmla="*/ 38136920 w 54406800"/>
                <a:gd name="connsiteY7" fmla="*/ 1107483 h 4706919"/>
                <a:gd name="connsiteX8" fmla="*/ 41194382 w 54406800"/>
                <a:gd name="connsiteY8" fmla="*/ 293945 h 4706919"/>
                <a:gd name="connsiteX9" fmla="*/ 45442599 w 54406800"/>
                <a:gd name="connsiteY9" fmla="*/ 1599642 h 4706919"/>
                <a:gd name="connsiteX10" fmla="*/ 50342800 w 54406800"/>
                <a:gd name="connsiteY10" fmla="*/ 18174 h 4706919"/>
                <a:gd name="connsiteX11" fmla="*/ 54373669 w 54406800"/>
                <a:gd name="connsiteY11" fmla="*/ 2003476 h 4706919"/>
                <a:gd name="connsiteX12" fmla="*/ 54406800 w 54406800"/>
                <a:gd name="connsiteY12" fmla="*/ 4706919 h 4706919"/>
                <a:gd name="connsiteX13" fmla="*/ 0 w 54406800"/>
                <a:gd name="connsiteY13" fmla="*/ 4630719 h 4706919"/>
                <a:gd name="connsiteX0" fmla="*/ 0 w 54406800"/>
                <a:gd name="connsiteY0" fmla="*/ 4630972 h 4707172"/>
                <a:gd name="connsiteX1" fmla="*/ 0 w 54406800"/>
                <a:gd name="connsiteY1" fmla="*/ 3106972 h 4707172"/>
                <a:gd name="connsiteX2" fmla="*/ 12344400 w 54406800"/>
                <a:gd name="connsiteY2" fmla="*/ 3106972 h 4707172"/>
                <a:gd name="connsiteX3" fmla="*/ 16972005 w 54406800"/>
                <a:gd name="connsiteY3" fmla="*/ 2328496 h 4707172"/>
                <a:gd name="connsiteX4" fmla="*/ 23270029 w 54406800"/>
                <a:gd name="connsiteY4" fmla="*/ 2805801 h 4707172"/>
                <a:gd name="connsiteX5" fmla="*/ 26960286 w 54406800"/>
                <a:gd name="connsiteY5" fmla="*/ 875401 h 4707172"/>
                <a:gd name="connsiteX6" fmla="*/ 33643330 w 54406800"/>
                <a:gd name="connsiteY6" fmla="*/ 3485913 h 4707172"/>
                <a:gd name="connsiteX7" fmla="*/ 38136920 w 54406800"/>
                <a:gd name="connsiteY7" fmla="*/ 1107736 h 4707172"/>
                <a:gd name="connsiteX8" fmla="*/ 41383070 w 54406800"/>
                <a:gd name="connsiteY8" fmla="*/ 453855 h 4707172"/>
                <a:gd name="connsiteX9" fmla="*/ 45442599 w 54406800"/>
                <a:gd name="connsiteY9" fmla="*/ 1599895 h 4707172"/>
                <a:gd name="connsiteX10" fmla="*/ 50342800 w 54406800"/>
                <a:gd name="connsiteY10" fmla="*/ 18427 h 4707172"/>
                <a:gd name="connsiteX11" fmla="*/ 54373669 w 54406800"/>
                <a:gd name="connsiteY11" fmla="*/ 2003729 h 4707172"/>
                <a:gd name="connsiteX12" fmla="*/ 54406800 w 54406800"/>
                <a:gd name="connsiteY12" fmla="*/ 4707172 h 4707172"/>
                <a:gd name="connsiteX13" fmla="*/ 0 w 54406800"/>
                <a:gd name="connsiteY13" fmla="*/ 4630972 h 470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406800" h="4707172">
                  <a:moveTo>
                    <a:pt x="0" y="4630972"/>
                  </a:moveTo>
                  <a:lnTo>
                    <a:pt x="0" y="3106972"/>
                  </a:lnTo>
                  <a:lnTo>
                    <a:pt x="12344400" y="3106972"/>
                  </a:lnTo>
                  <a:cubicBezTo>
                    <a:pt x="15278100" y="2954572"/>
                    <a:pt x="15151067" y="2378691"/>
                    <a:pt x="16972005" y="2328496"/>
                  </a:cubicBezTo>
                  <a:cubicBezTo>
                    <a:pt x="18792943" y="2278301"/>
                    <a:pt x="21227944" y="3381811"/>
                    <a:pt x="23270029" y="2805801"/>
                  </a:cubicBezTo>
                  <a:cubicBezTo>
                    <a:pt x="25312114" y="2229791"/>
                    <a:pt x="25231403" y="762049"/>
                    <a:pt x="26960286" y="875401"/>
                  </a:cubicBezTo>
                  <a:cubicBezTo>
                    <a:pt x="28689169" y="988753"/>
                    <a:pt x="31780558" y="3447191"/>
                    <a:pt x="33643330" y="3485913"/>
                  </a:cubicBezTo>
                  <a:cubicBezTo>
                    <a:pt x="35506102" y="3524636"/>
                    <a:pt x="36846963" y="1613079"/>
                    <a:pt x="38136920" y="1107736"/>
                  </a:cubicBezTo>
                  <a:cubicBezTo>
                    <a:pt x="39426877" y="602393"/>
                    <a:pt x="40165457" y="371829"/>
                    <a:pt x="41383070" y="453855"/>
                  </a:cubicBezTo>
                  <a:cubicBezTo>
                    <a:pt x="42600683" y="535881"/>
                    <a:pt x="43949311" y="1672466"/>
                    <a:pt x="45442599" y="1599895"/>
                  </a:cubicBezTo>
                  <a:cubicBezTo>
                    <a:pt x="46935887" y="1527324"/>
                    <a:pt x="48990482" y="-195816"/>
                    <a:pt x="50342800" y="18427"/>
                  </a:cubicBezTo>
                  <a:cubicBezTo>
                    <a:pt x="51695118" y="232670"/>
                    <a:pt x="52860713" y="1332286"/>
                    <a:pt x="54373669" y="2003729"/>
                  </a:cubicBezTo>
                  <a:lnTo>
                    <a:pt x="54406800" y="4707172"/>
                  </a:lnTo>
                  <a:lnTo>
                    <a:pt x="0" y="46309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32">
              <a:hlinkHover r:id="" action="ppaction://hlinkshowjump?jump=nextslide"/>
              <a:extLst>
                <a:ext uri="{FF2B5EF4-FFF2-40B4-BE49-F238E27FC236}">
                  <a16:creationId xmlns:a16="http://schemas.microsoft.com/office/drawing/2014/main" id="{BA8A8BC5-201E-49EF-9E9F-FEA473D40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721331" y="2302338"/>
              <a:ext cx="1112682" cy="1633635"/>
            </a:xfrm>
            <a:prstGeom prst="rect">
              <a:avLst/>
            </a:prstGeom>
          </p:spPr>
        </p:pic>
        <p:pic>
          <p:nvPicPr>
            <p:cNvPr id="34" name="Picture 33">
              <a:hlinkClick r:id="" action="ppaction://hlinkshowjump?jump=nextslide"/>
              <a:hlinkHover r:id="" action="ppaction://hlinkshowjump?jump=nextslide"/>
              <a:extLst>
                <a:ext uri="{FF2B5EF4-FFF2-40B4-BE49-F238E27FC236}">
                  <a16:creationId xmlns:a16="http://schemas.microsoft.com/office/drawing/2014/main" id="{17146227-CFFD-4FAE-9D68-404DB3A62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173052" y="3812096"/>
              <a:ext cx="1808307" cy="1799401"/>
            </a:xfrm>
            <a:prstGeom prst="rect">
              <a:avLst/>
            </a:prstGeom>
          </p:spPr>
        </p:pic>
        <p:pic>
          <p:nvPicPr>
            <p:cNvPr id="35" name="Picture 34">
              <a:hlinkHover r:id="" action="ppaction://hlinkshowjump?jump=nextslide"/>
              <a:extLst>
                <a:ext uri="{FF2B5EF4-FFF2-40B4-BE49-F238E27FC236}">
                  <a16:creationId xmlns:a16="http://schemas.microsoft.com/office/drawing/2014/main" id="{EED6D7EE-BA09-4343-A6BA-CFBD602AF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534285" y="3180006"/>
              <a:ext cx="1808307" cy="1799401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EE5CC33-4C43-43ED-B96A-12AE82FB3AF5}"/>
              </a:ext>
            </a:extLst>
          </p:cNvPr>
          <p:cNvGrpSpPr/>
          <p:nvPr userDrawn="1"/>
        </p:nvGrpSpPr>
        <p:grpSpPr>
          <a:xfrm>
            <a:off x="5255" y="6470552"/>
            <a:ext cx="12186745" cy="472409"/>
            <a:chOff x="5255" y="6470552"/>
            <a:chExt cx="12186745" cy="472409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2DC4DE3-CFCD-411A-9B2B-ABB712C15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255" y="6470552"/>
              <a:ext cx="6101255" cy="472409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BB20EAA-0A72-4B4C-B977-FAB60ADE5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90745" y="6470552"/>
              <a:ext cx="6101255" cy="472409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E5C38A8-9946-4322-81BC-6AE89F7512D5}"/>
              </a:ext>
            </a:extLst>
          </p:cNvPr>
          <p:cNvGrpSpPr/>
          <p:nvPr userDrawn="1"/>
        </p:nvGrpSpPr>
        <p:grpSpPr>
          <a:xfrm>
            <a:off x="15712722" y="3462904"/>
            <a:ext cx="1144085" cy="1144085"/>
            <a:chOff x="15712722" y="3462904"/>
            <a:chExt cx="1144085" cy="1144085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E7D9760-C8D2-49E5-8B3A-E5D3C7619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F3BFFCB-C778-4B0B-8196-8C6D66D7E65B}"/>
                </a:ext>
              </a:extLst>
            </p:cNvPr>
            <p:cNvSpPr/>
            <p:nvPr/>
          </p:nvSpPr>
          <p:spPr>
            <a:xfrm>
              <a:off x="15712722" y="3462904"/>
              <a:ext cx="1144085" cy="1144085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C8D03F3-1382-4B6F-B15C-C09535CD7CB9}"/>
              </a:ext>
            </a:extLst>
          </p:cNvPr>
          <p:cNvGrpSpPr/>
          <p:nvPr userDrawn="1"/>
        </p:nvGrpSpPr>
        <p:grpSpPr>
          <a:xfrm>
            <a:off x="21505566" y="4204470"/>
            <a:ext cx="1144085" cy="1144085"/>
            <a:chOff x="12076657" y="1818352"/>
            <a:chExt cx="1144085" cy="1144085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57B74F8-B82F-46BA-9B77-CD4C03A2CE00}"/>
                </a:ext>
              </a:extLst>
            </p:cNvPr>
            <p:cNvSpPr/>
            <p:nvPr/>
          </p:nvSpPr>
          <p:spPr>
            <a:xfrm>
              <a:off x="12076657" y="1818352"/>
              <a:ext cx="1144085" cy="1144085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C6905A50-52EB-4F11-A986-4A1D104D1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BD57AEB-0A52-45FC-B746-D51916CB70C2}"/>
              </a:ext>
            </a:extLst>
          </p:cNvPr>
          <p:cNvGrpSpPr/>
          <p:nvPr userDrawn="1"/>
        </p:nvGrpSpPr>
        <p:grpSpPr>
          <a:xfrm>
            <a:off x="26226167" y="2030623"/>
            <a:ext cx="1144085" cy="1144085"/>
            <a:chOff x="12076657" y="1818352"/>
            <a:chExt cx="1144085" cy="1144085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57E8412-1D7E-454C-9470-F78599FAE0BC}"/>
                </a:ext>
              </a:extLst>
            </p:cNvPr>
            <p:cNvSpPr/>
            <p:nvPr/>
          </p:nvSpPr>
          <p:spPr>
            <a:xfrm>
              <a:off x="12076657" y="1818352"/>
              <a:ext cx="1144085" cy="1144085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112333D3-E4FA-4142-A280-101D30466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B21112F-B24C-4915-A1D9-4F913DE29137}"/>
              </a:ext>
            </a:extLst>
          </p:cNvPr>
          <p:cNvGrpSpPr/>
          <p:nvPr userDrawn="1"/>
        </p:nvGrpSpPr>
        <p:grpSpPr>
          <a:xfrm>
            <a:off x="31507072" y="4037869"/>
            <a:ext cx="1144085" cy="1144085"/>
            <a:chOff x="15712722" y="3462904"/>
            <a:chExt cx="1144085" cy="1144085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3DB1444-0E5E-4ED1-9D49-0675883A2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470351C-555B-401F-A417-A6C4580E0ACA}"/>
                </a:ext>
              </a:extLst>
            </p:cNvPr>
            <p:cNvSpPr/>
            <p:nvPr/>
          </p:nvSpPr>
          <p:spPr>
            <a:xfrm>
              <a:off x="15712722" y="3462904"/>
              <a:ext cx="1144085" cy="1144085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07F7C10-8CA9-4239-A534-9D43B2D9C783}"/>
              </a:ext>
            </a:extLst>
          </p:cNvPr>
          <p:cNvGrpSpPr/>
          <p:nvPr userDrawn="1"/>
        </p:nvGrpSpPr>
        <p:grpSpPr>
          <a:xfrm>
            <a:off x="36589156" y="2890861"/>
            <a:ext cx="1144085" cy="1144085"/>
            <a:chOff x="12076657" y="1818352"/>
            <a:chExt cx="1144085" cy="1144085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1D9A9D3-4E28-44F2-A223-B931456DDF47}"/>
                </a:ext>
              </a:extLst>
            </p:cNvPr>
            <p:cNvSpPr/>
            <p:nvPr/>
          </p:nvSpPr>
          <p:spPr>
            <a:xfrm>
              <a:off x="12076657" y="1818352"/>
              <a:ext cx="1144085" cy="1144085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11CAA018-2862-46D9-BE06-9E89C0C6B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12B289C-CF5B-4060-9EC2-EA53B70ED668}"/>
              </a:ext>
            </a:extLst>
          </p:cNvPr>
          <p:cNvGrpSpPr/>
          <p:nvPr userDrawn="1"/>
        </p:nvGrpSpPr>
        <p:grpSpPr>
          <a:xfrm>
            <a:off x="39337122" y="1814395"/>
            <a:ext cx="1144085" cy="1144085"/>
            <a:chOff x="15712722" y="3462904"/>
            <a:chExt cx="1144085" cy="1144085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B18F2849-78C6-4BF5-8010-40CA8222F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B007A1C-0B88-4214-970B-0037181CD40F}"/>
                </a:ext>
              </a:extLst>
            </p:cNvPr>
            <p:cNvSpPr/>
            <p:nvPr/>
          </p:nvSpPr>
          <p:spPr>
            <a:xfrm>
              <a:off x="15712722" y="3462904"/>
              <a:ext cx="1144085" cy="1144085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950A0F0-13EC-46E8-BDCE-D7EDA8F4E6B2}"/>
              </a:ext>
            </a:extLst>
          </p:cNvPr>
          <p:cNvGrpSpPr/>
          <p:nvPr userDrawn="1"/>
        </p:nvGrpSpPr>
        <p:grpSpPr>
          <a:xfrm>
            <a:off x="44515892" y="1151426"/>
            <a:ext cx="1144085" cy="1144085"/>
            <a:chOff x="15712722" y="3462904"/>
            <a:chExt cx="1144085" cy="1144085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1B917BAF-799C-4F93-8437-B33751BA3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96DE7B9-F3F5-4AAE-8E62-05F6D3FD59A2}"/>
                </a:ext>
              </a:extLst>
            </p:cNvPr>
            <p:cNvSpPr/>
            <p:nvPr/>
          </p:nvSpPr>
          <p:spPr>
            <a:xfrm>
              <a:off x="15712722" y="3462904"/>
              <a:ext cx="1144085" cy="1144085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342339-43BF-423F-8123-D83530D37A23}"/>
              </a:ext>
            </a:extLst>
          </p:cNvPr>
          <p:cNvGrpSpPr/>
          <p:nvPr userDrawn="1"/>
        </p:nvGrpSpPr>
        <p:grpSpPr>
          <a:xfrm>
            <a:off x="46795761" y="1688029"/>
            <a:ext cx="1144085" cy="1144085"/>
            <a:chOff x="15712722" y="3462904"/>
            <a:chExt cx="1144085" cy="1144085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06B6741C-D64F-47C7-8A3D-1438E0493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676FF7B-7D34-4E6D-A325-2E81B9C2CEC8}"/>
                </a:ext>
              </a:extLst>
            </p:cNvPr>
            <p:cNvSpPr/>
            <p:nvPr/>
          </p:nvSpPr>
          <p:spPr>
            <a:xfrm>
              <a:off x="15712722" y="3462904"/>
              <a:ext cx="1144085" cy="1144085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AFCC625-8651-4D0B-8039-4E79C48F2016}"/>
              </a:ext>
            </a:extLst>
          </p:cNvPr>
          <p:cNvGrpSpPr/>
          <p:nvPr userDrawn="1"/>
        </p:nvGrpSpPr>
        <p:grpSpPr>
          <a:xfrm>
            <a:off x="51832612" y="2035400"/>
            <a:ext cx="1144085" cy="1144085"/>
            <a:chOff x="12076657" y="1818352"/>
            <a:chExt cx="1144085" cy="1144085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011F88B-155C-4254-AE06-0CDD3C60ABBC}"/>
                </a:ext>
              </a:extLst>
            </p:cNvPr>
            <p:cNvSpPr/>
            <p:nvPr/>
          </p:nvSpPr>
          <p:spPr>
            <a:xfrm>
              <a:off x="12076657" y="1818352"/>
              <a:ext cx="1144085" cy="1144085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711CDCE4-045D-495F-9FEE-BCE64544E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70EAF4C-31E4-4D8E-8562-1236D2F8FE4D}"/>
              </a:ext>
            </a:extLst>
          </p:cNvPr>
          <p:cNvGrpSpPr/>
          <p:nvPr userDrawn="1"/>
        </p:nvGrpSpPr>
        <p:grpSpPr>
          <a:xfrm>
            <a:off x="51303992" y="1776476"/>
            <a:ext cx="1144085" cy="1144085"/>
            <a:chOff x="12076657" y="1818352"/>
            <a:chExt cx="1144085" cy="1144085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2B9F6A7-6D85-4DB8-A29D-85335F3F9CEC}"/>
                </a:ext>
              </a:extLst>
            </p:cNvPr>
            <p:cNvSpPr/>
            <p:nvPr/>
          </p:nvSpPr>
          <p:spPr>
            <a:xfrm>
              <a:off x="12076657" y="1818352"/>
              <a:ext cx="1144085" cy="1144085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CD88467E-02F0-458B-886E-0CFCC36AE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49F901F-3317-4F48-BCF7-97C0C6B2CD18}"/>
              </a:ext>
            </a:extLst>
          </p:cNvPr>
          <p:cNvGrpSpPr/>
          <p:nvPr userDrawn="1"/>
        </p:nvGrpSpPr>
        <p:grpSpPr>
          <a:xfrm>
            <a:off x="50759669" y="1543360"/>
            <a:ext cx="1144085" cy="1144085"/>
            <a:chOff x="12076657" y="1818352"/>
            <a:chExt cx="1144085" cy="1144085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BC67F2B8-B119-4805-9A13-08F8CA77B5B3}"/>
                </a:ext>
              </a:extLst>
            </p:cNvPr>
            <p:cNvSpPr/>
            <p:nvPr/>
          </p:nvSpPr>
          <p:spPr>
            <a:xfrm>
              <a:off x="12076657" y="1818352"/>
              <a:ext cx="1144085" cy="1144085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B4A18C9-6C0D-4790-934B-D8302815C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1A099A8-6C75-4956-A3F3-0830CE4EA8C0}"/>
              </a:ext>
            </a:extLst>
          </p:cNvPr>
          <p:cNvGrpSpPr/>
          <p:nvPr userDrawn="1"/>
        </p:nvGrpSpPr>
        <p:grpSpPr>
          <a:xfrm rot="10800000">
            <a:off x="2628" y="1"/>
            <a:ext cx="12186745" cy="472409"/>
            <a:chOff x="5255" y="6470552"/>
            <a:chExt cx="12186745" cy="472409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3A8F3E74-9DD2-4439-9D76-E639BE04E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255" y="6470552"/>
              <a:ext cx="6101255" cy="472409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3C94896-08E3-43C9-8B7D-4916FBE92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90745" y="6470552"/>
              <a:ext cx="6101255" cy="4724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203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3.44727 4.81481E-6 " pathEditMode="relative" rAng="0" ptsTypes="AA">
                                      <p:cBhvr>
                                        <p:cTn id="6" dur="19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7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11111E-6 L -3.44726 -1.11111E-6 " pathEditMode="relative" rAng="0" ptsTypes="AA">
                                      <p:cBhvr>
                                        <p:cTn id="8" dur="19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7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-3.44726 -1.11111E-6 " pathEditMode="relative" rAng="0" ptsTypes="AA">
                                      <p:cBhvr>
                                        <p:cTn id="10" dur="19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7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3.44727 3.7037E-7 " pathEditMode="relative" rAng="0" ptsTypes="AA">
                                      <p:cBhvr>
                                        <p:cTn id="12" dur="19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57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3.44727 3.7037E-7 " pathEditMode="relative" rAng="0" ptsTypes="AA">
                                      <p:cBhvr>
                                        <p:cTn id="14" dur="19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5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3.44727 3.7037E-7 " pathEditMode="relative" rAng="0" ptsTypes="AA">
                                      <p:cBhvr>
                                        <p:cTn id="16" dur="19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57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3.44727 3.7037E-7 " pathEditMode="relative" rAng="0" ptsTypes="AA">
                                      <p:cBhvr>
                                        <p:cTn id="18" dur="19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57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3.44727 3.7037E-7 " pathEditMode="relative" rAng="0" ptsTypes="AA">
                                      <p:cBhvr>
                                        <p:cTn id="20" dur="19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57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3.44727 -1.11111E-6 " pathEditMode="relative" rAng="0" ptsTypes="AA">
                                      <p:cBhvr>
                                        <p:cTn id="22" dur="19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7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3.44727 3.7037E-7 " pathEditMode="relative" rAng="0" ptsTypes="AA">
                                      <p:cBhvr>
                                        <p:cTn id="24" dur="19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57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3.44727 3.7037E-7 " pathEditMode="relative" rAng="0" ptsTypes="AA">
                                      <p:cBhvr>
                                        <p:cTn id="26" dur="19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57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3.44727 3.7037E-7 " pathEditMode="relative" rAng="0" ptsTypes="AA">
                                      <p:cBhvr>
                                        <p:cTn id="28" dur="19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57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3.44727 -1.11111E-6 " pathEditMode="relative" rAng="0" ptsTypes="AA">
                                      <p:cBhvr>
                                        <p:cTn id="30" dur="19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7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3.44727 -1.11111E-6 " pathEditMode="relative" rAng="0" ptsTypes="AA">
                                      <p:cBhvr>
                                        <p:cTn id="32" dur="19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70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3.44727 -1.11111E-6 " pathEditMode="relative" rAng="0" ptsTypes="AA">
                                      <p:cBhvr>
                                        <p:cTn id="34" dur="19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370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1A1232D-A0D1-4E80-969A-3BC831D36253}"/>
              </a:ext>
            </a:extLst>
          </p:cNvPr>
          <p:cNvGrpSpPr/>
          <p:nvPr userDrawn="1"/>
        </p:nvGrpSpPr>
        <p:grpSpPr>
          <a:xfrm flipH="1">
            <a:off x="-16099" y="0"/>
            <a:ext cx="12224198" cy="2889250"/>
            <a:chOff x="14362914" y="10627671"/>
            <a:chExt cx="12224198" cy="2889250"/>
          </a:xfrm>
          <a:solidFill>
            <a:schemeClr val="tx1">
              <a:lumMod val="20000"/>
              <a:lumOff val="80000"/>
            </a:schemeClr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09B5C92-EDF9-4648-ACC9-D223526F7461}"/>
                </a:ext>
              </a:extLst>
            </p:cNvPr>
            <p:cNvGrpSpPr/>
            <p:nvPr/>
          </p:nvGrpSpPr>
          <p:grpSpPr>
            <a:xfrm rot="10800000">
              <a:off x="14384720" y="10808871"/>
              <a:ext cx="12193645" cy="2708050"/>
              <a:chOff x="-19137" y="1409956"/>
              <a:chExt cx="13157036" cy="2922007"/>
            </a:xfrm>
            <a:grpFill/>
          </p:grpSpPr>
          <p:sp>
            <p:nvSpPr>
              <p:cNvPr id="9" name="Freeform 1191">
                <a:extLst>
                  <a:ext uri="{FF2B5EF4-FFF2-40B4-BE49-F238E27FC236}">
                    <a16:creationId xmlns:a16="http://schemas.microsoft.com/office/drawing/2014/main" id="{DD2FCA05-6928-4219-96D7-CE95224306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9137" y="140995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1191">
                <a:extLst>
                  <a:ext uri="{FF2B5EF4-FFF2-40B4-BE49-F238E27FC236}">
                    <a16:creationId xmlns:a16="http://schemas.microsoft.com/office/drawing/2014/main" id="{CA1B3F9A-3963-458B-9D68-70505B4EC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1190" y="2050606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91">
                <a:extLst>
                  <a:ext uri="{FF2B5EF4-FFF2-40B4-BE49-F238E27FC236}">
                    <a16:creationId xmlns:a16="http://schemas.microsoft.com/office/drawing/2014/main" id="{C3B71045-03A1-4A03-B6F9-61410FED1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2397" y="271976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191">
                <a:extLst>
                  <a:ext uri="{FF2B5EF4-FFF2-40B4-BE49-F238E27FC236}">
                    <a16:creationId xmlns:a16="http://schemas.microsoft.com/office/drawing/2014/main" id="{32C58B75-EECC-425A-9184-FA14D77C0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2724" y="3360413"/>
                <a:ext cx="3305175" cy="971550"/>
              </a:xfrm>
              <a:custGeom>
                <a:avLst/>
                <a:gdLst>
                  <a:gd name="T0" fmla="*/ 1959 w 2082"/>
                  <a:gd name="T1" fmla="*/ 367 h 612"/>
                  <a:gd name="T2" fmla="*/ 1837 w 2082"/>
                  <a:gd name="T3" fmla="*/ 367 h 612"/>
                  <a:gd name="T4" fmla="*/ 1714 w 2082"/>
                  <a:gd name="T5" fmla="*/ 367 h 612"/>
                  <a:gd name="T6" fmla="*/ 1633 w 2082"/>
                  <a:gd name="T7" fmla="*/ 326 h 612"/>
                  <a:gd name="T8" fmla="*/ 1551 w 2082"/>
                  <a:gd name="T9" fmla="*/ 286 h 612"/>
                  <a:gd name="T10" fmla="*/ 1429 w 2082"/>
                  <a:gd name="T11" fmla="*/ 286 h 612"/>
                  <a:gd name="T12" fmla="*/ 1306 w 2082"/>
                  <a:gd name="T13" fmla="*/ 286 h 612"/>
                  <a:gd name="T14" fmla="*/ 1183 w 2082"/>
                  <a:gd name="T15" fmla="*/ 286 h 612"/>
                  <a:gd name="T16" fmla="*/ 1102 w 2082"/>
                  <a:gd name="T17" fmla="*/ 244 h 612"/>
                  <a:gd name="T18" fmla="*/ 980 w 2082"/>
                  <a:gd name="T19" fmla="*/ 244 h 612"/>
                  <a:gd name="T20" fmla="*/ 899 w 2082"/>
                  <a:gd name="T21" fmla="*/ 204 h 612"/>
                  <a:gd name="T22" fmla="*/ 817 w 2082"/>
                  <a:gd name="T23" fmla="*/ 163 h 612"/>
                  <a:gd name="T24" fmla="*/ 694 w 2082"/>
                  <a:gd name="T25" fmla="*/ 163 h 612"/>
                  <a:gd name="T26" fmla="*/ 613 w 2082"/>
                  <a:gd name="T27" fmla="*/ 123 h 612"/>
                  <a:gd name="T28" fmla="*/ 531 w 2082"/>
                  <a:gd name="T29" fmla="*/ 81 h 612"/>
                  <a:gd name="T30" fmla="*/ 408 w 2082"/>
                  <a:gd name="T31" fmla="*/ 81 h 612"/>
                  <a:gd name="T32" fmla="*/ 327 w 2082"/>
                  <a:gd name="T33" fmla="*/ 41 h 612"/>
                  <a:gd name="T34" fmla="*/ 205 w 2082"/>
                  <a:gd name="T35" fmla="*/ 41 h 612"/>
                  <a:gd name="T36" fmla="*/ 123 w 2082"/>
                  <a:gd name="T37" fmla="*/ 0 h 612"/>
                  <a:gd name="T38" fmla="*/ 0 w 2082"/>
                  <a:gd name="T39" fmla="*/ 0 h 612"/>
                  <a:gd name="T40" fmla="*/ 0 w 2082"/>
                  <a:gd name="T41" fmla="*/ 123 h 612"/>
                  <a:gd name="T42" fmla="*/ 0 w 2082"/>
                  <a:gd name="T43" fmla="*/ 244 h 612"/>
                  <a:gd name="T44" fmla="*/ 0 w 2082"/>
                  <a:gd name="T45" fmla="*/ 367 h 612"/>
                  <a:gd name="T46" fmla="*/ 0 w 2082"/>
                  <a:gd name="T47" fmla="*/ 489 h 612"/>
                  <a:gd name="T48" fmla="*/ 0 w 2082"/>
                  <a:gd name="T49" fmla="*/ 612 h 612"/>
                  <a:gd name="T50" fmla="*/ 123 w 2082"/>
                  <a:gd name="T51" fmla="*/ 612 h 612"/>
                  <a:gd name="T52" fmla="*/ 245 w 2082"/>
                  <a:gd name="T53" fmla="*/ 612 h 612"/>
                  <a:gd name="T54" fmla="*/ 368 w 2082"/>
                  <a:gd name="T55" fmla="*/ 612 h 612"/>
                  <a:gd name="T56" fmla="*/ 490 w 2082"/>
                  <a:gd name="T57" fmla="*/ 612 h 612"/>
                  <a:gd name="T58" fmla="*/ 613 w 2082"/>
                  <a:gd name="T59" fmla="*/ 612 h 612"/>
                  <a:gd name="T60" fmla="*/ 735 w 2082"/>
                  <a:gd name="T61" fmla="*/ 612 h 612"/>
                  <a:gd name="T62" fmla="*/ 857 w 2082"/>
                  <a:gd name="T63" fmla="*/ 612 h 612"/>
                  <a:gd name="T64" fmla="*/ 980 w 2082"/>
                  <a:gd name="T65" fmla="*/ 612 h 612"/>
                  <a:gd name="T66" fmla="*/ 1102 w 2082"/>
                  <a:gd name="T67" fmla="*/ 612 h 612"/>
                  <a:gd name="T68" fmla="*/ 1225 w 2082"/>
                  <a:gd name="T69" fmla="*/ 612 h 612"/>
                  <a:gd name="T70" fmla="*/ 1348 w 2082"/>
                  <a:gd name="T71" fmla="*/ 612 h 612"/>
                  <a:gd name="T72" fmla="*/ 1469 w 2082"/>
                  <a:gd name="T73" fmla="*/ 612 h 612"/>
                  <a:gd name="T74" fmla="*/ 1592 w 2082"/>
                  <a:gd name="T75" fmla="*/ 612 h 612"/>
                  <a:gd name="T76" fmla="*/ 1714 w 2082"/>
                  <a:gd name="T77" fmla="*/ 612 h 612"/>
                  <a:gd name="T78" fmla="*/ 1837 w 2082"/>
                  <a:gd name="T79" fmla="*/ 612 h 612"/>
                  <a:gd name="T80" fmla="*/ 1959 w 2082"/>
                  <a:gd name="T81" fmla="*/ 612 h 612"/>
                  <a:gd name="T82" fmla="*/ 2082 w 2082"/>
                  <a:gd name="T83" fmla="*/ 612 h 612"/>
                  <a:gd name="T84" fmla="*/ 2082 w 2082"/>
                  <a:gd name="T85" fmla="*/ 489 h 612"/>
                  <a:gd name="T86" fmla="*/ 2082 w 2082"/>
                  <a:gd name="T87" fmla="*/ 367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82" h="612">
                    <a:moveTo>
                      <a:pt x="2041" y="367"/>
                    </a:moveTo>
                    <a:lnTo>
                      <a:pt x="2000" y="367"/>
                    </a:lnTo>
                    <a:lnTo>
                      <a:pt x="1959" y="367"/>
                    </a:lnTo>
                    <a:lnTo>
                      <a:pt x="1919" y="367"/>
                    </a:lnTo>
                    <a:lnTo>
                      <a:pt x="1877" y="367"/>
                    </a:lnTo>
                    <a:lnTo>
                      <a:pt x="1837" y="367"/>
                    </a:lnTo>
                    <a:lnTo>
                      <a:pt x="1796" y="367"/>
                    </a:lnTo>
                    <a:lnTo>
                      <a:pt x="1755" y="367"/>
                    </a:lnTo>
                    <a:lnTo>
                      <a:pt x="1714" y="367"/>
                    </a:lnTo>
                    <a:lnTo>
                      <a:pt x="1714" y="326"/>
                    </a:lnTo>
                    <a:lnTo>
                      <a:pt x="1674" y="326"/>
                    </a:lnTo>
                    <a:lnTo>
                      <a:pt x="1633" y="326"/>
                    </a:lnTo>
                    <a:lnTo>
                      <a:pt x="1592" y="326"/>
                    </a:lnTo>
                    <a:lnTo>
                      <a:pt x="1551" y="326"/>
                    </a:lnTo>
                    <a:lnTo>
                      <a:pt x="1551" y="286"/>
                    </a:lnTo>
                    <a:lnTo>
                      <a:pt x="1511" y="286"/>
                    </a:lnTo>
                    <a:lnTo>
                      <a:pt x="1469" y="286"/>
                    </a:lnTo>
                    <a:lnTo>
                      <a:pt x="1429" y="286"/>
                    </a:lnTo>
                    <a:lnTo>
                      <a:pt x="1388" y="286"/>
                    </a:lnTo>
                    <a:lnTo>
                      <a:pt x="1348" y="286"/>
                    </a:lnTo>
                    <a:lnTo>
                      <a:pt x="1306" y="286"/>
                    </a:lnTo>
                    <a:lnTo>
                      <a:pt x="1265" y="286"/>
                    </a:lnTo>
                    <a:lnTo>
                      <a:pt x="1225" y="286"/>
                    </a:lnTo>
                    <a:lnTo>
                      <a:pt x="1183" y="286"/>
                    </a:lnTo>
                    <a:lnTo>
                      <a:pt x="1143" y="286"/>
                    </a:lnTo>
                    <a:lnTo>
                      <a:pt x="1143" y="244"/>
                    </a:lnTo>
                    <a:lnTo>
                      <a:pt x="1102" y="244"/>
                    </a:lnTo>
                    <a:lnTo>
                      <a:pt x="1062" y="244"/>
                    </a:lnTo>
                    <a:lnTo>
                      <a:pt x="1020" y="244"/>
                    </a:lnTo>
                    <a:lnTo>
                      <a:pt x="980" y="244"/>
                    </a:lnTo>
                    <a:lnTo>
                      <a:pt x="939" y="244"/>
                    </a:lnTo>
                    <a:lnTo>
                      <a:pt x="939" y="204"/>
                    </a:lnTo>
                    <a:lnTo>
                      <a:pt x="899" y="204"/>
                    </a:lnTo>
                    <a:lnTo>
                      <a:pt x="857" y="204"/>
                    </a:lnTo>
                    <a:lnTo>
                      <a:pt x="817" y="204"/>
                    </a:lnTo>
                    <a:lnTo>
                      <a:pt x="817" y="163"/>
                    </a:lnTo>
                    <a:lnTo>
                      <a:pt x="776" y="163"/>
                    </a:lnTo>
                    <a:lnTo>
                      <a:pt x="735" y="163"/>
                    </a:lnTo>
                    <a:lnTo>
                      <a:pt x="694" y="163"/>
                    </a:lnTo>
                    <a:lnTo>
                      <a:pt x="694" y="123"/>
                    </a:lnTo>
                    <a:lnTo>
                      <a:pt x="654" y="123"/>
                    </a:lnTo>
                    <a:lnTo>
                      <a:pt x="613" y="123"/>
                    </a:lnTo>
                    <a:lnTo>
                      <a:pt x="571" y="123"/>
                    </a:lnTo>
                    <a:lnTo>
                      <a:pt x="571" y="81"/>
                    </a:lnTo>
                    <a:lnTo>
                      <a:pt x="531" y="81"/>
                    </a:lnTo>
                    <a:lnTo>
                      <a:pt x="490" y="81"/>
                    </a:lnTo>
                    <a:lnTo>
                      <a:pt x="449" y="81"/>
                    </a:lnTo>
                    <a:lnTo>
                      <a:pt x="408" y="81"/>
                    </a:lnTo>
                    <a:lnTo>
                      <a:pt x="408" y="41"/>
                    </a:lnTo>
                    <a:lnTo>
                      <a:pt x="368" y="41"/>
                    </a:lnTo>
                    <a:lnTo>
                      <a:pt x="327" y="41"/>
                    </a:lnTo>
                    <a:lnTo>
                      <a:pt x="286" y="41"/>
                    </a:lnTo>
                    <a:lnTo>
                      <a:pt x="245" y="41"/>
                    </a:lnTo>
                    <a:lnTo>
                      <a:pt x="205" y="41"/>
                    </a:lnTo>
                    <a:lnTo>
                      <a:pt x="163" y="41"/>
                    </a:lnTo>
                    <a:lnTo>
                      <a:pt x="123" y="41"/>
                    </a:lnTo>
                    <a:lnTo>
                      <a:pt x="123" y="0"/>
                    </a:lnTo>
                    <a:lnTo>
                      <a:pt x="82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0" y="81"/>
                    </a:lnTo>
                    <a:lnTo>
                      <a:pt x="0" y="123"/>
                    </a:lnTo>
                    <a:lnTo>
                      <a:pt x="0" y="163"/>
                    </a:lnTo>
                    <a:lnTo>
                      <a:pt x="0" y="204"/>
                    </a:lnTo>
                    <a:lnTo>
                      <a:pt x="0" y="244"/>
                    </a:lnTo>
                    <a:lnTo>
                      <a:pt x="0" y="286"/>
                    </a:lnTo>
                    <a:lnTo>
                      <a:pt x="0" y="326"/>
                    </a:lnTo>
                    <a:lnTo>
                      <a:pt x="0" y="367"/>
                    </a:lnTo>
                    <a:lnTo>
                      <a:pt x="0" y="408"/>
                    </a:lnTo>
                    <a:lnTo>
                      <a:pt x="0" y="449"/>
                    </a:lnTo>
                    <a:lnTo>
                      <a:pt x="0" y="489"/>
                    </a:lnTo>
                    <a:lnTo>
                      <a:pt x="0" y="530"/>
                    </a:lnTo>
                    <a:lnTo>
                      <a:pt x="0" y="571"/>
                    </a:lnTo>
                    <a:lnTo>
                      <a:pt x="0" y="612"/>
                    </a:lnTo>
                    <a:lnTo>
                      <a:pt x="42" y="612"/>
                    </a:lnTo>
                    <a:lnTo>
                      <a:pt x="82" y="612"/>
                    </a:lnTo>
                    <a:lnTo>
                      <a:pt x="123" y="612"/>
                    </a:lnTo>
                    <a:lnTo>
                      <a:pt x="163" y="612"/>
                    </a:lnTo>
                    <a:lnTo>
                      <a:pt x="205" y="612"/>
                    </a:lnTo>
                    <a:lnTo>
                      <a:pt x="245" y="612"/>
                    </a:lnTo>
                    <a:lnTo>
                      <a:pt x="286" y="612"/>
                    </a:lnTo>
                    <a:lnTo>
                      <a:pt x="327" y="612"/>
                    </a:lnTo>
                    <a:lnTo>
                      <a:pt x="368" y="612"/>
                    </a:lnTo>
                    <a:lnTo>
                      <a:pt x="408" y="612"/>
                    </a:lnTo>
                    <a:lnTo>
                      <a:pt x="449" y="612"/>
                    </a:lnTo>
                    <a:lnTo>
                      <a:pt x="490" y="612"/>
                    </a:lnTo>
                    <a:lnTo>
                      <a:pt x="531" y="612"/>
                    </a:lnTo>
                    <a:lnTo>
                      <a:pt x="571" y="612"/>
                    </a:lnTo>
                    <a:lnTo>
                      <a:pt x="613" y="612"/>
                    </a:lnTo>
                    <a:lnTo>
                      <a:pt x="654" y="612"/>
                    </a:lnTo>
                    <a:lnTo>
                      <a:pt x="694" y="612"/>
                    </a:lnTo>
                    <a:lnTo>
                      <a:pt x="735" y="612"/>
                    </a:lnTo>
                    <a:lnTo>
                      <a:pt x="776" y="612"/>
                    </a:lnTo>
                    <a:lnTo>
                      <a:pt x="817" y="612"/>
                    </a:lnTo>
                    <a:lnTo>
                      <a:pt x="857" y="612"/>
                    </a:lnTo>
                    <a:lnTo>
                      <a:pt x="899" y="612"/>
                    </a:lnTo>
                    <a:lnTo>
                      <a:pt x="939" y="612"/>
                    </a:lnTo>
                    <a:lnTo>
                      <a:pt x="980" y="612"/>
                    </a:lnTo>
                    <a:lnTo>
                      <a:pt x="1020" y="612"/>
                    </a:lnTo>
                    <a:lnTo>
                      <a:pt x="1062" y="612"/>
                    </a:lnTo>
                    <a:lnTo>
                      <a:pt x="1102" y="612"/>
                    </a:lnTo>
                    <a:lnTo>
                      <a:pt x="1143" y="612"/>
                    </a:lnTo>
                    <a:lnTo>
                      <a:pt x="1183" y="612"/>
                    </a:lnTo>
                    <a:lnTo>
                      <a:pt x="1225" y="612"/>
                    </a:lnTo>
                    <a:lnTo>
                      <a:pt x="1265" y="612"/>
                    </a:lnTo>
                    <a:lnTo>
                      <a:pt x="1306" y="612"/>
                    </a:lnTo>
                    <a:lnTo>
                      <a:pt x="1348" y="612"/>
                    </a:lnTo>
                    <a:lnTo>
                      <a:pt x="1388" y="612"/>
                    </a:lnTo>
                    <a:lnTo>
                      <a:pt x="1429" y="612"/>
                    </a:lnTo>
                    <a:lnTo>
                      <a:pt x="1469" y="612"/>
                    </a:lnTo>
                    <a:lnTo>
                      <a:pt x="1511" y="612"/>
                    </a:lnTo>
                    <a:lnTo>
                      <a:pt x="1551" y="612"/>
                    </a:lnTo>
                    <a:lnTo>
                      <a:pt x="1592" y="612"/>
                    </a:lnTo>
                    <a:lnTo>
                      <a:pt x="1633" y="612"/>
                    </a:lnTo>
                    <a:lnTo>
                      <a:pt x="1674" y="612"/>
                    </a:lnTo>
                    <a:lnTo>
                      <a:pt x="1714" y="612"/>
                    </a:lnTo>
                    <a:lnTo>
                      <a:pt x="1755" y="612"/>
                    </a:lnTo>
                    <a:lnTo>
                      <a:pt x="1796" y="612"/>
                    </a:lnTo>
                    <a:lnTo>
                      <a:pt x="1837" y="612"/>
                    </a:lnTo>
                    <a:lnTo>
                      <a:pt x="1877" y="612"/>
                    </a:lnTo>
                    <a:lnTo>
                      <a:pt x="1919" y="612"/>
                    </a:lnTo>
                    <a:lnTo>
                      <a:pt x="1959" y="612"/>
                    </a:lnTo>
                    <a:lnTo>
                      <a:pt x="2000" y="612"/>
                    </a:lnTo>
                    <a:lnTo>
                      <a:pt x="2041" y="612"/>
                    </a:lnTo>
                    <a:lnTo>
                      <a:pt x="2082" y="612"/>
                    </a:lnTo>
                    <a:lnTo>
                      <a:pt x="2082" y="571"/>
                    </a:lnTo>
                    <a:lnTo>
                      <a:pt x="2082" y="530"/>
                    </a:lnTo>
                    <a:lnTo>
                      <a:pt x="2082" y="489"/>
                    </a:lnTo>
                    <a:lnTo>
                      <a:pt x="2082" y="449"/>
                    </a:lnTo>
                    <a:lnTo>
                      <a:pt x="2082" y="408"/>
                    </a:lnTo>
                    <a:lnTo>
                      <a:pt x="2082" y="367"/>
                    </a:lnTo>
                    <a:lnTo>
                      <a:pt x="2041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C602B12-E9BA-4FA4-8132-65EDD4516DB6}"/>
                </a:ext>
              </a:extLst>
            </p:cNvPr>
            <p:cNvSpPr/>
            <p:nvPr/>
          </p:nvSpPr>
          <p:spPr>
            <a:xfrm>
              <a:off x="14362914" y="10627671"/>
              <a:ext cx="12224198" cy="2115403"/>
            </a:xfrm>
            <a:custGeom>
              <a:avLst/>
              <a:gdLst>
                <a:gd name="connsiteX0" fmla="*/ 40943 w 12201098"/>
                <a:gd name="connsiteY0" fmla="*/ 368490 h 2115403"/>
                <a:gd name="connsiteX1" fmla="*/ 0 w 12201098"/>
                <a:gd name="connsiteY1" fmla="*/ 0 h 2115403"/>
                <a:gd name="connsiteX2" fmla="*/ 12201098 w 12201098"/>
                <a:gd name="connsiteY2" fmla="*/ 0 h 2115403"/>
                <a:gd name="connsiteX3" fmla="*/ 12201098 w 12201098"/>
                <a:gd name="connsiteY3" fmla="*/ 2115403 h 2115403"/>
                <a:gd name="connsiteX4" fmla="*/ 8816453 w 12201098"/>
                <a:gd name="connsiteY4" fmla="*/ 2101755 h 2115403"/>
                <a:gd name="connsiteX5" fmla="*/ 8570794 w 12201098"/>
                <a:gd name="connsiteY5" fmla="*/ 1555845 h 2115403"/>
                <a:gd name="connsiteX6" fmla="*/ 8338782 w 12201098"/>
                <a:gd name="connsiteY6" fmla="*/ 1555845 h 2115403"/>
                <a:gd name="connsiteX7" fmla="*/ 6005015 w 12201098"/>
                <a:gd name="connsiteY7" fmla="*/ 1501254 h 2115403"/>
                <a:gd name="connsiteX8" fmla="*/ 5882185 w 12201098"/>
                <a:gd name="connsiteY8" fmla="*/ 832514 h 2115403"/>
                <a:gd name="connsiteX9" fmla="*/ 2920621 w 12201098"/>
                <a:gd name="connsiteY9" fmla="*/ 887105 h 2115403"/>
                <a:gd name="connsiteX10" fmla="*/ 2866030 w 12201098"/>
                <a:gd name="connsiteY10" fmla="*/ 259308 h 2115403"/>
                <a:gd name="connsiteX11" fmla="*/ 40943 w 12201098"/>
                <a:gd name="connsiteY11" fmla="*/ 368490 h 21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01098" h="2115403">
                  <a:moveTo>
                    <a:pt x="40943" y="368490"/>
                  </a:moveTo>
                  <a:lnTo>
                    <a:pt x="0" y="0"/>
                  </a:lnTo>
                  <a:lnTo>
                    <a:pt x="12201098" y="0"/>
                  </a:lnTo>
                  <a:lnTo>
                    <a:pt x="12201098" y="2115403"/>
                  </a:lnTo>
                  <a:lnTo>
                    <a:pt x="8816453" y="2101755"/>
                  </a:lnTo>
                  <a:lnTo>
                    <a:pt x="8570794" y="1555845"/>
                  </a:lnTo>
                  <a:lnTo>
                    <a:pt x="8338782" y="1555845"/>
                  </a:lnTo>
                  <a:lnTo>
                    <a:pt x="6005015" y="1501254"/>
                  </a:lnTo>
                  <a:lnTo>
                    <a:pt x="5882185" y="832514"/>
                  </a:lnTo>
                  <a:lnTo>
                    <a:pt x="2920621" y="887105"/>
                  </a:lnTo>
                  <a:lnTo>
                    <a:pt x="2866030" y="259308"/>
                  </a:lnTo>
                  <a:lnTo>
                    <a:pt x="40943" y="36849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503F2E7-945B-4561-ADAF-D5C35E042206}"/>
              </a:ext>
            </a:extLst>
          </p:cNvPr>
          <p:cNvSpPr/>
          <p:nvPr userDrawn="1"/>
        </p:nvSpPr>
        <p:spPr>
          <a:xfrm>
            <a:off x="0" y="4943666"/>
            <a:ext cx="12208099" cy="19256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16E1BC2-442B-4C95-8C58-DA9DE0FB8BFE}"/>
              </a:ext>
            </a:extLst>
          </p:cNvPr>
          <p:cNvGrpSpPr/>
          <p:nvPr userDrawn="1"/>
        </p:nvGrpSpPr>
        <p:grpSpPr>
          <a:xfrm>
            <a:off x="1" y="3570413"/>
            <a:ext cx="12224197" cy="1410212"/>
            <a:chOff x="1" y="4317416"/>
            <a:chExt cx="12741615" cy="147378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D99FABF-6B75-4463-8329-F14A3E28F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2106" y="4317416"/>
              <a:ext cx="6389510" cy="147378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C973894-F530-4957-AFE7-733F5201C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4317416"/>
              <a:ext cx="6389510" cy="1473784"/>
            </a:xfrm>
            <a:prstGeom prst="rect">
              <a:avLst/>
            </a:prstGeom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9140DC3-D697-4F00-A12A-45888F723BB1}"/>
              </a:ext>
            </a:extLst>
          </p:cNvPr>
          <p:cNvSpPr/>
          <p:nvPr userDrawn="1"/>
        </p:nvSpPr>
        <p:spPr>
          <a:xfrm>
            <a:off x="-16099" y="-50582"/>
            <a:ext cx="12214835" cy="6908384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9D7E989-6C3E-422B-835D-DE77A1CB4054}"/>
              </a:ext>
            </a:extLst>
          </p:cNvPr>
          <p:cNvGrpSpPr/>
          <p:nvPr userDrawn="1"/>
        </p:nvGrpSpPr>
        <p:grpSpPr>
          <a:xfrm rot="10800000">
            <a:off x="2628" y="1"/>
            <a:ext cx="12186745" cy="472409"/>
            <a:chOff x="5255" y="6470552"/>
            <a:chExt cx="12186745" cy="47240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A41A139-7645-4869-8896-8B75AA778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55" y="6470552"/>
              <a:ext cx="6101255" cy="47240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344B6D1-3C41-46BF-B8A5-38E955093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0745" y="6470552"/>
              <a:ext cx="6101255" cy="472409"/>
            </a:xfrm>
            <a:prstGeom prst="rect">
              <a:avLst/>
            </a:prstGeom>
          </p:spPr>
        </p:pic>
      </p:grpSp>
      <p:pic>
        <p:nvPicPr>
          <p:cNvPr id="21" name="START BUTTON">
            <a:extLst>
              <a:ext uri="{FF2B5EF4-FFF2-40B4-BE49-F238E27FC236}">
                <a16:creationId xmlns:a16="http://schemas.microsoft.com/office/drawing/2014/main" id="{7B922CBE-2206-4E8D-BA52-45DC4023D4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755" y="2796565"/>
            <a:ext cx="1180257" cy="44264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5C8AF2D-2FC7-406E-810D-AF6A5C998531}"/>
              </a:ext>
            </a:extLst>
          </p:cNvPr>
          <p:cNvSpPr txBox="1"/>
          <p:nvPr userDrawn="1"/>
        </p:nvSpPr>
        <p:spPr>
          <a:xfrm>
            <a:off x="3009350" y="1645703"/>
            <a:ext cx="6189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First, I need some energy for the journey.</a:t>
            </a:r>
          </a:p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Collect as many stars and hearts for me as you can before time runs out!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17CDCA-1CC8-433E-818D-0A3D3FC06591}"/>
              </a:ext>
            </a:extLst>
          </p:cNvPr>
          <p:cNvGrpSpPr/>
          <p:nvPr userDrawn="1"/>
        </p:nvGrpSpPr>
        <p:grpSpPr>
          <a:xfrm>
            <a:off x="2078450" y="1010808"/>
            <a:ext cx="558744" cy="558744"/>
            <a:chOff x="15922263" y="3727865"/>
            <a:chExt cx="558744" cy="558744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128BB09-4EE9-44CE-9B45-88C465956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51C1BDC-0ABC-44C4-B021-E5DED555205E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27AFEC9-1B70-4610-B512-B7032ACB06B7}"/>
              </a:ext>
            </a:extLst>
          </p:cNvPr>
          <p:cNvGrpSpPr/>
          <p:nvPr userDrawn="1"/>
        </p:nvGrpSpPr>
        <p:grpSpPr>
          <a:xfrm>
            <a:off x="3003349" y="985448"/>
            <a:ext cx="609466" cy="609464"/>
            <a:chOff x="12177707" y="2057953"/>
            <a:chExt cx="609466" cy="609464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344D767-1059-45B6-8CCB-84A22AB2FB63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1FEEAC3-5682-4A31-A147-092AE0B4A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B1455EC-5613-492B-8CF8-D8673485E6F6}"/>
              </a:ext>
            </a:extLst>
          </p:cNvPr>
          <p:cNvGrpSpPr/>
          <p:nvPr userDrawn="1"/>
        </p:nvGrpSpPr>
        <p:grpSpPr>
          <a:xfrm>
            <a:off x="4051641" y="985448"/>
            <a:ext cx="609466" cy="609464"/>
            <a:chOff x="12177707" y="2057953"/>
            <a:chExt cx="609466" cy="609464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189427F-3792-4E21-B187-CAD5A402C18B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5FA3AF5-E28B-4957-8443-B1D8F1440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7C1903B-01DC-4FA1-9963-AF8CA5500AB5}"/>
              </a:ext>
            </a:extLst>
          </p:cNvPr>
          <p:cNvGrpSpPr/>
          <p:nvPr userDrawn="1"/>
        </p:nvGrpSpPr>
        <p:grpSpPr>
          <a:xfrm>
            <a:off x="5084994" y="985448"/>
            <a:ext cx="609466" cy="609464"/>
            <a:chOff x="12177707" y="2057953"/>
            <a:chExt cx="609466" cy="609464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EFA577E-179F-41C9-967F-AE7E382F33D8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7634236-3A07-43A2-A090-D051F4E70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18E895F-50B9-4148-A98C-A5B863E06C0A}"/>
              </a:ext>
            </a:extLst>
          </p:cNvPr>
          <p:cNvGrpSpPr/>
          <p:nvPr userDrawn="1"/>
        </p:nvGrpSpPr>
        <p:grpSpPr>
          <a:xfrm>
            <a:off x="6078367" y="1010808"/>
            <a:ext cx="558744" cy="558744"/>
            <a:chOff x="15922263" y="3727865"/>
            <a:chExt cx="558744" cy="55874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B2E39AD-F900-41CA-A00A-8A7AEE0E6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5CAF898-C45F-4772-B75E-A0ECDC0705A1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E21398F-8727-477B-95A5-B9ABA2692587}"/>
              </a:ext>
            </a:extLst>
          </p:cNvPr>
          <p:cNvGrpSpPr/>
          <p:nvPr userDrawn="1"/>
        </p:nvGrpSpPr>
        <p:grpSpPr>
          <a:xfrm>
            <a:off x="7184875" y="1010808"/>
            <a:ext cx="558744" cy="558744"/>
            <a:chOff x="15922263" y="3727865"/>
            <a:chExt cx="558744" cy="558744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D98C1AE8-7040-4933-88CD-3F3D68901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EA1579A-2C34-4363-8594-ACAA71DA7BFA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F152BFF-31CC-4D1B-8C99-0354BAAF81C0}"/>
              </a:ext>
            </a:extLst>
          </p:cNvPr>
          <p:cNvGrpSpPr/>
          <p:nvPr userDrawn="1"/>
        </p:nvGrpSpPr>
        <p:grpSpPr>
          <a:xfrm>
            <a:off x="8150711" y="985448"/>
            <a:ext cx="609466" cy="609464"/>
            <a:chOff x="12177707" y="2057953"/>
            <a:chExt cx="609466" cy="609464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79D35DC-8728-4BE3-A517-9A41C94FDB3F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1C7477D-6FB1-4530-A407-DF8FEDAE5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AC35B4-3C1A-46E0-8655-2226B52EDBBF}"/>
              </a:ext>
            </a:extLst>
          </p:cNvPr>
          <p:cNvGrpSpPr/>
          <p:nvPr userDrawn="1"/>
        </p:nvGrpSpPr>
        <p:grpSpPr>
          <a:xfrm>
            <a:off x="9223878" y="1010808"/>
            <a:ext cx="558744" cy="558744"/>
            <a:chOff x="15922263" y="3727865"/>
            <a:chExt cx="558744" cy="558744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CE85367-0402-4324-A1C7-907761FBD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E92BA7B-F0AE-44D4-95B6-533511393F0E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9F4BD61-AB5D-430E-8B24-663432ABD869}"/>
              </a:ext>
            </a:extLst>
          </p:cNvPr>
          <p:cNvGrpSpPr/>
          <p:nvPr userDrawn="1"/>
        </p:nvGrpSpPr>
        <p:grpSpPr>
          <a:xfrm>
            <a:off x="2053089" y="1843250"/>
            <a:ext cx="609466" cy="609464"/>
            <a:chOff x="12177707" y="2057953"/>
            <a:chExt cx="609466" cy="60946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8B3AA33-0D68-4DE0-9882-56262BC23A0A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1926445D-BAB4-4EEC-9F0F-1102B753D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0777598-132C-4FCA-940E-324F6F4A3946}"/>
              </a:ext>
            </a:extLst>
          </p:cNvPr>
          <p:cNvGrpSpPr/>
          <p:nvPr userDrawn="1"/>
        </p:nvGrpSpPr>
        <p:grpSpPr>
          <a:xfrm>
            <a:off x="3028710" y="1868610"/>
            <a:ext cx="558744" cy="558744"/>
            <a:chOff x="15922263" y="3727865"/>
            <a:chExt cx="558744" cy="558744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C7CCD626-3B12-4865-B64E-6369B3625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C5588FE-C5F5-40FE-AB1F-88C7F1F25C81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6435D38-23C9-4A7F-9F2F-D143EED1341D}"/>
              </a:ext>
            </a:extLst>
          </p:cNvPr>
          <p:cNvGrpSpPr/>
          <p:nvPr userDrawn="1"/>
        </p:nvGrpSpPr>
        <p:grpSpPr>
          <a:xfrm>
            <a:off x="5084994" y="1843250"/>
            <a:ext cx="609466" cy="609464"/>
            <a:chOff x="12177707" y="2057953"/>
            <a:chExt cx="609466" cy="60946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5DF9BE2-9B94-4B5A-A6E9-804E5A30264C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44CE2880-49F5-468D-BC96-382A17AF1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B57943-B6BB-4D0C-A04E-AD1CADB1C1D5}"/>
              </a:ext>
            </a:extLst>
          </p:cNvPr>
          <p:cNvGrpSpPr/>
          <p:nvPr userDrawn="1"/>
        </p:nvGrpSpPr>
        <p:grpSpPr>
          <a:xfrm>
            <a:off x="6053006" y="1843250"/>
            <a:ext cx="609466" cy="609464"/>
            <a:chOff x="12177707" y="2057953"/>
            <a:chExt cx="609466" cy="609464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49724B6-7075-4F74-867B-BE0159C50FD4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03AAFBD4-953E-4596-B7AA-3A7253910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49E33B1-0347-454F-93F7-8E5B450CA52F}"/>
              </a:ext>
            </a:extLst>
          </p:cNvPr>
          <p:cNvGrpSpPr/>
          <p:nvPr userDrawn="1"/>
        </p:nvGrpSpPr>
        <p:grpSpPr>
          <a:xfrm>
            <a:off x="7184875" y="1868610"/>
            <a:ext cx="558744" cy="558744"/>
            <a:chOff x="15922263" y="3727865"/>
            <a:chExt cx="558744" cy="558744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E7F01056-7934-4B9E-94C1-89FDB20B7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466A67C-85E7-40EA-B240-5E22EF20E36C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10B2437-239A-4471-B259-34DCD4AD7F03}"/>
              </a:ext>
            </a:extLst>
          </p:cNvPr>
          <p:cNvGrpSpPr/>
          <p:nvPr userDrawn="1"/>
        </p:nvGrpSpPr>
        <p:grpSpPr>
          <a:xfrm>
            <a:off x="4051641" y="1843250"/>
            <a:ext cx="609466" cy="609464"/>
            <a:chOff x="12177707" y="2057953"/>
            <a:chExt cx="609466" cy="60946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9D592E4-8788-466F-ADD1-2295CF80CF67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8EE1617A-263F-4E4A-BA8E-B24FA4E5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66BD369-9643-4767-BCCA-1830D49F0909}"/>
              </a:ext>
            </a:extLst>
          </p:cNvPr>
          <p:cNvGrpSpPr/>
          <p:nvPr userDrawn="1"/>
        </p:nvGrpSpPr>
        <p:grpSpPr>
          <a:xfrm>
            <a:off x="8176072" y="1868610"/>
            <a:ext cx="558744" cy="558744"/>
            <a:chOff x="15922263" y="3727865"/>
            <a:chExt cx="558744" cy="558744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26298747-648D-4B69-AC1F-578CDC8BA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575FD404-8A5E-4181-B16B-27CB4BEFD770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E6BC6D7-E76C-4653-AF8D-E45AAAAB0339}"/>
              </a:ext>
            </a:extLst>
          </p:cNvPr>
          <p:cNvGrpSpPr/>
          <p:nvPr userDrawn="1"/>
        </p:nvGrpSpPr>
        <p:grpSpPr>
          <a:xfrm>
            <a:off x="9223878" y="1868610"/>
            <a:ext cx="558744" cy="558744"/>
            <a:chOff x="15922263" y="3727865"/>
            <a:chExt cx="558744" cy="558744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EEA076A4-8270-4110-AF20-726805692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36CE13B-F514-4471-850B-D18C4FB45C19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851BC42-356D-4357-AF20-070BD25C0790}"/>
              </a:ext>
            </a:extLst>
          </p:cNvPr>
          <p:cNvGrpSpPr/>
          <p:nvPr userDrawn="1"/>
        </p:nvGrpSpPr>
        <p:grpSpPr>
          <a:xfrm>
            <a:off x="3028710" y="2748123"/>
            <a:ext cx="558744" cy="558744"/>
            <a:chOff x="15922263" y="3727865"/>
            <a:chExt cx="558744" cy="558744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064CD076-4D4A-48F1-8385-55D960E75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BB03504-6F61-4958-B79E-984F05609B8A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F1A153B-BDEA-4789-8717-449908CDF87D}"/>
              </a:ext>
            </a:extLst>
          </p:cNvPr>
          <p:cNvGrpSpPr/>
          <p:nvPr userDrawn="1"/>
        </p:nvGrpSpPr>
        <p:grpSpPr>
          <a:xfrm>
            <a:off x="2053089" y="2722763"/>
            <a:ext cx="609466" cy="609464"/>
            <a:chOff x="12177707" y="2057953"/>
            <a:chExt cx="609466" cy="609464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DF17A8C-6B60-42F2-855B-1D7C90CB9A68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3BCE463D-B4CC-446E-A82F-A80CEB1E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B6CB8C0-EE44-43B6-B309-A2881A3FE715}"/>
              </a:ext>
            </a:extLst>
          </p:cNvPr>
          <p:cNvGrpSpPr/>
          <p:nvPr userDrawn="1"/>
        </p:nvGrpSpPr>
        <p:grpSpPr>
          <a:xfrm>
            <a:off x="4077002" y="2748123"/>
            <a:ext cx="558744" cy="558744"/>
            <a:chOff x="15922263" y="3727865"/>
            <a:chExt cx="558744" cy="558744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96C2018C-3BD2-431D-83F4-89FE45566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04DA77A6-08F5-4033-866A-F9A5965BCE3F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0253977-01E5-4D2E-8B19-34F4CF8A03ED}"/>
              </a:ext>
            </a:extLst>
          </p:cNvPr>
          <p:cNvGrpSpPr/>
          <p:nvPr userDrawn="1"/>
        </p:nvGrpSpPr>
        <p:grpSpPr>
          <a:xfrm>
            <a:off x="5084994" y="2722763"/>
            <a:ext cx="609466" cy="609464"/>
            <a:chOff x="12177707" y="2057953"/>
            <a:chExt cx="609466" cy="609464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912A1BA-71ED-4250-A113-3BC01DF03BFA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283D4EB2-11C2-4A64-AAA2-7B5059C07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A24A294-B10B-4A7E-8AFE-811EFDC7CA9D}"/>
              </a:ext>
            </a:extLst>
          </p:cNvPr>
          <p:cNvGrpSpPr/>
          <p:nvPr userDrawn="1"/>
        </p:nvGrpSpPr>
        <p:grpSpPr>
          <a:xfrm>
            <a:off x="6053006" y="2722763"/>
            <a:ext cx="609466" cy="609464"/>
            <a:chOff x="12177707" y="2057953"/>
            <a:chExt cx="609466" cy="609464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166E9DA-E3F5-44BA-8DB9-6A8FA25593A8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95BDD642-0A10-406D-8999-5670F283E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D3E34BD-0CA1-45D3-B766-A3D23572DAFE}"/>
              </a:ext>
            </a:extLst>
          </p:cNvPr>
          <p:cNvGrpSpPr/>
          <p:nvPr userDrawn="1"/>
        </p:nvGrpSpPr>
        <p:grpSpPr>
          <a:xfrm>
            <a:off x="7184875" y="2748123"/>
            <a:ext cx="558744" cy="558744"/>
            <a:chOff x="15922263" y="3727865"/>
            <a:chExt cx="558744" cy="558744"/>
          </a:xfrm>
        </p:grpSpPr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C5A91AB5-372D-438D-9ADE-A2609F971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3121" y="3865425"/>
              <a:ext cx="375894" cy="339045"/>
            </a:xfrm>
            <a:prstGeom prst="rect">
              <a:avLst/>
            </a:prstGeom>
          </p:spPr>
        </p:pic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B56CC651-1A80-47B9-97FA-46E5E69EDA53}"/>
                </a:ext>
              </a:extLst>
            </p:cNvPr>
            <p:cNvSpPr/>
            <p:nvPr/>
          </p:nvSpPr>
          <p:spPr>
            <a:xfrm>
              <a:off x="15922263" y="3727865"/>
              <a:ext cx="558744" cy="558744"/>
            </a:xfrm>
            <a:prstGeom prst="ellipse">
              <a:avLst/>
            </a:prstGeom>
            <a:solidFill>
              <a:schemeClr val="accent3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B1B52AF-CFF7-461F-941E-313EBCF7FCA4}"/>
              </a:ext>
            </a:extLst>
          </p:cNvPr>
          <p:cNvGrpSpPr/>
          <p:nvPr userDrawn="1"/>
        </p:nvGrpSpPr>
        <p:grpSpPr>
          <a:xfrm>
            <a:off x="8150711" y="2722763"/>
            <a:ext cx="609466" cy="609464"/>
            <a:chOff x="12177707" y="2057953"/>
            <a:chExt cx="609466" cy="609464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3E9FABC0-184A-41CE-93CE-78CAA9D97E8D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C2465A1A-5728-4E18-B9A5-7FB54443B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5CBADD9-46DE-4735-AE84-7BE31AFCEDC2}"/>
              </a:ext>
            </a:extLst>
          </p:cNvPr>
          <p:cNvGrpSpPr/>
          <p:nvPr userDrawn="1"/>
        </p:nvGrpSpPr>
        <p:grpSpPr>
          <a:xfrm>
            <a:off x="9198517" y="2722763"/>
            <a:ext cx="609466" cy="609464"/>
            <a:chOff x="12177707" y="2057953"/>
            <a:chExt cx="609466" cy="609464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C5FBC51D-1952-40EC-8D34-CA31E12E777D}"/>
                </a:ext>
              </a:extLst>
            </p:cNvPr>
            <p:cNvSpPr/>
            <p:nvPr/>
          </p:nvSpPr>
          <p:spPr>
            <a:xfrm>
              <a:off x="12177707" y="2057953"/>
              <a:ext cx="609466" cy="6094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5D4B7D2C-EA01-4854-9DB0-F07587C47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6352" y="2174167"/>
              <a:ext cx="332850" cy="363759"/>
            </a:xfrm>
            <a:prstGeom prst="rect">
              <a:avLst/>
            </a:prstGeom>
          </p:spPr>
        </p:pic>
      </p:grpSp>
      <p:pic>
        <p:nvPicPr>
          <p:cNvPr id="95" name="Picture 94">
            <a:extLst>
              <a:ext uri="{FF2B5EF4-FFF2-40B4-BE49-F238E27FC236}">
                <a16:creationId xmlns:a16="http://schemas.microsoft.com/office/drawing/2014/main" id="{9D0A6D12-C4F5-4649-ADBB-75A3EA5EC30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937013" y="3590404"/>
            <a:ext cx="6360499" cy="221332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0A288F4D-A1B3-4A12-8AFC-90EDD8ADBCF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937013" y="3590404"/>
            <a:ext cx="6360499" cy="221332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52972C0D-C8B6-4A8B-9A37-88F379D4CED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937013" y="3590404"/>
            <a:ext cx="6360499" cy="221332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EAC816AB-8654-4249-B221-B2B5845FAD7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937013" y="3589239"/>
            <a:ext cx="6360499" cy="223662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A0C448E0-EE22-4039-8F2D-785C77F845D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937013" y="3590404"/>
            <a:ext cx="6360499" cy="221332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4394F597-3BAF-4FD0-B894-A841C301449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937013" y="3590404"/>
            <a:ext cx="6360499" cy="221332"/>
          </a:xfrm>
          <a:prstGeom prst="rect">
            <a:avLst/>
          </a:prstGeom>
        </p:spPr>
      </p:pic>
      <p:sp>
        <p:nvSpPr>
          <p:cNvPr id="101" name="Rectangle 100">
            <a:extLst>
              <a:ext uri="{FF2B5EF4-FFF2-40B4-BE49-F238E27FC236}">
                <a16:creationId xmlns:a16="http://schemas.microsoft.com/office/drawing/2014/main" id="{A5121F65-91A2-4287-9593-0F7184DF2788}"/>
              </a:ext>
            </a:extLst>
          </p:cNvPr>
          <p:cNvSpPr/>
          <p:nvPr userDrawn="1"/>
        </p:nvSpPr>
        <p:spPr>
          <a:xfrm>
            <a:off x="0" y="0"/>
            <a:ext cx="12192000" cy="5791200"/>
          </a:xfrm>
          <a:prstGeom prst="rect">
            <a:avLst/>
          </a:prstGeom>
          <a:solidFill>
            <a:schemeClr val="bg1">
              <a:lumMod val="7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821BAA70-12D1-4896-BF27-3B24AD7ACE6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392255" y="4161059"/>
            <a:ext cx="1485523" cy="1666371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3CE3A334-7955-4C75-AAEC-ED1CB605A8D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457514" y="4167363"/>
            <a:ext cx="1349573" cy="1654564"/>
          </a:xfrm>
          <a:prstGeom prst="rect">
            <a:avLst/>
          </a:prstGeom>
        </p:spPr>
      </p:pic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63D12F4-0AFF-4006-97A9-A68C17FC5152}"/>
              </a:ext>
            </a:extLst>
          </p:cNvPr>
          <p:cNvGrpSpPr/>
          <p:nvPr userDrawn="1"/>
        </p:nvGrpSpPr>
        <p:grpSpPr>
          <a:xfrm>
            <a:off x="-138627" y="5791200"/>
            <a:ext cx="12476699" cy="1078089"/>
            <a:chOff x="1809715" y="5953458"/>
            <a:chExt cx="10468244" cy="904542"/>
          </a:xfrm>
        </p:grpSpPr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6E627BA8-8B9E-42CC-821E-3242B87C0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418421" y="5953458"/>
              <a:ext cx="859538" cy="904542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43610751-C616-44ED-B80D-7706CE8E2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556093" y="5953458"/>
              <a:ext cx="750274" cy="904542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31FFC34B-0C84-470D-A0B7-683995BE7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289160" y="5953458"/>
              <a:ext cx="750274" cy="904542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4AEAC83F-FD2A-43A8-BA92-E3480F483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809715" y="5953458"/>
              <a:ext cx="859538" cy="904542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3412D40B-361E-4047-9358-B76405D93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111505" y="5953458"/>
              <a:ext cx="750274" cy="904542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0DDF136D-56BE-4F3E-8F0F-FCF13FFD5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843954" y="5953458"/>
              <a:ext cx="750274" cy="904542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31F05793-C31D-425A-8FCC-6764FAD1F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654842" y="5953458"/>
              <a:ext cx="750274" cy="904542"/>
            </a:xfrm>
            <a:prstGeom prst="rect">
              <a:avLst/>
            </a:pr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0FA51EE9-9D60-409F-BAED-388D1F014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375019" y="5953458"/>
              <a:ext cx="750274" cy="904542"/>
            </a:xfrm>
            <a:prstGeom prst="rect">
              <a:avLst/>
            </a:pr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832B64F8-B790-44EA-93C9-A815DAC94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490283" y="5953458"/>
              <a:ext cx="750274" cy="904542"/>
            </a:xfrm>
            <a:prstGeom prst="rect">
              <a:avLst/>
            </a:prstGeom>
          </p:spPr>
        </p:pic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964A2367-A868-42B0-BFA3-645CD9743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216834" y="5953458"/>
              <a:ext cx="750274" cy="904542"/>
            </a:xfrm>
            <a:prstGeom prst="rect">
              <a:avLst/>
            </a:prstGeom>
          </p:spPr>
        </p:pic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71F1C6E5-E16E-4D17-98B4-6057CF553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015711" y="5953458"/>
              <a:ext cx="750274" cy="904542"/>
            </a:xfrm>
            <a:prstGeom prst="rect">
              <a:avLst/>
            </a:prstGeom>
          </p:spPr>
        </p:pic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0C986358-59B1-41A1-B1E4-535A5DCDD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746383" y="5953458"/>
              <a:ext cx="750274" cy="904542"/>
            </a:xfrm>
            <a:prstGeom prst="rect">
              <a:avLst/>
            </a:prstGeom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A340C509-32BA-4F86-B859-11DB015BB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951263" y="5953458"/>
              <a:ext cx="750274" cy="904542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D7C21739-30A4-4399-A5E8-0BBD3F7D6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681934" y="5953458"/>
              <a:ext cx="750274" cy="904542"/>
            </a:xfrm>
            <a:prstGeom prst="rect">
              <a:avLst/>
            </a:prstGeom>
          </p:spPr>
        </p:pic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EB0F87F6-E117-4A4E-AF5C-D54840160A2A}"/>
              </a:ext>
            </a:extLst>
          </p:cNvPr>
          <p:cNvSpPr txBox="1"/>
          <p:nvPr userDrawn="1"/>
        </p:nvSpPr>
        <p:spPr>
          <a:xfrm>
            <a:off x="4092034" y="1536193"/>
            <a:ext cx="40079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Great work!</a:t>
            </a:r>
          </a:p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We’ll need plenty of energy for the journey ahead. Let’s get going!</a:t>
            </a:r>
            <a:endParaRPr lang="en-US" sz="1400" dirty="0">
              <a:latin typeface="Consolas" panose="020B0609020204030204" pitchFamily="49" charset="0"/>
              <a:ea typeface="MS Gothic" panose="020B0609070205080204" pitchFamily="49" charset="-128"/>
              <a:cs typeface="Pokemon Classic" panose="00000400000000000000" pitchFamily="2" charset="0"/>
            </a:endParaRPr>
          </a:p>
        </p:txBody>
      </p:sp>
      <p:pic>
        <p:nvPicPr>
          <p:cNvPr id="120" name="Picture 1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5A2D49C-D329-4CEE-8075-B90563E9ED4F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876" y="3066173"/>
            <a:ext cx="1010249" cy="41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54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" dur="1000" fill="hold"/>
                                            <p:tgtEl>
                                              <p:spTgt spid="10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5E-6 0.43657 L 5E-6 -7.40741E-7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10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2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2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10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0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2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0" presetClass="entr" presetSubtype="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2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0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25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2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0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2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0" presetClass="entr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2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75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10" presetClass="entr" presetSubtype="0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42" presetClass="path" presetSubtype="0" decel="100000" fill="hold" grpId="1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-0.00352 0.10301 L 0 -3.7037E-7 " pathEditMode="relative" rAng="0" ptsTypes="AA">
                                          <p:cBhvr>
                                            <p:cTn id="141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" y="-5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2" presetID="23" presetClass="entr" presetSubtype="16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25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25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fill="hold" nodeType="withEffect" p14:presetBounceEnd="99000">
                                      <p:stCondLst>
                                        <p:cond delay="10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7" dur="1000" fill="hold"/>
                                            <p:tgtEl>
                                              <p:spTgt spid="1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250" fill="hold"/>
                                            <p:tgtEl>
                                              <p:spTgt spid="1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150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1" fill="hold">
                          <p:stCondLst>
                            <p:cond delay="0"/>
                          </p:stCondLst>
                          <p:childTnLst>
                            <p:par>
                              <p:cTn id="1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155" restart="whenNotActive" fill="hold" evtFilter="cancelBubble" nodeType="interactiveSeq">
                    <p:stCondLst>
                      <p:cond evt="onClick" delay="0">
                        <p:tgtEl>
                          <p:spTgt spid="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6" fill="hold">
                          <p:stCondLst>
                            <p:cond delay="0"/>
                          </p:stCondLst>
                          <p:childTnLst>
                            <p:par>
                              <p:cTn id="1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6"/>
                      </p:tgtEl>
                    </p:cond>
                  </p:nextCondLst>
                </p:seq>
                <p:seq concurrent="1" nextAc="seek">
                  <p:cTn id="160" restart="whenNotActive" fill="hold" evtFilter="cancelBubble" nodeType="interactiveSeq">
                    <p:stCondLst>
                      <p:cond evt="onClick" delay="0">
                        <p:tgtEl>
                          <p:spTgt spid="2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1" fill="hold">
                          <p:stCondLst>
                            <p:cond delay="0"/>
                          </p:stCondLst>
                          <p:childTnLst>
                            <p:par>
                              <p:cTn id="1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9"/>
                      </p:tgtEl>
                    </p:cond>
                  </p:nextCondLst>
                </p:seq>
                <p:seq concurrent="1" nextAc="seek">
                  <p:cTn id="165" restart="whenNotActive" fill="hold" evtFilter="cancelBubble" nodeType="interactiveSeq">
                    <p:stCondLst>
                      <p:cond evt="onClick" delay="0">
                        <p:tgtEl>
                          <p:spTgt spid="3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6" fill="hold">
                          <p:stCondLst>
                            <p:cond delay="0"/>
                          </p:stCondLst>
                          <p:childTnLst>
                            <p:par>
                              <p:cTn id="1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2"/>
                      </p:tgtEl>
                    </p:cond>
                  </p:nextCondLst>
                </p:seq>
                <p:seq concurrent="1" nextAc="seek">
                  <p:cTn id="170" restart="whenNotActive" fill="hold" evtFilter="cancelBubble" nodeType="interactiveSeq">
                    <p:stCondLst>
                      <p:cond evt="onClick" delay="0">
                        <p:tgtEl>
                          <p:spTgt spid="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1" fill="hold">
                          <p:stCondLst>
                            <p:cond delay="0"/>
                          </p:stCondLst>
                          <p:childTnLst>
                            <p:par>
                              <p:cTn id="1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5"/>
                      </p:tgtEl>
                    </p:cond>
                  </p:nextCondLst>
                </p:seq>
                <p:seq concurrent="1" nextAc="seek">
                  <p:cTn id="175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6" fill="hold">
                          <p:stCondLst>
                            <p:cond delay="0"/>
                          </p:stCondLst>
                          <p:childTnLst>
                            <p:par>
                              <p:cTn id="1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  <p:seq concurrent="1" nextAc="seek">
                  <p:cTn id="180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1" fill="hold">
                          <p:stCondLst>
                            <p:cond delay="0"/>
                          </p:stCondLst>
                          <p:childTnLst>
                            <p:par>
                              <p:cTn id="1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  <p:seq concurrent="1" nextAc="seek">
                  <p:cTn id="185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6" fill="hold">
                          <p:stCondLst>
                            <p:cond delay="0"/>
                          </p:stCondLst>
                          <p:childTnLst>
                            <p:par>
                              <p:cTn id="1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190" restart="whenNotActive" fill="hold" evtFilter="cancelBubble" nodeType="interactiveSeq">
                    <p:stCondLst>
                      <p:cond evt="onClick" delay="0">
                        <p:tgtEl>
                          <p:spTgt spid="4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1" fill="hold">
                          <p:stCondLst>
                            <p:cond delay="0"/>
                          </p:stCondLst>
                          <p:childTnLst>
                            <p:par>
                              <p:cTn id="1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7"/>
                      </p:tgtEl>
                    </p:cond>
                  </p:nextCondLst>
                </p:seq>
                <p:seq concurrent="1" nextAc="seek">
                  <p:cTn id="195" restart="whenNotActive" fill="hold" evtFilter="cancelBubble" nodeType="interactiveSeq">
                    <p:stCondLst>
                      <p:cond evt="onClick" delay="0">
                        <p:tgtEl>
                          <p:spTgt spid="5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6" fill="hold">
                          <p:stCondLst>
                            <p:cond delay="0"/>
                          </p:stCondLst>
                          <p:childTnLst>
                            <p:par>
                              <p:cTn id="1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0"/>
                      </p:tgtEl>
                    </p:cond>
                  </p:nextCondLst>
                </p:seq>
                <p:seq concurrent="1" nextAc="seek">
                  <p:cTn id="200" restart="whenNotActive" fill="hold" evtFilter="cancelBubble" nodeType="interactiveSeq">
                    <p:stCondLst>
                      <p:cond evt="onClick" delay="0">
                        <p:tgtEl>
                          <p:spTgt spid="5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1" fill="hold">
                          <p:stCondLst>
                            <p:cond delay="0"/>
                          </p:stCondLst>
                          <p:childTnLst>
                            <p:par>
                              <p:cTn id="2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3"/>
                      </p:tgtEl>
                    </p:cond>
                  </p:nextCondLst>
                </p:seq>
                <p:seq concurrent="1" nextAc="seek">
                  <p:cTn id="205" restart="whenNotActive" fill="hold" evtFilter="cancelBubble" nodeType="interactiveSeq">
                    <p:stCondLst>
                      <p:cond evt="onClick" delay="0">
                        <p:tgtEl>
                          <p:spTgt spid="5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6" fill="hold">
                          <p:stCondLst>
                            <p:cond delay="0"/>
                          </p:stCondLst>
                          <p:childTnLst>
                            <p:par>
                              <p:cTn id="2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6"/>
                      </p:tgtEl>
                    </p:cond>
                  </p:nextCondLst>
                </p:seq>
                <p:seq concurrent="1" nextAc="seek">
                  <p:cTn id="210" restart="whenNotActive" fill="hold" evtFilter="cancelBubble" nodeType="interactiveSeq">
                    <p:stCondLst>
                      <p:cond evt="onClick" delay="0">
                        <p:tgtEl>
                          <p:spTgt spid="5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1" fill="hold">
                          <p:stCondLst>
                            <p:cond delay="0"/>
                          </p:stCondLst>
                          <p:childTnLst>
                            <p:par>
                              <p:cTn id="2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9"/>
                      </p:tgtEl>
                    </p:cond>
                  </p:nextCondLst>
                </p:seq>
                <p:seq concurrent="1" nextAc="seek">
                  <p:cTn id="215" restart="whenNotActive" fill="hold" evtFilter="cancelBubble" nodeType="interactiveSeq">
                    <p:stCondLst>
                      <p:cond evt="onClick" delay="0">
                        <p:tgtEl>
                          <p:spTgt spid="6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6" fill="hold">
                          <p:stCondLst>
                            <p:cond delay="0"/>
                          </p:stCondLst>
                          <p:childTnLst>
                            <p:par>
                              <p:cTn id="2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2"/>
                      </p:tgtEl>
                    </p:cond>
                  </p:nextCondLst>
                </p:seq>
                <p:seq concurrent="1" nextAc="seek">
                  <p:cTn id="220" restart="whenNotActive" fill="hold" evtFilter="cancelBubble" nodeType="interactiveSeq">
                    <p:stCondLst>
                      <p:cond evt="onClick" delay="0">
                        <p:tgtEl>
                          <p:spTgt spid="6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1" fill="hold">
                          <p:stCondLst>
                            <p:cond delay="0"/>
                          </p:stCondLst>
                          <p:childTnLst>
                            <p:par>
                              <p:cTn id="2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5"/>
                      </p:tgtEl>
                    </p:cond>
                  </p:nextCondLst>
                </p:seq>
                <p:seq concurrent="1" nextAc="seek">
                  <p:cTn id="225" restart="whenNotActive" fill="hold" evtFilter="cancelBubble" nodeType="interactiveSeq">
                    <p:stCondLst>
                      <p:cond evt="onClick" delay="0">
                        <p:tgtEl>
                          <p:spTgt spid="6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6" fill="hold">
                          <p:stCondLst>
                            <p:cond delay="0"/>
                          </p:stCondLst>
                          <p:childTnLst>
                            <p:par>
                              <p:cTn id="2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8"/>
                      </p:tgtEl>
                    </p:cond>
                  </p:nextCondLst>
                </p:seq>
                <p:seq concurrent="1" nextAc="seek">
                  <p:cTn id="230" restart="whenNotActive" fill="hold" evtFilter="cancelBubble" nodeType="interactiveSeq">
                    <p:stCondLst>
                      <p:cond evt="onClick" delay="0">
                        <p:tgtEl>
                          <p:spTgt spid="7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1" fill="hold">
                          <p:stCondLst>
                            <p:cond delay="0"/>
                          </p:stCondLst>
                          <p:childTnLst>
                            <p:par>
                              <p:cTn id="2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1"/>
                      </p:tgtEl>
                    </p:cond>
                  </p:nextCondLst>
                </p:seq>
                <p:seq concurrent="1" nextAc="seek">
                  <p:cTn id="235" restart="whenNotActive" fill="hold" evtFilter="cancelBubble" nodeType="interactiveSeq">
                    <p:stCondLst>
                      <p:cond evt="onClick" delay="0">
                        <p:tgtEl>
                          <p:spTgt spid="7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6" fill="hold">
                          <p:stCondLst>
                            <p:cond delay="0"/>
                          </p:stCondLst>
                          <p:childTnLst>
                            <p:par>
                              <p:cTn id="2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4"/>
                      </p:tgtEl>
                    </p:cond>
                  </p:nextCondLst>
                </p:seq>
                <p:seq concurrent="1" nextAc="seek">
                  <p:cTn id="240" restart="whenNotActive" fill="hold" evtFilter="cancelBubble" nodeType="interactiveSeq">
                    <p:stCondLst>
                      <p:cond evt="onClick" delay="0">
                        <p:tgtEl>
                          <p:spTgt spid="7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1" fill="hold">
                          <p:stCondLst>
                            <p:cond delay="0"/>
                          </p:stCondLst>
                          <p:childTnLst>
                            <p:par>
                              <p:cTn id="2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7"/>
                      </p:tgtEl>
                    </p:cond>
                  </p:nextCondLst>
                </p:seq>
                <p:seq concurrent="1" nextAc="seek">
                  <p:cTn id="245" restart="whenNotActive" fill="hold" evtFilter="cancelBubble" nodeType="interactiveSeq">
                    <p:stCondLst>
                      <p:cond evt="onClick" delay="0">
                        <p:tgtEl>
                          <p:spTgt spid="8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6" fill="hold">
                          <p:stCondLst>
                            <p:cond delay="0"/>
                          </p:stCondLst>
                          <p:childTnLst>
                            <p:par>
                              <p:cTn id="2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0"/>
                      </p:tgtEl>
                    </p:cond>
                  </p:nextCondLst>
                </p:seq>
                <p:seq concurrent="1" nextAc="seek">
                  <p:cTn id="250" restart="whenNotActive" fill="hold" evtFilter="cancelBubble" nodeType="interactiveSeq">
                    <p:stCondLst>
                      <p:cond evt="onClick" delay="0">
                        <p:tgtEl>
                          <p:spTgt spid="8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1" fill="hold">
                          <p:stCondLst>
                            <p:cond delay="0"/>
                          </p:stCondLst>
                          <p:childTnLst>
                            <p:par>
                              <p:cTn id="2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3"/>
                      </p:tgtEl>
                    </p:cond>
                  </p:nextCondLst>
                </p:seq>
                <p:seq concurrent="1" nextAc="seek">
                  <p:cTn id="255" restart="whenNotActive" fill="hold" evtFilter="cancelBubble" nodeType="interactiveSeq">
                    <p:stCondLst>
                      <p:cond evt="onClick" delay="0">
                        <p:tgtEl>
                          <p:spTgt spid="8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6" fill="hold">
                          <p:stCondLst>
                            <p:cond delay="0"/>
                          </p:stCondLst>
                          <p:childTnLst>
                            <p:par>
                              <p:cTn id="2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6"/>
                      </p:tgtEl>
                    </p:cond>
                  </p:nextCondLst>
                </p:seq>
                <p:seq concurrent="1" nextAc="seek">
                  <p:cTn id="260" restart="whenNotActive" fill="hold" evtFilter="cancelBubble" nodeType="interactiveSeq">
                    <p:stCondLst>
                      <p:cond evt="onClick" delay="0">
                        <p:tgtEl>
                          <p:spTgt spid="8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1" fill="hold">
                          <p:stCondLst>
                            <p:cond delay="0"/>
                          </p:stCondLst>
                          <p:childTnLst>
                            <p:par>
                              <p:cTn id="2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9"/>
                      </p:tgtEl>
                    </p:cond>
                  </p:nextCondLst>
                </p:seq>
                <p:seq concurrent="1" nextAc="seek">
                  <p:cTn id="265" restart="whenNotActive" fill="hold" evtFilter="cancelBubble" nodeType="interactiveSeq">
                    <p:stCondLst>
                      <p:cond evt="onClick" delay="0">
                        <p:tgtEl>
                          <p:spTgt spid="9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6" fill="hold">
                          <p:stCondLst>
                            <p:cond delay="0"/>
                          </p:stCondLst>
                          <p:childTnLst>
                            <p:par>
                              <p:cTn id="2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2"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101" grpId="0" animBg="1"/>
          <p:bldP spid="119" grpId="0"/>
          <p:bldP spid="119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00" fill="hold"/>
                                            <p:tgtEl>
                                              <p:spTgt spid="10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5E-6 0.43657 L 5E-6 -7.40741E-7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10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2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2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10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0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2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0" presetClass="entr" presetSubtype="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2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0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25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2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0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2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0" presetClass="entr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2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75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10" presetClass="entr" presetSubtype="0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42" presetClass="path" presetSubtype="0" decel="100000" fill="hold" grpId="1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-0.00352 0.10301 L 0 -3.7037E-7 " pathEditMode="relative" rAng="0" ptsTypes="AA">
                                          <p:cBhvr>
                                            <p:cTn id="141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" y="-5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2" presetID="23" presetClass="entr" presetSubtype="16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25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25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000" fill="hold"/>
                                            <p:tgtEl>
                                              <p:spTgt spid="1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250" fill="hold"/>
                                            <p:tgtEl>
                                              <p:spTgt spid="1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150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1" fill="hold">
                          <p:stCondLst>
                            <p:cond delay="0"/>
                          </p:stCondLst>
                          <p:childTnLst>
                            <p:par>
                              <p:cTn id="1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155" restart="whenNotActive" fill="hold" evtFilter="cancelBubble" nodeType="interactiveSeq">
                    <p:stCondLst>
                      <p:cond evt="onClick" delay="0">
                        <p:tgtEl>
                          <p:spTgt spid="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6" fill="hold">
                          <p:stCondLst>
                            <p:cond delay="0"/>
                          </p:stCondLst>
                          <p:childTnLst>
                            <p:par>
                              <p:cTn id="1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6"/>
                      </p:tgtEl>
                    </p:cond>
                  </p:nextCondLst>
                </p:seq>
                <p:seq concurrent="1" nextAc="seek">
                  <p:cTn id="160" restart="whenNotActive" fill="hold" evtFilter="cancelBubble" nodeType="interactiveSeq">
                    <p:stCondLst>
                      <p:cond evt="onClick" delay="0">
                        <p:tgtEl>
                          <p:spTgt spid="2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1" fill="hold">
                          <p:stCondLst>
                            <p:cond delay="0"/>
                          </p:stCondLst>
                          <p:childTnLst>
                            <p:par>
                              <p:cTn id="1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9"/>
                      </p:tgtEl>
                    </p:cond>
                  </p:nextCondLst>
                </p:seq>
                <p:seq concurrent="1" nextAc="seek">
                  <p:cTn id="165" restart="whenNotActive" fill="hold" evtFilter="cancelBubble" nodeType="interactiveSeq">
                    <p:stCondLst>
                      <p:cond evt="onClick" delay="0">
                        <p:tgtEl>
                          <p:spTgt spid="3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6" fill="hold">
                          <p:stCondLst>
                            <p:cond delay="0"/>
                          </p:stCondLst>
                          <p:childTnLst>
                            <p:par>
                              <p:cTn id="1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2"/>
                      </p:tgtEl>
                    </p:cond>
                  </p:nextCondLst>
                </p:seq>
                <p:seq concurrent="1" nextAc="seek">
                  <p:cTn id="170" restart="whenNotActive" fill="hold" evtFilter="cancelBubble" nodeType="interactiveSeq">
                    <p:stCondLst>
                      <p:cond evt="onClick" delay="0">
                        <p:tgtEl>
                          <p:spTgt spid="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1" fill="hold">
                          <p:stCondLst>
                            <p:cond delay="0"/>
                          </p:stCondLst>
                          <p:childTnLst>
                            <p:par>
                              <p:cTn id="1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5"/>
                      </p:tgtEl>
                    </p:cond>
                  </p:nextCondLst>
                </p:seq>
                <p:seq concurrent="1" nextAc="seek">
                  <p:cTn id="175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6" fill="hold">
                          <p:stCondLst>
                            <p:cond delay="0"/>
                          </p:stCondLst>
                          <p:childTnLst>
                            <p:par>
                              <p:cTn id="1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  <p:seq concurrent="1" nextAc="seek">
                  <p:cTn id="180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1" fill="hold">
                          <p:stCondLst>
                            <p:cond delay="0"/>
                          </p:stCondLst>
                          <p:childTnLst>
                            <p:par>
                              <p:cTn id="1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  <p:seq concurrent="1" nextAc="seek">
                  <p:cTn id="185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6" fill="hold">
                          <p:stCondLst>
                            <p:cond delay="0"/>
                          </p:stCondLst>
                          <p:childTnLst>
                            <p:par>
                              <p:cTn id="1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190" restart="whenNotActive" fill="hold" evtFilter="cancelBubble" nodeType="interactiveSeq">
                    <p:stCondLst>
                      <p:cond evt="onClick" delay="0">
                        <p:tgtEl>
                          <p:spTgt spid="4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1" fill="hold">
                          <p:stCondLst>
                            <p:cond delay="0"/>
                          </p:stCondLst>
                          <p:childTnLst>
                            <p:par>
                              <p:cTn id="1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7"/>
                      </p:tgtEl>
                    </p:cond>
                  </p:nextCondLst>
                </p:seq>
                <p:seq concurrent="1" nextAc="seek">
                  <p:cTn id="195" restart="whenNotActive" fill="hold" evtFilter="cancelBubble" nodeType="interactiveSeq">
                    <p:stCondLst>
                      <p:cond evt="onClick" delay="0">
                        <p:tgtEl>
                          <p:spTgt spid="5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6" fill="hold">
                          <p:stCondLst>
                            <p:cond delay="0"/>
                          </p:stCondLst>
                          <p:childTnLst>
                            <p:par>
                              <p:cTn id="1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0"/>
                      </p:tgtEl>
                    </p:cond>
                  </p:nextCondLst>
                </p:seq>
                <p:seq concurrent="1" nextAc="seek">
                  <p:cTn id="200" restart="whenNotActive" fill="hold" evtFilter="cancelBubble" nodeType="interactiveSeq">
                    <p:stCondLst>
                      <p:cond evt="onClick" delay="0">
                        <p:tgtEl>
                          <p:spTgt spid="5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1" fill="hold">
                          <p:stCondLst>
                            <p:cond delay="0"/>
                          </p:stCondLst>
                          <p:childTnLst>
                            <p:par>
                              <p:cTn id="2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3"/>
                      </p:tgtEl>
                    </p:cond>
                  </p:nextCondLst>
                </p:seq>
                <p:seq concurrent="1" nextAc="seek">
                  <p:cTn id="205" restart="whenNotActive" fill="hold" evtFilter="cancelBubble" nodeType="interactiveSeq">
                    <p:stCondLst>
                      <p:cond evt="onClick" delay="0">
                        <p:tgtEl>
                          <p:spTgt spid="5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6" fill="hold">
                          <p:stCondLst>
                            <p:cond delay="0"/>
                          </p:stCondLst>
                          <p:childTnLst>
                            <p:par>
                              <p:cTn id="2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6"/>
                      </p:tgtEl>
                    </p:cond>
                  </p:nextCondLst>
                </p:seq>
                <p:seq concurrent="1" nextAc="seek">
                  <p:cTn id="210" restart="whenNotActive" fill="hold" evtFilter="cancelBubble" nodeType="interactiveSeq">
                    <p:stCondLst>
                      <p:cond evt="onClick" delay="0">
                        <p:tgtEl>
                          <p:spTgt spid="5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1" fill="hold">
                          <p:stCondLst>
                            <p:cond delay="0"/>
                          </p:stCondLst>
                          <p:childTnLst>
                            <p:par>
                              <p:cTn id="2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9"/>
                      </p:tgtEl>
                    </p:cond>
                  </p:nextCondLst>
                </p:seq>
                <p:seq concurrent="1" nextAc="seek">
                  <p:cTn id="215" restart="whenNotActive" fill="hold" evtFilter="cancelBubble" nodeType="interactiveSeq">
                    <p:stCondLst>
                      <p:cond evt="onClick" delay="0">
                        <p:tgtEl>
                          <p:spTgt spid="6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6" fill="hold">
                          <p:stCondLst>
                            <p:cond delay="0"/>
                          </p:stCondLst>
                          <p:childTnLst>
                            <p:par>
                              <p:cTn id="2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2"/>
                      </p:tgtEl>
                    </p:cond>
                  </p:nextCondLst>
                </p:seq>
                <p:seq concurrent="1" nextAc="seek">
                  <p:cTn id="220" restart="whenNotActive" fill="hold" evtFilter="cancelBubble" nodeType="interactiveSeq">
                    <p:stCondLst>
                      <p:cond evt="onClick" delay="0">
                        <p:tgtEl>
                          <p:spTgt spid="6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1" fill="hold">
                          <p:stCondLst>
                            <p:cond delay="0"/>
                          </p:stCondLst>
                          <p:childTnLst>
                            <p:par>
                              <p:cTn id="2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5"/>
                      </p:tgtEl>
                    </p:cond>
                  </p:nextCondLst>
                </p:seq>
                <p:seq concurrent="1" nextAc="seek">
                  <p:cTn id="225" restart="whenNotActive" fill="hold" evtFilter="cancelBubble" nodeType="interactiveSeq">
                    <p:stCondLst>
                      <p:cond evt="onClick" delay="0">
                        <p:tgtEl>
                          <p:spTgt spid="6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6" fill="hold">
                          <p:stCondLst>
                            <p:cond delay="0"/>
                          </p:stCondLst>
                          <p:childTnLst>
                            <p:par>
                              <p:cTn id="2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8"/>
                      </p:tgtEl>
                    </p:cond>
                  </p:nextCondLst>
                </p:seq>
                <p:seq concurrent="1" nextAc="seek">
                  <p:cTn id="230" restart="whenNotActive" fill="hold" evtFilter="cancelBubble" nodeType="interactiveSeq">
                    <p:stCondLst>
                      <p:cond evt="onClick" delay="0">
                        <p:tgtEl>
                          <p:spTgt spid="7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1" fill="hold">
                          <p:stCondLst>
                            <p:cond delay="0"/>
                          </p:stCondLst>
                          <p:childTnLst>
                            <p:par>
                              <p:cTn id="2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1"/>
                      </p:tgtEl>
                    </p:cond>
                  </p:nextCondLst>
                </p:seq>
                <p:seq concurrent="1" nextAc="seek">
                  <p:cTn id="235" restart="whenNotActive" fill="hold" evtFilter="cancelBubble" nodeType="interactiveSeq">
                    <p:stCondLst>
                      <p:cond evt="onClick" delay="0">
                        <p:tgtEl>
                          <p:spTgt spid="7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6" fill="hold">
                          <p:stCondLst>
                            <p:cond delay="0"/>
                          </p:stCondLst>
                          <p:childTnLst>
                            <p:par>
                              <p:cTn id="2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4"/>
                      </p:tgtEl>
                    </p:cond>
                  </p:nextCondLst>
                </p:seq>
                <p:seq concurrent="1" nextAc="seek">
                  <p:cTn id="240" restart="whenNotActive" fill="hold" evtFilter="cancelBubble" nodeType="interactiveSeq">
                    <p:stCondLst>
                      <p:cond evt="onClick" delay="0">
                        <p:tgtEl>
                          <p:spTgt spid="7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1" fill="hold">
                          <p:stCondLst>
                            <p:cond delay="0"/>
                          </p:stCondLst>
                          <p:childTnLst>
                            <p:par>
                              <p:cTn id="2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7"/>
                      </p:tgtEl>
                    </p:cond>
                  </p:nextCondLst>
                </p:seq>
                <p:seq concurrent="1" nextAc="seek">
                  <p:cTn id="245" restart="whenNotActive" fill="hold" evtFilter="cancelBubble" nodeType="interactiveSeq">
                    <p:stCondLst>
                      <p:cond evt="onClick" delay="0">
                        <p:tgtEl>
                          <p:spTgt spid="8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6" fill="hold">
                          <p:stCondLst>
                            <p:cond delay="0"/>
                          </p:stCondLst>
                          <p:childTnLst>
                            <p:par>
                              <p:cTn id="2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0"/>
                      </p:tgtEl>
                    </p:cond>
                  </p:nextCondLst>
                </p:seq>
                <p:seq concurrent="1" nextAc="seek">
                  <p:cTn id="250" restart="whenNotActive" fill="hold" evtFilter="cancelBubble" nodeType="interactiveSeq">
                    <p:stCondLst>
                      <p:cond evt="onClick" delay="0">
                        <p:tgtEl>
                          <p:spTgt spid="8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1" fill="hold">
                          <p:stCondLst>
                            <p:cond delay="0"/>
                          </p:stCondLst>
                          <p:childTnLst>
                            <p:par>
                              <p:cTn id="2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3"/>
                      </p:tgtEl>
                    </p:cond>
                  </p:nextCondLst>
                </p:seq>
                <p:seq concurrent="1" nextAc="seek">
                  <p:cTn id="255" restart="whenNotActive" fill="hold" evtFilter="cancelBubble" nodeType="interactiveSeq">
                    <p:stCondLst>
                      <p:cond evt="onClick" delay="0">
                        <p:tgtEl>
                          <p:spTgt spid="8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6" fill="hold">
                          <p:stCondLst>
                            <p:cond delay="0"/>
                          </p:stCondLst>
                          <p:childTnLst>
                            <p:par>
                              <p:cTn id="2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6"/>
                      </p:tgtEl>
                    </p:cond>
                  </p:nextCondLst>
                </p:seq>
                <p:seq concurrent="1" nextAc="seek">
                  <p:cTn id="260" restart="whenNotActive" fill="hold" evtFilter="cancelBubble" nodeType="interactiveSeq">
                    <p:stCondLst>
                      <p:cond evt="onClick" delay="0">
                        <p:tgtEl>
                          <p:spTgt spid="8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1" fill="hold">
                          <p:stCondLst>
                            <p:cond delay="0"/>
                          </p:stCondLst>
                          <p:childTnLst>
                            <p:par>
                              <p:cTn id="2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3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9"/>
                      </p:tgtEl>
                    </p:cond>
                  </p:nextCondLst>
                </p:seq>
                <p:seq concurrent="1" nextAc="seek">
                  <p:cTn id="265" restart="whenNotActive" fill="hold" evtFilter="cancelBubble" nodeType="interactiveSeq">
                    <p:stCondLst>
                      <p:cond evt="onClick" delay="0">
                        <p:tgtEl>
                          <p:spTgt spid="9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6" fill="hold">
                          <p:stCondLst>
                            <p:cond delay="0"/>
                          </p:stCondLst>
                          <p:childTnLst>
                            <p:par>
                              <p:cTn id="2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2"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101" grpId="0" animBg="1"/>
          <p:bldP spid="119" grpId="0"/>
          <p:bldP spid="119" grpId="1"/>
        </p:bldLst>
      </p:timing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D224EF-8F01-44B2-99F4-3B3A510D0E8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0E2339D-6B80-4A06-9DBB-A2ACDAE28C0B}"/>
              </a:ext>
            </a:extLst>
          </p:cNvPr>
          <p:cNvGrpSpPr/>
          <p:nvPr userDrawn="1"/>
        </p:nvGrpSpPr>
        <p:grpSpPr>
          <a:xfrm>
            <a:off x="1" y="4380988"/>
            <a:ext cx="12191999" cy="1410212"/>
            <a:chOff x="1" y="4317416"/>
            <a:chExt cx="12741615" cy="147378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5FFED3D-CECF-4B75-8CC6-0F2FBC50E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2106" y="4317416"/>
              <a:ext cx="6389510" cy="147378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3842254-2064-4A47-94F6-D91129B14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4317416"/>
              <a:ext cx="6389510" cy="1473784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3CCB3600-E543-4FDC-87F5-860D418A5BCA}"/>
              </a:ext>
            </a:extLst>
          </p:cNvPr>
          <p:cNvSpPr/>
          <p:nvPr userDrawn="1"/>
        </p:nvSpPr>
        <p:spPr>
          <a:xfrm>
            <a:off x="0" y="2833512"/>
            <a:ext cx="12192000" cy="2957688"/>
          </a:xfrm>
          <a:prstGeom prst="rect">
            <a:avLst/>
          </a:prstGeom>
          <a:solidFill>
            <a:schemeClr val="tx2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45748DC-EA32-4CE9-8A71-7CF96447BA17}"/>
              </a:ext>
            </a:extLst>
          </p:cNvPr>
          <p:cNvGrpSpPr/>
          <p:nvPr userDrawn="1"/>
        </p:nvGrpSpPr>
        <p:grpSpPr>
          <a:xfrm>
            <a:off x="-1" y="-29471"/>
            <a:ext cx="12192001" cy="732412"/>
            <a:chOff x="-1" y="569"/>
            <a:chExt cx="11117743" cy="66787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C788E8F-096E-4D69-AC3A-7BDE19FB9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569"/>
              <a:ext cx="1639145" cy="66787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AAEAA4D-59DE-4607-8FF0-6A8542F87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839452" y="569"/>
              <a:ext cx="1639145" cy="66787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97C19E6-EC9B-44B7-BE94-E1C534BCE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226199" y="569"/>
              <a:ext cx="1639145" cy="66787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2AEAE04-4AF6-4EDC-A6C1-2258EB584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6516" y="569"/>
              <a:ext cx="1639145" cy="66787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47009AF-AA28-4F52-909D-EC55FD84A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5660" y="569"/>
              <a:ext cx="1639145" cy="66787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B001CE8-F51E-4F02-912C-95EDDC58A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52177" y="569"/>
              <a:ext cx="1639145" cy="66787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E4DC1F7-5A1D-4B4D-BF13-8534A72D1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478597" y="569"/>
              <a:ext cx="1639145" cy="667878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43CA3DD9-FC8D-4CBB-B001-086D81544EF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313472" y="4161059"/>
            <a:ext cx="1485523" cy="166637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A8C29BD-EA52-4E5A-9FD6-9E7B6DDE1FF3}"/>
              </a:ext>
            </a:extLst>
          </p:cNvPr>
          <p:cNvGrpSpPr/>
          <p:nvPr userDrawn="1"/>
        </p:nvGrpSpPr>
        <p:grpSpPr>
          <a:xfrm>
            <a:off x="1188165" y="4257053"/>
            <a:ext cx="2657381" cy="1539792"/>
            <a:chOff x="7595" y="2965"/>
            <a:chExt cx="4318942" cy="250256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DD49EF6-D9AD-4044-8DA5-71329D1C1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5" y="2965"/>
              <a:ext cx="2728350" cy="250256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D77F964-8597-4FA1-B6B2-6CE5D6398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27037" y="498058"/>
              <a:ext cx="1999500" cy="1987900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496AFC9-8BE4-4721-B07D-E1C9A2C1351D}"/>
              </a:ext>
            </a:extLst>
          </p:cNvPr>
          <p:cNvSpPr txBox="1"/>
          <p:nvPr userDrawn="1"/>
        </p:nvSpPr>
        <p:spPr>
          <a:xfrm>
            <a:off x="2035811" y="2275151"/>
            <a:ext cx="8120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Hi, I’m The </a:t>
            </a:r>
            <a:r>
              <a:rPr lang="en-US" sz="2000" dirty="0" err="1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Snowmon</a:t>
            </a:r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. I heard there was a snow party happening, but I’m not sure how to get there.</a:t>
            </a:r>
          </a:p>
          <a:p>
            <a:pPr algn="ctr"/>
            <a:r>
              <a:rPr lang="en-US" sz="2000" b="1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Will you help me?</a:t>
            </a:r>
            <a:endParaRPr lang="en-US" sz="1400" b="1" dirty="0">
              <a:latin typeface="Consolas" panose="020B0609020204030204" pitchFamily="49" charset="0"/>
              <a:ea typeface="MS Gothic" panose="020B0609070205080204" pitchFamily="49" charset="-128"/>
              <a:cs typeface="Pokemon Classic" panose="000004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82AEF51-EE6B-4143-A58D-64D3AD506EA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378731" y="4167363"/>
            <a:ext cx="1349573" cy="1654564"/>
          </a:xfrm>
          <a:prstGeom prst="rect">
            <a:avLst/>
          </a:prstGeom>
        </p:spPr>
      </p:pic>
      <p:pic>
        <p:nvPicPr>
          <p:cNvPr id="24" name="Picture 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3202E7-6554-4797-B339-23EA58CB238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876" y="3715426"/>
            <a:ext cx="1010249" cy="41556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136C98D-9364-49F1-BCC4-F583632F3973}"/>
              </a:ext>
            </a:extLst>
          </p:cNvPr>
          <p:cNvGrpSpPr/>
          <p:nvPr userDrawn="1"/>
        </p:nvGrpSpPr>
        <p:grpSpPr>
          <a:xfrm>
            <a:off x="-138627" y="5791200"/>
            <a:ext cx="12476699" cy="1078089"/>
            <a:chOff x="1809715" y="5953458"/>
            <a:chExt cx="10468244" cy="90454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5BDF85D-FC17-4399-A77C-72EE4647E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418421" y="5953458"/>
              <a:ext cx="859538" cy="90454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10F3A12-25DF-4414-800A-0D02BBC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556093" y="5953458"/>
              <a:ext cx="750274" cy="90454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ACDF260-69F6-43A0-95BC-B84B29C8A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289160" y="5953458"/>
              <a:ext cx="750274" cy="90454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8B467DF-21A9-4EA5-B1E4-45753BB4A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09715" y="5953458"/>
              <a:ext cx="859538" cy="90454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B8B45DE-A348-468E-A13A-3B8D270AB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111505" y="5953458"/>
              <a:ext cx="750274" cy="904542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5055B18-9B76-44EB-A82A-02A97848A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843954" y="5953458"/>
              <a:ext cx="750274" cy="904542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41C7339-4493-4E7F-9E0A-FCE3ABD53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54842" y="5953458"/>
              <a:ext cx="750274" cy="90454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186C49C-E4C5-4998-8FAD-C128E1038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75019" y="5953458"/>
              <a:ext cx="750274" cy="90454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E9EE4E8-7DBB-49AE-A87A-31F14238A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490283" y="5953458"/>
              <a:ext cx="750274" cy="904542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DE7A5DD-C69E-43BA-A264-FFDE16EA7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216834" y="5953458"/>
              <a:ext cx="750274" cy="904542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ADD42C6-2209-4BC7-B22A-0A7AB668B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015711" y="5953458"/>
              <a:ext cx="750274" cy="904542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A96E0DFA-3B3E-4472-A82C-991D7B7D7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746383" y="5953458"/>
              <a:ext cx="750274" cy="904542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7ABE95B-53FA-49C2-8B0C-9E538AC54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951263" y="5953458"/>
              <a:ext cx="750274" cy="904542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3BC8411E-A3BB-4A5F-8B72-E6EE0BD6E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681934" y="5953458"/>
              <a:ext cx="750274" cy="904542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E9BDC76-8EF2-407B-9130-4E0D1826C9B5}"/>
              </a:ext>
            </a:extLst>
          </p:cNvPr>
          <p:cNvGrpSpPr/>
          <p:nvPr userDrawn="1"/>
        </p:nvGrpSpPr>
        <p:grpSpPr>
          <a:xfrm>
            <a:off x="8847524" y="3753640"/>
            <a:ext cx="817563" cy="542925"/>
            <a:chOff x="12379325" y="3654425"/>
            <a:chExt cx="817563" cy="542925"/>
          </a:xfrm>
        </p:grpSpPr>
        <p:sp>
          <p:nvSpPr>
            <p:cNvPr id="41" name="Rectangle 12">
              <a:extLst>
                <a:ext uri="{FF2B5EF4-FFF2-40B4-BE49-F238E27FC236}">
                  <a16:creationId xmlns:a16="http://schemas.microsoft.com/office/drawing/2014/main" id="{85D7FDF0-267C-461D-B215-72A64F2F5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4813" y="3971925"/>
              <a:ext cx="46038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13">
              <a:extLst>
                <a:ext uri="{FF2B5EF4-FFF2-40B4-BE49-F238E27FC236}">
                  <a16:creationId xmlns:a16="http://schemas.microsoft.com/office/drawing/2014/main" id="{E3600045-25D0-476A-9C5B-21776FDA5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4813" y="3925888"/>
              <a:ext cx="46038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14">
              <a:extLst>
                <a:ext uri="{FF2B5EF4-FFF2-40B4-BE49-F238E27FC236}">
                  <a16:creationId xmlns:a16="http://schemas.microsoft.com/office/drawing/2014/main" id="{A8745357-B728-446C-8FC7-D04B3FD6FF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4813" y="3881438"/>
              <a:ext cx="46038" cy="4445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15">
              <a:extLst>
                <a:ext uri="{FF2B5EF4-FFF2-40B4-BE49-F238E27FC236}">
                  <a16:creationId xmlns:a16="http://schemas.microsoft.com/office/drawing/2014/main" id="{CD0BC27D-0AC3-4A1D-BE02-D233AA113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4813" y="3835400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16">
              <a:extLst>
                <a:ext uri="{FF2B5EF4-FFF2-40B4-BE49-F238E27FC236}">
                  <a16:creationId xmlns:a16="http://schemas.microsoft.com/office/drawing/2014/main" id="{92DA90EC-7266-4C00-A43F-A13A33B18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4813" y="3789363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17">
              <a:extLst>
                <a:ext uri="{FF2B5EF4-FFF2-40B4-BE49-F238E27FC236}">
                  <a16:creationId xmlns:a16="http://schemas.microsoft.com/office/drawing/2014/main" id="{5A1991FA-34E6-4FC0-86AA-BF2FF041B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4813" y="374491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19">
              <a:extLst>
                <a:ext uri="{FF2B5EF4-FFF2-40B4-BE49-F238E27FC236}">
                  <a16:creationId xmlns:a16="http://schemas.microsoft.com/office/drawing/2014/main" id="{86F657AD-42C6-466B-AB69-A54A670BF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0363" y="4062413"/>
              <a:ext cx="44450" cy="444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20">
              <a:extLst>
                <a:ext uri="{FF2B5EF4-FFF2-40B4-BE49-F238E27FC236}">
                  <a16:creationId xmlns:a16="http://schemas.microsoft.com/office/drawing/2014/main" id="{CCCC3926-B990-439C-A090-89F8B6836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0363" y="4017963"/>
              <a:ext cx="44450" cy="4445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21">
              <a:extLst>
                <a:ext uri="{FF2B5EF4-FFF2-40B4-BE49-F238E27FC236}">
                  <a16:creationId xmlns:a16="http://schemas.microsoft.com/office/drawing/2014/main" id="{A1DCE201-3367-4542-8F3C-E57D67356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0363" y="3971925"/>
              <a:ext cx="44450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2">
              <a:extLst>
                <a:ext uri="{FF2B5EF4-FFF2-40B4-BE49-F238E27FC236}">
                  <a16:creationId xmlns:a16="http://schemas.microsoft.com/office/drawing/2014/main" id="{BDADE069-9DF3-44D1-A672-4BCD0C49B2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0363" y="3925888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23">
              <a:extLst>
                <a:ext uri="{FF2B5EF4-FFF2-40B4-BE49-F238E27FC236}">
                  <a16:creationId xmlns:a16="http://schemas.microsoft.com/office/drawing/2014/main" id="{6310E536-2659-4B2D-9BE4-BC87ECD2D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0363" y="3881438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24">
              <a:extLst>
                <a:ext uri="{FF2B5EF4-FFF2-40B4-BE49-F238E27FC236}">
                  <a16:creationId xmlns:a16="http://schemas.microsoft.com/office/drawing/2014/main" id="{3A3D81F1-4A88-47B5-8F66-34C9ED841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0363" y="3835400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25">
              <a:extLst>
                <a:ext uri="{FF2B5EF4-FFF2-40B4-BE49-F238E27FC236}">
                  <a16:creationId xmlns:a16="http://schemas.microsoft.com/office/drawing/2014/main" id="{C3AE8B71-DB89-4BF4-878B-9C332C7DA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0363" y="3789363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26">
              <a:extLst>
                <a:ext uri="{FF2B5EF4-FFF2-40B4-BE49-F238E27FC236}">
                  <a16:creationId xmlns:a16="http://schemas.microsoft.com/office/drawing/2014/main" id="{77E02AF6-1634-4032-95ED-50E128280E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0363" y="374491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27">
              <a:extLst>
                <a:ext uri="{FF2B5EF4-FFF2-40B4-BE49-F238E27FC236}">
                  <a16:creationId xmlns:a16="http://schemas.microsoft.com/office/drawing/2014/main" id="{C0C32751-4F94-4F49-9262-2983D2686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0363" y="369887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30">
              <a:extLst>
                <a:ext uri="{FF2B5EF4-FFF2-40B4-BE49-F238E27FC236}">
                  <a16:creationId xmlns:a16="http://schemas.microsoft.com/office/drawing/2014/main" id="{2A252341-363F-4990-A94C-2F6348673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4325" y="4106863"/>
              <a:ext cx="46038" cy="460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31">
              <a:extLst>
                <a:ext uri="{FF2B5EF4-FFF2-40B4-BE49-F238E27FC236}">
                  <a16:creationId xmlns:a16="http://schemas.microsoft.com/office/drawing/2014/main" id="{1370CC0F-A6C8-48BC-8702-8C3A93026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4325" y="4062413"/>
              <a:ext cx="46038" cy="444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32">
              <a:extLst>
                <a:ext uri="{FF2B5EF4-FFF2-40B4-BE49-F238E27FC236}">
                  <a16:creationId xmlns:a16="http://schemas.microsoft.com/office/drawing/2014/main" id="{2D85D263-8EE3-492D-B708-5D8EBF40C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4325" y="4017963"/>
              <a:ext cx="46038" cy="4445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33">
              <a:extLst>
                <a:ext uri="{FF2B5EF4-FFF2-40B4-BE49-F238E27FC236}">
                  <a16:creationId xmlns:a16="http://schemas.microsoft.com/office/drawing/2014/main" id="{97253C71-7DB9-487E-85F4-CEAFEF419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4325" y="397192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34">
              <a:extLst>
                <a:ext uri="{FF2B5EF4-FFF2-40B4-BE49-F238E27FC236}">
                  <a16:creationId xmlns:a16="http://schemas.microsoft.com/office/drawing/2014/main" id="{4F6D6201-B1AF-4DD5-9A4D-3F19CC99FC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4325" y="3925888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35">
              <a:extLst>
                <a:ext uri="{FF2B5EF4-FFF2-40B4-BE49-F238E27FC236}">
                  <a16:creationId xmlns:a16="http://schemas.microsoft.com/office/drawing/2014/main" id="{362DB59C-65E8-4A91-AFC1-2F0B5DFA3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4325" y="3881438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34D8A23E-4177-49A9-8053-E45D59513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4325" y="3835400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37">
              <a:extLst>
                <a:ext uri="{FF2B5EF4-FFF2-40B4-BE49-F238E27FC236}">
                  <a16:creationId xmlns:a16="http://schemas.microsoft.com/office/drawing/2014/main" id="{75347EBE-D9D4-40EB-A571-D910AFEB2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4325" y="3789363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38">
              <a:extLst>
                <a:ext uri="{FF2B5EF4-FFF2-40B4-BE49-F238E27FC236}">
                  <a16:creationId xmlns:a16="http://schemas.microsoft.com/office/drawing/2014/main" id="{F720C6AC-17C0-46C1-AE25-6347947B1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4325" y="374491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39">
              <a:extLst>
                <a:ext uri="{FF2B5EF4-FFF2-40B4-BE49-F238E27FC236}">
                  <a16:creationId xmlns:a16="http://schemas.microsoft.com/office/drawing/2014/main" id="{517C12BA-849F-4F7A-9BC6-1EB5D500F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4325" y="369887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6A7BCC5-7AB4-4C19-B175-7E63F00961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4152900"/>
              <a:ext cx="90488" cy="44450"/>
            </a:xfrm>
            <a:custGeom>
              <a:avLst/>
              <a:gdLst>
                <a:gd name="connsiteX0" fmla="*/ 0 w 90488"/>
                <a:gd name="connsiteY0" fmla="*/ 0 h 44450"/>
                <a:gd name="connsiteX1" fmla="*/ 44450 w 90488"/>
                <a:gd name="connsiteY1" fmla="*/ 0 h 44450"/>
                <a:gd name="connsiteX2" fmla="*/ 90488 w 90488"/>
                <a:gd name="connsiteY2" fmla="*/ 0 h 44450"/>
                <a:gd name="connsiteX3" fmla="*/ 90488 w 90488"/>
                <a:gd name="connsiteY3" fmla="*/ 44450 h 44450"/>
                <a:gd name="connsiteX4" fmla="*/ 44450 w 90488"/>
                <a:gd name="connsiteY4" fmla="*/ 44450 h 44450"/>
                <a:gd name="connsiteX5" fmla="*/ 0 w 90488"/>
                <a:gd name="connsiteY5" fmla="*/ 4445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88" h="44450">
                  <a:moveTo>
                    <a:pt x="0" y="0"/>
                  </a:moveTo>
                  <a:lnTo>
                    <a:pt x="44450" y="0"/>
                  </a:lnTo>
                  <a:lnTo>
                    <a:pt x="90488" y="0"/>
                  </a:lnTo>
                  <a:lnTo>
                    <a:pt x="90488" y="44450"/>
                  </a:lnTo>
                  <a:lnTo>
                    <a:pt x="44450" y="44450"/>
                  </a:lnTo>
                  <a:lnTo>
                    <a:pt x="0" y="44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7" name="Rectangle 42">
              <a:extLst>
                <a:ext uri="{FF2B5EF4-FFF2-40B4-BE49-F238E27FC236}">
                  <a16:creationId xmlns:a16="http://schemas.microsoft.com/office/drawing/2014/main" id="{D1669A3D-C76F-4B3B-8EBB-29F68F4A3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4106863"/>
              <a:ext cx="44450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43">
              <a:extLst>
                <a:ext uri="{FF2B5EF4-FFF2-40B4-BE49-F238E27FC236}">
                  <a16:creationId xmlns:a16="http://schemas.microsoft.com/office/drawing/2014/main" id="{5F1C6B82-8741-43F5-BD4B-CC29FE5F1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4062413"/>
              <a:ext cx="44450" cy="4445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44">
              <a:extLst>
                <a:ext uri="{FF2B5EF4-FFF2-40B4-BE49-F238E27FC236}">
                  <a16:creationId xmlns:a16="http://schemas.microsoft.com/office/drawing/2014/main" id="{423E3A32-4A1E-4E47-B271-77C914F8C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4017963"/>
              <a:ext cx="44450" cy="4445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45">
              <a:extLst>
                <a:ext uri="{FF2B5EF4-FFF2-40B4-BE49-F238E27FC236}">
                  <a16:creationId xmlns:a16="http://schemas.microsoft.com/office/drawing/2014/main" id="{4F73D421-1B94-44DC-8C30-7790A0BD0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397192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46">
              <a:extLst>
                <a:ext uri="{FF2B5EF4-FFF2-40B4-BE49-F238E27FC236}">
                  <a16:creationId xmlns:a16="http://schemas.microsoft.com/office/drawing/2014/main" id="{3B80B7AB-EDCD-4871-AA3B-7B25A631F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3925888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47">
              <a:extLst>
                <a:ext uri="{FF2B5EF4-FFF2-40B4-BE49-F238E27FC236}">
                  <a16:creationId xmlns:a16="http://schemas.microsoft.com/office/drawing/2014/main" id="{0B04259D-86B9-4545-91AF-CEC6C6BB6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3881438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48">
              <a:extLst>
                <a:ext uri="{FF2B5EF4-FFF2-40B4-BE49-F238E27FC236}">
                  <a16:creationId xmlns:a16="http://schemas.microsoft.com/office/drawing/2014/main" id="{582B5E8C-5F55-49D6-A612-BAE81DD18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3835400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49">
              <a:extLst>
                <a:ext uri="{FF2B5EF4-FFF2-40B4-BE49-F238E27FC236}">
                  <a16:creationId xmlns:a16="http://schemas.microsoft.com/office/drawing/2014/main" id="{F14907BE-41B3-43B9-B045-A5A2D3AC6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3789363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50">
              <a:extLst>
                <a:ext uri="{FF2B5EF4-FFF2-40B4-BE49-F238E27FC236}">
                  <a16:creationId xmlns:a16="http://schemas.microsoft.com/office/drawing/2014/main" id="{7D615208-5C5B-4D60-95E5-36C8E37D2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374491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51">
              <a:extLst>
                <a:ext uri="{FF2B5EF4-FFF2-40B4-BE49-F238E27FC236}">
                  <a16:creationId xmlns:a16="http://schemas.microsoft.com/office/drawing/2014/main" id="{8008EA11-F028-45B9-8CFD-BF64EAAC7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75" y="369887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53">
              <a:extLst>
                <a:ext uri="{FF2B5EF4-FFF2-40B4-BE49-F238E27FC236}">
                  <a16:creationId xmlns:a16="http://schemas.microsoft.com/office/drawing/2014/main" id="{42496087-3BB2-4069-B6D9-65E8B21AD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3838" y="4106863"/>
              <a:ext cx="46038" cy="460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54">
              <a:extLst>
                <a:ext uri="{FF2B5EF4-FFF2-40B4-BE49-F238E27FC236}">
                  <a16:creationId xmlns:a16="http://schemas.microsoft.com/office/drawing/2014/main" id="{7398EE45-0FD5-414D-90B5-04F2D564A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3838" y="406241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55">
              <a:extLst>
                <a:ext uri="{FF2B5EF4-FFF2-40B4-BE49-F238E27FC236}">
                  <a16:creationId xmlns:a16="http://schemas.microsoft.com/office/drawing/2014/main" id="{11754718-96D8-4466-97AA-149A127B9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3838" y="401796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56">
              <a:extLst>
                <a:ext uri="{FF2B5EF4-FFF2-40B4-BE49-F238E27FC236}">
                  <a16:creationId xmlns:a16="http://schemas.microsoft.com/office/drawing/2014/main" id="{D2A329D8-55C6-4667-AB5D-D8E0F6ED6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3838" y="397192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57">
              <a:extLst>
                <a:ext uri="{FF2B5EF4-FFF2-40B4-BE49-F238E27FC236}">
                  <a16:creationId xmlns:a16="http://schemas.microsoft.com/office/drawing/2014/main" id="{CA3D7396-51E4-43EF-B924-7FDA378FB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3838" y="3925888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58">
              <a:extLst>
                <a:ext uri="{FF2B5EF4-FFF2-40B4-BE49-F238E27FC236}">
                  <a16:creationId xmlns:a16="http://schemas.microsoft.com/office/drawing/2014/main" id="{03D1C7C4-8F60-4088-8BFD-075ED354C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3838" y="3881438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59">
              <a:extLst>
                <a:ext uri="{FF2B5EF4-FFF2-40B4-BE49-F238E27FC236}">
                  <a16:creationId xmlns:a16="http://schemas.microsoft.com/office/drawing/2014/main" id="{2028CBFB-0109-4A7F-A77D-55B3025F0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3838" y="3835400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60">
              <a:extLst>
                <a:ext uri="{FF2B5EF4-FFF2-40B4-BE49-F238E27FC236}">
                  <a16:creationId xmlns:a16="http://schemas.microsoft.com/office/drawing/2014/main" id="{795B73F2-974B-41FC-B0E0-44B7417F45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3838" y="3789363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61">
              <a:extLst>
                <a:ext uri="{FF2B5EF4-FFF2-40B4-BE49-F238E27FC236}">
                  <a16:creationId xmlns:a16="http://schemas.microsoft.com/office/drawing/2014/main" id="{36CDEC78-B2F8-469E-BB18-813B80F63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3838" y="374491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62">
              <a:extLst>
                <a:ext uri="{FF2B5EF4-FFF2-40B4-BE49-F238E27FC236}">
                  <a16:creationId xmlns:a16="http://schemas.microsoft.com/office/drawing/2014/main" id="{6C016A4A-7385-4D6B-B4C3-C6C92542A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3838" y="369887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65">
              <a:extLst>
                <a:ext uri="{FF2B5EF4-FFF2-40B4-BE49-F238E27FC236}">
                  <a16:creationId xmlns:a16="http://schemas.microsoft.com/office/drawing/2014/main" id="{9D0CBD5F-1237-4404-83C9-B2CF644BB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7800" y="401796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66">
              <a:extLst>
                <a:ext uri="{FF2B5EF4-FFF2-40B4-BE49-F238E27FC236}">
                  <a16:creationId xmlns:a16="http://schemas.microsoft.com/office/drawing/2014/main" id="{14A71A3F-A9EB-440D-8783-73CC2EF19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7800" y="397192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67">
              <a:extLst>
                <a:ext uri="{FF2B5EF4-FFF2-40B4-BE49-F238E27FC236}">
                  <a16:creationId xmlns:a16="http://schemas.microsoft.com/office/drawing/2014/main" id="{9218A5E5-4955-445A-AD8E-E0E8A3324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7800" y="3925888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68">
              <a:extLst>
                <a:ext uri="{FF2B5EF4-FFF2-40B4-BE49-F238E27FC236}">
                  <a16:creationId xmlns:a16="http://schemas.microsoft.com/office/drawing/2014/main" id="{71974BA3-8742-4006-B2A9-699E5FC7E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7800" y="3881438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69">
              <a:extLst>
                <a:ext uri="{FF2B5EF4-FFF2-40B4-BE49-F238E27FC236}">
                  <a16:creationId xmlns:a16="http://schemas.microsoft.com/office/drawing/2014/main" id="{DDCA4497-76D2-4B37-9CB5-66D984F6D3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7800" y="3835400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70">
              <a:extLst>
                <a:ext uri="{FF2B5EF4-FFF2-40B4-BE49-F238E27FC236}">
                  <a16:creationId xmlns:a16="http://schemas.microsoft.com/office/drawing/2014/main" id="{C3D38207-9833-41DA-9AEE-7F6222543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7800" y="3789363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71">
              <a:extLst>
                <a:ext uri="{FF2B5EF4-FFF2-40B4-BE49-F238E27FC236}">
                  <a16:creationId xmlns:a16="http://schemas.microsoft.com/office/drawing/2014/main" id="{6887FFAD-6116-4FC9-93C2-11F7B0086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7800" y="374491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72">
              <a:extLst>
                <a:ext uri="{FF2B5EF4-FFF2-40B4-BE49-F238E27FC236}">
                  <a16:creationId xmlns:a16="http://schemas.microsoft.com/office/drawing/2014/main" id="{611E1857-0383-4F86-976E-6A3EEBE98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7800" y="369887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75">
              <a:extLst>
                <a:ext uri="{FF2B5EF4-FFF2-40B4-BE49-F238E27FC236}">
                  <a16:creationId xmlns:a16="http://schemas.microsoft.com/office/drawing/2014/main" id="{E6689401-9397-4F75-89BE-1D77D1C8C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3350" y="401796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76">
              <a:extLst>
                <a:ext uri="{FF2B5EF4-FFF2-40B4-BE49-F238E27FC236}">
                  <a16:creationId xmlns:a16="http://schemas.microsoft.com/office/drawing/2014/main" id="{FB7086CB-5C0F-4F73-9983-08189D5ED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3350" y="397192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77">
              <a:extLst>
                <a:ext uri="{FF2B5EF4-FFF2-40B4-BE49-F238E27FC236}">
                  <a16:creationId xmlns:a16="http://schemas.microsoft.com/office/drawing/2014/main" id="{2D3C1DA1-89D1-4051-B3B9-C71428E61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3350" y="3925888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78">
              <a:extLst>
                <a:ext uri="{FF2B5EF4-FFF2-40B4-BE49-F238E27FC236}">
                  <a16:creationId xmlns:a16="http://schemas.microsoft.com/office/drawing/2014/main" id="{4DCD7583-2CD2-4BB9-B46A-315D28CE3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3350" y="3881438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79">
              <a:extLst>
                <a:ext uri="{FF2B5EF4-FFF2-40B4-BE49-F238E27FC236}">
                  <a16:creationId xmlns:a16="http://schemas.microsoft.com/office/drawing/2014/main" id="{BDA10EEF-280D-4348-879B-DA12DFDF9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3350" y="3835400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80">
              <a:extLst>
                <a:ext uri="{FF2B5EF4-FFF2-40B4-BE49-F238E27FC236}">
                  <a16:creationId xmlns:a16="http://schemas.microsoft.com/office/drawing/2014/main" id="{987B3983-D1DC-4F28-8535-AABE4FC68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3350" y="3789363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81">
              <a:extLst>
                <a:ext uri="{FF2B5EF4-FFF2-40B4-BE49-F238E27FC236}">
                  <a16:creationId xmlns:a16="http://schemas.microsoft.com/office/drawing/2014/main" id="{66627DAC-8BCA-446B-B7EB-C4D63D1FB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3350" y="374491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82">
              <a:extLst>
                <a:ext uri="{FF2B5EF4-FFF2-40B4-BE49-F238E27FC236}">
                  <a16:creationId xmlns:a16="http://schemas.microsoft.com/office/drawing/2014/main" id="{7DC54D6F-1AA2-4047-B513-E1176CB3A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3350" y="369887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85">
              <a:extLst>
                <a:ext uri="{FF2B5EF4-FFF2-40B4-BE49-F238E27FC236}">
                  <a16:creationId xmlns:a16="http://schemas.microsoft.com/office/drawing/2014/main" id="{F8384B3A-E568-40B3-AF35-36EFA4ED0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7313" y="401796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86">
              <a:extLst>
                <a:ext uri="{FF2B5EF4-FFF2-40B4-BE49-F238E27FC236}">
                  <a16:creationId xmlns:a16="http://schemas.microsoft.com/office/drawing/2014/main" id="{618AF26C-A41A-4729-BDE1-4F5D65943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7313" y="397192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87">
              <a:extLst>
                <a:ext uri="{FF2B5EF4-FFF2-40B4-BE49-F238E27FC236}">
                  <a16:creationId xmlns:a16="http://schemas.microsoft.com/office/drawing/2014/main" id="{F8606AD2-76BD-4C4A-8410-77FCA8F09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7313" y="3925888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88">
              <a:extLst>
                <a:ext uri="{FF2B5EF4-FFF2-40B4-BE49-F238E27FC236}">
                  <a16:creationId xmlns:a16="http://schemas.microsoft.com/office/drawing/2014/main" id="{E7C6B4E9-3609-49ED-B53C-A6C42BBB7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7313" y="3881438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89">
              <a:extLst>
                <a:ext uri="{FF2B5EF4-FFF2-40B4-BE49-F238E27FC236}">
                  <a16:creationId xmlns:a16="http://schemas.microsoft.com/office/drawing/2014/main" id="{73F243FB-8CF1-420C-991C-429D0FA39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7313" y="3835400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90">
              <a:extLst>
                <a:ext uri="{FF2B5EF4-FFF2-40B4-BE49-F238E27FC236}">
                  <a16:creationId xmlns:a16="http://schemas.microsoft.com/office/drawing/2014/main" id="{2A46342B-D197-4D43-8E85-D4FFD1E79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7313" y="3789363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91">
              <a:extLst>
                <a:ext uri="{FF2B5EF4-FFF2-40B4-BE49-F238E27FC236}">
                  <a16:creationId xmlns:a16="http://schemas.microsoft.com/office/drawing/2014/main" id="{B9AF643E-BAB5-4FA7-8A0D-45D4CEDD16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7313" y="374491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92">
              <a:extLst>
                <a:ext uri="{FF2B5EF4-FFF2-40B4-BE49-F238E27FC236}">
                  <a16:creationId xmlns:a16="http://schemas.microsoft.com/office/drawing/2014/main" id="{EA7E8F87-DE8F-4B3F-8F40-28AD95CD6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7313" y="369887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95">
              <a:extLst>
                <a:ext uri="{FF2B5EF4-FFF2-40B4-BE49-F238E27FC236}">
                  <a16:creationId xmlns:a16="http://schemas.microsoft.com/office/drawing/2014/main" id="{D58EE77B-A2BC-4F25-98CE-96A97BC06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2863" y="401796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96">
              <a:extLst>
                <a:ext uri="{FF2B5EF4-FFF2-40B4-BE49-F238E27FC236}">
                  <a16:creationId xmlns:a16="http://schemas.microsoft.com/office/drawing/2014/main" id="{007FF394-BF32-4DEC-B3DC-A8FDDBA35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2863" y="397192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97">
              <a:extLst>
                <a:ext uri="{FF2B5EF4-FFF2-40B4-BE49-F238E27FC236}">
                  <a16:creationId xmlns:a16="http://schemas.microsoft.com/office/drawing/2014/main" id="{EF239DC9-A764-4DC8-BFD9-6830E9CC8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2863" y="3925888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98">
              <a:extLst>
                <a:ext uri="{FF2B5EF4-FFF2-40B4-BE49-F238E27FC236}">
                  <a16:creationId xmlns:a16="http://schemas.microsoft.com/office/drawing/2014/main" id="{36A20A40-CEC3-43CD-B11B-FB09C48F0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2863" y="3881438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99">
              <a:extLst>
                <a:ext uri="{FF2B5EF4-FFF2-40B4-BE49-F238E27FC236}">
                  <a16:creationId xmlns:a16="http://schemas.microsoft.com/office/drawing/2014/main" id="{8AB4ED3B-AB39-44CB-A560-8CA94D6DC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2863" y="3835400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00">
              <a:extLst>
                <a:ext uri="{FF2B5EF4-FFF2-40B4-BE49-F238E27FC236}">
                  <a16:creationId xmlns:a16="http://schemas.microsoft.com/office/drawing/2014/main" id="{228C6E69-4DC7-45E0-B59B-9A53CE692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2863" y="3789363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01">
              <a:extLst>
                <a:ext uri="{FF2B5EF4-FFF2-40B4-BE49-F238E27FC236}">
                  <a16:creationId xmlns:a16="http://schemas.microsoft.com/office/drawing/2014/main" id="{2C5451AA-C8E1-44D3-AD51-CB7A58C62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2863" y="374491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02">
              <a:extLst>
                <a:ext uri="{FF2B5EF4-FFF2-40B4-BE49-F238E27FC236}">
                  <a16:creationId xmlns:a16="http://schemas.microsoft.com/office/drawing/2014/main" id="{3B21CC38-98D1-4FE5-8721-B395AB3EE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2863" y="369887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05">
              <a:extLst>
                <a:ext uri="{FF2B5EF4-FFF2-40B4-BE49-F238E27FC236}">
                  <a16:creationId xmlns:a16="http://schemas.microsoft.com/office/drawing/2014/main" id="{5EBD6E1C-6106-4625-A707-EA135F99C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8413" y="401796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06">
              <a:extLst>
                <a:ext uri="{FF2B5EF4-FFF2-40B4-BE49-F238E27FC236}">
                  <a16:creationId xmlns:a16="http://schemas.microsoft.com/office/drawing/2014/main" id="{8D83D807-586D-4697-9637-3676BB0FE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8413" y="397192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07">
              <a:extLst>
                <a:ext uri="{FF2B5EF4-FFF2-40B4-BE49-F238E27FC236}">
                  <a16:creationId xmlns:a16="http://schemas.microsoft.com/office/drawing/2014/main" id="{F2A0754A-8BCE-42F0-88DB-C0B31906D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8413" y="3925888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08">
              <a:extLst>
                <a:ext uri="{FF2B5EF4-FFF2-40B4-BE49-F238E27FC236}">
                  <a16:creationId xmlns:a16="http://schemas.microsoft.com/office/drawing/2014/main" id="{B5BD83EB-D06E-4FFF-A8C6-AA4D740181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8413" y="3881438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09">
              <a:extLst>
                <a:ext uri="{FF2B5EF4-FFF2-40B4-BE49-F238E27FC236}">
                  <a16:creationId xmlns:a16="http://schemas.microsoft.com/office/drawing/2014/main" id="{B22DAA8F-BE19-4BC5-977F-EAFC0378F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8413" y="3835400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10">
              <a:extLst>
                <a:ext uri="{FF2B5EF4-FFF2-40B4-BE49-F238E27FC236}">
                  <a16:creationId xmlns:a16="http://schemas.microsoft.com/office/drawing/2014/main" id="{4D812EF0-C39D-4DFA-A67C-4F3D919A8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8413" y="3789363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11">
              <a:extLst>
                <a:ext uri="{FF2B5EF4-FFF2-40B4-BE49-F238E27FC236}">
                  <a16:creationId xmlns:a16="http://schemas.microsoft.com/office/drawing/2014/main" id="{296578CE-BBE4-4043-A645-F376AE311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8413" y="374491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12">
              <a:extLst>
                <a:ext uri="{FF2B5EF4-FFF2-40B4-BE49-F238E27FC236}">
                  <a16:creationId xmlns:a16="http://schemas.microsoft.com/office/drawing/2014/main" id="{82E0E733-F843-42A9-895F-938EB040F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8413" y="369887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15">
              <a:extLst>
                <a:ext uri="{FF2B5EF4-FFF2-40B4-BE49-F238E27FC236}">
                  <a16:creationId xmlns:a16="http://schemas.microsoft.com/office/drawing/2014/main" id="{A44F6873-FDB0-4D5A-90C1-1F27D560C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0788" y="4017963"/>
              <a:ext cx="47625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16">
              <a:extLst>
                <a:ext uri="{FF2B5EF4-FFF2-40B4-BE49-F238E27FC236}">
                  <a16:creationId xmlns:a16="http://schemas.microsoft.com/office/drawing/2014/main" id="{16B5308A-E862-44C0-8883-84171D1C5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0788" y="3971925"/>
              <a:ext cx="47625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117">
              <a:extLst>
                <a:ext uri="{FF2B5EF4-FFF2-40B4-BE49-F238E27FC236}">
                  <a16:creationId xmlns:a16="http://schemas.microsoft.com/office/drawing/2014/main" id="{572DD894-84AD-42F5-9806-73C27BF9A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0788" y="3925888"/>
              <a:ext cx="47625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18">
              <a:extLst>
                <a:ext uri="{FF2B5EF4-FFF2-40B4-BE49-F238E27FC236}">
                  <a16:creationId xmlns:a16="http://schemas.microsoft.com/office/drawing/2014/main" id="{D5DE6341-0829-4765-806D-CD6E5F0F7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0788" y="3881438"/>
              <a:ext cx="47625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Rectangle 119">
              <a:extLst>
                <a:ext uri="{FF2B5EF4-FFF2-40B4-BE49-F238E27FC236}">
                  <a16:creationId xmlns:a16="http://schemas.microsoft.com/office/drawing/2014/main" id="{3F96494B-D4CC-47B9-9DEA-9D5ACA83F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0788" y="3835400"/>
              <a:ext cx="47625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120">
              <a:extLst>
                <a:ext uri="{FF2B5EF4-FFF2-40B4-BE49-F238E27FC236}">
                  <a16:creationId xmlns:a16="http://schemas.microsoft.com/office/drawing/2014/main" id="{135C8AC3-E85C-45A1-AA83-7E5D4BD71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0788" y="3789363"/>
              <a:ext cx="47625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21">
              <a:extLst>
                <a:ext uri="{FF2B5EF4-FFF2-40B4-BE49-F238E27FC236}">
                  <a16:creationId xmlns:a16="http://schemas.microsoft.com/office/drawing/2014/main" id="{387F16EC-6CC4-48B0-A1DC-B9E5D8965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0788" y="3744913"/>
              <a:ext cx="47625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122">
              <a:extLst>
                <a:ext uri="{FF2B5EF4-FFF2-40B4-BE49-F238E27FC236}">
                  <a16:creationId xmlns:a16="http://schemas.microsoft.com/office/drawing/2014/main" id="{1683AA10-97AF-47E5-8C12-3CCDC303B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0788" y="3698875"/>
              <a:ext cx="47625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125">
              <a:extLst>
                <a:ext uri="{FF2B5EF4-FFF2-40B4-BE49-F238E27FC236}">
                  <a16:creationId xmlns:a16="http://schemas.microsoft.com/office/drawing/2014/main" id="{F2DAC208-8333-458C-B906-B52C96404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6338" y="401796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26">
              <a:extLst>
                <a:ext uri="{FF2B5EF4-FFF2-40B4-BE49-F238E27FC236}">
                  <a16:creationId xmlns:a16="http://schemas.microsoft.com/office/drawing/2014/main" id="{56E93B2C-183F-4AC7-B0C8-2260ECA77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6338" y="397192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127">
              <a:extLst>
                <a:ext uri="{FF2B5EF4-FFF2-40B4-BE49-F238E27FC236}">
                  <a16:creationId xmlns:a16="http://schemas.microsoft.com/office/drawing/2014/main" id="{9DE5D621-B2C5-45DD-BAAF-B161596C0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6338" y="3925888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128">
              <a:extLst>
                <a:ext uri="{FF2B5EF4-FFF2-40B4-BE49-F238E27FC236}">
                  <a16:creationId xmlns:a16="http://schemas.microsoft.com/office/drawing/2014/main" id="{3C344748-40DE-43E3-B35E-CD115DAE0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6338" y="3881438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29">
              <a:extLst>
                <a:ext uri="{FF2B5EF4-FFF2-40B4-BE49-F238E27FC236}">
                  <a16:creationId xmlns:a16="http://schemas.microsoft.com/office/drawing/2014/main" id="{4C7D1F31-C203-4A90-9823-BA116AB4DC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6338" y="3835400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30">
              <a:extLst>
                <a:ext uri="{FF2B5EF4-FFF2-40B4-BE49-F238E27FC236}">
                  <a16:creationId xmlns:a16="http://schemas.microsoft.com/office/drawing/2014/main" id="{85C4CC3C-9E47-404A-8692-98BE59E07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6338" y="3789363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31">
              <a:extLst>
                <a:ext uri="{FF2B5EF4-FFF2-40B4-BE49-F238E27FC236}">
                  <a16:creationId xmlns:a16="http://schemas.microsoft.com/office/drawing/2014/main" id="{357429BD-9507-481C-878F-1A9FE4F9B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6338" y="374491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32">
              <a:extLst>
                <a:ext uri="{FF2B5EF4-FFF2-40B4-BE49-F238E27FC236}">
                  <a16:creationId xmlns:a16="http://schemas.microsoft.com/office/drawing/2014/main" id="{1562F83D-A0FA-4322-800B-4EF14DA10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6338" y="3698875"/>
              <a:ext cx="44450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35">
              <a:extLst>
                <a:ext uri="{FF2B5EF4-FFF2-40B4-BE49-F238E27FC236}">
                  <a16:creationId xmlns:a16="http://schemas.microsoft.com/office/drawing/2014/main" id="{4F4A2C52-7BAB-401C-A20D-F7B1A57F1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1888" y="401796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36">
              <a:extLst>
                <a:ext uri="{FF2B5EF4-FFF2-40B4-BE49-F238E27FC236}">
                  <a16:creationId xmlns:a16="http://schemas.microsoft.com/office/drawing/2014/main" id="{780057FC-C2B9-43A3-8747-2F2280403A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1888" y="3971925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37">
              <a:extLst>
                <a:ext uri="{FF2B5EF4-FFF2-40B4-BE49-F238E27FC236}">
                  <a16:creationId xmlns:a16="http://schemas.microsoft.com/office/drawing/2014/main" id="{AC74BF21-CDE0-45EA-840D-5A76E2339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1888" y="3925888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38">
              <a:extLst>
                <a:ext uri="{FF2B5EF4-FFF2-40B4-BE49-F238E27FC236}">
                  <a16:creationId xmlns:a16="http://schemas.microsoft.com/office/drawing/2014/main" id="{C7BCAE75-6F2A-4D20-8FB1-56BCB5A52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1888" y="3881438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39">
              <a:extLst>
                <a:ext uri="{FF2B5EF4-FFF2-40B4-BE49-F238E27FC236}">
                  <a16:creationId xmlns:a16="http://schemas.microsoft.com/office/drawing/2014/main" id="{2106FF20-882B-40B2-B57D-622F555B0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1888" y="3835400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140">
              <a:extLst>
                <a:ext uri="{FF2B5EF4-FFF2-40B4-BE49-F238E27FC236}">
                  <a16:creationId xmlns:a16="http://schemas.microsoft.com/office/drawing/2014/main" id="{93307976-30A4-47A2-84B7-F312A8B68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1888" y="3789363"/>
              <a:ext cx="44450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141">
              <a:extLst>
                <a:ext uri="{FF2B5EF4-FFF2-40B4-BE49-F238E27FC236}">
                  <a16:creationId xmlns:a16="http://schemas.microsoft.com/office/drawing/2014/main" id="{D4655126-CD80-4149-A3B8-20C98F2C6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1888" y="3744913"/>
              <a:ext cx="44450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142">
              <a:extLst>
                <a:ext uri="{FF2B5EF4-FFF2-40B4-BE49-F238E27FC236}">
                  <a16:creationId xmlns:a16="http://schemas.microsoft.com/office/drawing/2014/main" id="{F1195A09-1E50-4D40-BB95-FCB9DD09A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1888" y="3698875"/>
              <a:ext cx="44450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145">
              <a:extLst>
                <a:ext uri="{FF2B5EF4-FFF2-40B4-BE49-F238E27FC236}">
                  <a16:creationId xmlns:a16="http://schemas.microsoft.com/office/drawing/2014/main" id="{2D748527-93F3-4AAB-BFBD-43AF5663A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5850" y="401796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146">
              <a:extLst>
                <a:ext uri="{FF2B5EF4-FFF2-40B4-BE49-F238E27FC236}">
                  <a16:creationId xmlns:a16="http://schemas.microsoft.com/office/drawing/2014/main" id="{4C5D1766-C6CC-4835-B677-3F2CAA97A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5850" y="397192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147">
              <a:extLst>
                <a:ext uri="{FF2B5EF4-FFF2-40B4-BE49-F238E27FC236}">
                  <a16:creationId xmlns:a16="http://schemas.microsoft.com/office/drawing/2014/main" id="{AEFEFE68-1B3E-4415-88F6-6D6EED669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5850" y="3925888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148">
              <a:extLst>
                <a:ext uri="{FF2B5EF4-FFF2-40B4-BE49-F238E27FC236}">
                  <a16:creationId xmlns:a16="http://schemas.microsoft.com/office/drawing/2014/main" id="{7383F555-69E4-42C7-A4D9-576E1084F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5850" y="3881438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Rectangle 149">
              <a:extLst>
                <a:ext uri="{FF2B5EF4-FFF2-40B4-BE49-F238E27FC236}">
                  <a16:creationId xmlns:a16="http://schemas.microsoft.com/office/drawing/2014/main" id="{60C0634F-08FE-40BF-98F8-402864818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5850" y="3835400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Rectangle 150">
              <a:extLst>
                <a:ext uri="{FF2B5EF4-FFF2-40B4-BE49-F238E27FC236}">
                  <a16:creationId xmlns:a16="http://schemas.microsoft.com/office/drawing/2014/main" id="{DF4B6E4F-3AD6-4169-BC26-C9FB8B6A7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5850" y="3789363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Rectangle 151">
              <a:extLst>
                <a:ext uri="{FF2B5EF4-FFF2-40B4-BE49-F238E27FC236}">
                  <a16:creationId xmlns:a16="http://schemas.microsoft.com/office/drawing/2014/main" id="{B8135E50-28C0-470C-BF12-31FF7EC71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5850" y="374491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Rectangle 152">
              <a:extLst>
                <a:ext uri="{FF2B5EF4-FFF2-40B4-BE49-F238E27FC236}">
                  <a16:creationId xmlns:a16="http://schemas.microsoft.com/office/drawing/2014/main" id="{9ED510EF-0D46-43B3-95DA-FBDBA0EDE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5850" y="3698875"/>
              <a:ext cx="46038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155">
              <a:extLst>
                <a:ext uri="{FF2B5EF4-FFF2-40B4-BE49-F238E27FC236}">
                  <a16:creationId xmlns:a16="http://schemas.microsoft.com/office/drawing/2014/main" id="{AD9C21E4-D6AD-4B5B-AB64-6CCE9CD24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9813" y="4017963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Rectangle 156">
              <a:extLst>
                <a:ext uri="{FF2B5EF4-FFF2-40B4-BE49-F238E27FC236}">
                  <a16:creationId xmlns:a16="http://schemas.microsoft.com/office/drawing/2014/main" id="{FC0E6CA7-87D6-4103-9A62-9F251D5003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9813" y="397192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Rectangle 157">
              <a:extLst>
                <a:ext uri="{FF2B5EF4-FFF2-40B4-BE49-F238E27FC236}">
                  <a16:creationId xmlns:a16="http://schemas.microsoft.com/office/drawing/2014/main" id="{1590D4D7-D1FB-4F07-8877-88F52FC73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9813" y="3925888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158">
              <a:extLst>
                <a:ext uri="{FF2B5EF4-FFF2-40B4-BE49-F238E27FC236}">
                  <a16:creationId xmlns:a16="http://schemas.microsoft.com/office/drawing/2014/main" id="{91B19CCB-E1CA-4F5A-A1F1-CBC3BD9BB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9813" y="3881438"/>
              <a:ext cx="46038" cy="4445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Rectangle 159">
              <a:extLst>
                <a:ext uri="{FF2B5EF4-FFF2-40B4-BE49-F238E27FC236}">
                  <a16:creationId xmlns:a16="http://schemas.microsoft.com/office/drawing/2014/main" id="{668E84A3-8A0A-40B5-BCDB-3CE4E57DC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9813" y="3835400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160">
              <a:extLst>
                <a:ext uri="{FF2B5EF4-FFF2-40B4-BE49-F238E27FC236}">
                  <a16:creationId xmlns:a16="http://schemas.microsoft.com/office/drawing/2014/main" id="{5CEDC4FA-886F-441E-B2F9-69B942ABD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9813" y="3789363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161">
              <a:extLst>
                <a:ext uri="{FF2B5EF4-FFF2-40B4-BE49-F238E27FC236}">
                  <a16:creationId xmlns:a16="http://schemas.microsoft.com/office/drawing/2014/main" id="{7489CBCC-9377-424A-A9E2-F5D8E4116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9813" y="3744913"/>
              <a:ext cx="46038" cy="4445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Rectangle 162">
              <a:extLst>
                <a:ext uri="{FF2B5EF4-FFF2-40B4-BE49-F238E27FC236}">
                  <a16:creationId xmlns:a16="http://schemas.microsoft.com/office/drawing/2014/main" id="{562A4E99-79A8-4D4A-8341-4ACBF0199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9813" y="3698875"/>
              <a:ext cx="46038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Rectangle 165">
              <a:extLst>
                <a:ext uri="{FF2B5EF4-FFF2-40B4-BE49-F238E27FC236}">
                  <a16:creationId xmlns:a16="http://schemas.microsoft.com/office/drawing/2014/main" id="{FEB49E3E-EBBF-419A-A2D6-6D8B084DC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23775" y="3971925"/>
              <a:ext cx="46038" cy="4603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Rectangle 166">
              <a:extLst>
                <a:ext uri="{FF2B5EF4-FFF2-40B4-BE49-F238E27FC236}">
                  <a16:creationId xmlns:a16="http://schemas.microsoft.com/office/drawing/2014/main" id="{CCBDDDF2-876E-44DB-913B-CF593922C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23775" y="3925888"/>
              <a:ext cx="46038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Rectangle 167">
              <a:extLst>
                <a:ext uri="{FF2B5EF4-FFF2-40B4-BE49-F238E27FC236}">
                  <a16:creationId xmlns:a16="http://schemas.microsoft.com/office/drawing/2014/main" id="{655475AC-895A-416B-9828-CF9046111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23775" y="3881438"/>
              <a:ext cx="46038" cy="4445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Rectangle 168">
              <a:extLst>
                <a:ext uri="{FF2B5EF4-FFF2-40B4-BE49-F238E27FC236}">
                  <a16:creationId xmlns:a16="http://schemas.microsoft.com/office/drawing/2014/main" id="{1A275B0F-6761-481A-A346-8C73DE262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23775" y="3835400"/>
              <a:ext cx="46038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Rectangle 169">
              <a:extLst>
                <a:ext uri="{FF2B5EF4-FFF2-40B4-BE49-F238E27FC236}">
                  <a16:creationId xmlns:a16="http://schemas.microsoft.com/office/drawing/2014/main" id="{05CFB6A4-7006-4C9D-949E-BB9CFAA73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23775" y="3789363"/>
              <a:ext cx="46038" cy="460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Rectangle 170">
              <a:extLst>
                <a:ext uri="{FF2B5EF4-FFF2-40B4-BE49-F238E27FC236}">
                  <a16:creationId xmlns:a16="http://schemas.microsoft.com/office/drawing/2014/main" id="{1AFA3A7E-675F-4415-9CBB-BC4ADCF64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23775" y="3744913"/>
              <a:ext cx="46038" cy="4445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C775E433-2240-4A30-8D92-234B45F88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79325" y="3654425"/>
              <a:ext cx="817563" cy="452438"/>
            </a:xfrm>
            <a:custGeom>
              <a:avLst/>
              <a:gdLst>
                <a:gd name="connsiteX0" fmla="*/ 90488 w 817563"/>
                <a:gd name="connsiteY0" fmla="*/ 407988 h 452438"/>
                <a:gd name="connsiteX1" fmla="*/ 136525 w 817563"/>
                <a:gd name="connsiteY1" fmla="*/ 407988 h 452438"/>
                <a:gd name="connsiteX2" fmla="*/ 136526 w 817563"/>
                <a:gd name="connsiteY2" fmla="*/ 407988 h 452438"/>
                <a:gd name="connsiteX3" fmla="*/ 182563 w 817563"/>
                <a:gd name="connsiteY3" fmla="*/ 407988 h 452438"/>
                <a:gd name="connsiteX4" fmla="*/ 227013 w 817563"/>
                <a:gd name="connsiteY4" fmla="*/ 407988 h 452438"/>
                <a:gd name="connsiteX5" fmla="*/ 271463 w 817563"/>
                <a:gd name="connsiteY5" fmla="*/ 407988 h 452438"/>
                <a:gd name="connsiteX6" fmla="*/ 319088 w 817563"/>
                <a:gd name="connsiteY6" fmla="*/ 407988 h 452438"/>
                <a:gd name="connsiteX7" fmla="*/ 363538 w 817563"/>
                <a:gd name="connsiteY7" fmla="*/ 407988 h 452438"/>
                <a:gd name="connsiteX8" fmla="*/ 407988 w 817563"/>
                <a:gd name="connsiteY8" fmla="*/ 407988 h 452438"/>
                <a:gd name="connsiteX9" fmla="*/ 454025 w 817563"/>
                <a:gd name="connsiteY9" fmla="*/ 407988 h 452438"/>
                <a:gd name="connsiteX10" fmla="*/ 454026 w 817563"/>
                <a:gd name="connsiteY10" fmla="*/ 407988 h 452438"/>
                <a:gd name="connsiteX11" fmla="*/ 498475 w 817563"/>
                <a:gd name="connsiteY11" fmla="*/ 407988 h 452438"/>
                <a:gd name="connsiteX12" fmla="*/ 544513 w 817563"/>
                <a:gd name="connsiteY12" fmla="*/ 407988 h 452438"/>
                <a:gd name="connsiteX13" fmla="*/ 544513 w 817563"/>
                <a:gd name="connsiteY13" fmla="*/ 452438 h 452438"/>
                <a:gd name="connsiteX14" fmla="*/ 498475 w 817563"/>
                <a:gd name="connsiteY14" fmla="*/ 452438 h 452438"/>
                <a:gd name="connsiteX15" fmla="*/ 454026 w 817563"/>
                <a:gd name="connsiteY15" fmla="*/ 452438 h 452438"/>
                <a:gd name="connsiteX16" fmla="*/ 454025 w 817563"/>
                <a:gd name="connsiteY16" fmla="*/ 452438 h 452438"/>
                <a:gd name="connsiteX17" fmla="*/ 407988 w 817563"/>
                <a:gd name="connsiteY17" fmla="*/ 452438 h 452438"/>
                <a:gd name="connsiteX18" fmla="*/ 363538 w 817563"/>
                <a:gd name="connsiteY18" fmla="*/ 452438 h 452438"/>
                <a:gd name="connsiteX19" fmla="*/ 319088 w 817563"/>
                <a:gd name="connsiteY19" fmla="*/ 452438 h 452438"/>
                <a:gd name="connsiteX20" fmla="*/ 271463 w 817563"/>
                <a:gd name="connsiteY20" fmla="*/ 452438 h 452438"/>
                <a:gd name="connsiteX21" fmla="*/ 227013 w 817563"/>
                <a:gd name="connsiteY21" fmla="*/ 452438 h 452438"/>
                <a:gd name="connsiteX22" fmla="*/ 182563 w 817563"/>
                <a:gd name="connsiteY22" fmla="*/ 452438 h 452438"/>
                <a:gd name="connsiteX23" fmla="*/ 136526 w 817563"/>
                <a:gd name="connsiteY23" fmla="*/ 452438 h 452438"/>
                <a:gd name="connsiteX24" fmla="*/ 136525 w 817563"/>
                <a:gd name="connsiteY24" fmla="*/ 452438 h 452438"/>
                <a:gd name="connsiteX25" fmla="*/ 90488 w 817563"/>
                <a:gd name="connsiteY25" fmla="*/ 452438 h 452438"/>
                <a:gd name="connsiteX26" fmla="*/ 44450 w 817563"/>
                <a:gd name="connsiteY26" fmla="*/ 363538 h 452438"/>
                <a:gd name="connsiteX27" fmla="*/ 90488 w 817563"/>
                <a:gd name="connsiteY27" fmla="*/ 363538 h 452438"/>
                <a:gd name="connsiteX28" fmla="*/ 90488 w 817563"/>
                <a:gd name="connsiteY28" fmla="*/ 407988 h 452438"/>
                <a:gd name="connsiteX29" fmla="*/ 44450 w 817563"/>
                <a:gd name="connsiteY29" fmla="*/ 407988 h 452438"/>
                <a:gd name="connsiteX30" fmla="*/ 0 w 817563"/>
                <a:gd name="connsiteY30" fmla="*/ 90488 h 452438"/>
                <a:gd name="connsiteX31" fmla="*/ 44450 w 817563"/>
                <a:gd name="connsiteY31" fmla="*/ 90488 h 452438"/>
                <a:gd name="connsiteX32" fmla="*/ 44450 w 817563"/>
                <a:gd name="connsiteY32" fmla="*/ 134938 h 452438"/>
                <a:gd name="connsiteX33" fmla="*/ 44450 w 817563"/>
                <a:gd name="connsiteY33" fmla="*/ 180975 h 452438"/>
                <a:gd name="connsiteX34" fmla="*/ 44450 w 817563"/>
                <a:gd name="connsiteY34" fmla="*/ 180976 h 452438"/>
                <a:gd name="connsiteX35" fmla="*/ 44450 w 817563"/>
                <a:gd name="connsiteY35" fmla="*/ 227013 h 452438"/>
                <a:gd name="connsiteX36" fmla="*/ 44450 w 817563"/>
                <a:gd name="connsiteY36" fmla="*/ 271463 h 452438"/>
                <a:gd name="connsiteX37" fmla="*/ 44450 w 817563"/>
                <a:gd name="connsiteY37" fmla="*/ 317500 h 452438"/>
                <a:gd name="connsiteX38" fmla="*/ 44450 w 817563"/>
                <a:gd name="connsiteY38" fmla="*/ 317501 h 452438"/>
                <a:gd name="connsiteX39" fmla="*/ 44450 w 817563"/>
                <a:gd name="connsiteY39" fmla="*/ 363538 h 452438"/>
                <a:gd name="connsiteX40" fmla="*/ 0 w 817563"/>
                <a:gd name="connsiteY40" fmla="*/ 363538 h 452438"/>
                <a:gd name="connsiteX41" fmla="*/ 0 w 817563"/>
                <a:gd name="connsiteY41" fmla="*/ 317501 h 452438"/>
                <a:gd name="connsiteX42" fmla="*/ 0 w 817563"/>
                <a:gd name="connsiteY42" fmla="*/ 317500 h 452438"/>
                <a:gd name="connsiteX43" fmla="*/ 0 w 817563"/>
                <a:gd name="connsiteY43" fmla="*/ 271463 h 452438"/>
                <a:gd name="connsiteX44" fmla="*/ 0 w 817563"/>
                <a:gd name="connsiteY44" fmla="*/ 227013 h 452438"/>
                <a:gd name="connsiteX45" fmla="*/ 0 w 817563"/>
                <a:gd name="connsiteY45" fmla="*/ 180976 h 452438"/>
                <a:gd name="connsiteX46" fmla="*/ 0 w 817563"/>
                <a:gd name="connsiteY46" fmla="*/ 180975 h 452438"/>
                <a:gd name="connsiteX47" fmla="*/ 0 w 817563"/>
                <a:gd name="connsiteY47" fmla="*/ 134938 h 452438"/>
                <a:gd name="connsiteX48" fmla="*/ 725488 w 817563"/>
                <a:gd name="connsiteY48" fmla="*/ 44450 h 452438"/>
                <a:gd name="connsiteX49" fmla="*/ 771526 w 817563"/>
                <a:gd name="connsiteY49" fmla="*/ 44450 h 452438"/>
                <a:gd name="connsiteX50" fmla="*/ 771526 w 817563"/>
                <a:gd name="connsiteY50" fmla="*/ 90488 h 452438"/>
                <a:gd name="connsiteX51" fmla="*/ 817563 w 817563"/>
                <a:gd name="connsiteY51" fmla="*/ 90488 h 452438"/>
                <a:gd name="connsiteX52" fmla="*/ 817563 w 817563"/>
                <a:gd name="connsiteY52" fmla="*/ 134938 h 452438"/>
                <a:gd name="connsiteX53" fmla="*/ 817563 w 817563"/>
                <a:gd name="connsiteY53" fmla="*/ 180975 h 452438"/>
                <a:gd name="connsiteX54" fmla="*/ 817563 w 817563"/>
                <a:gd name="connsiteY54" fmla="*/ 180976 h 452438"/>
                <a:gd name="connsiteX55" fmla="*/ 817563 w 817563"/>
                <a:gd name="connsiteY55" fmla="*/ 227013 h 452438"/>
                <a:gd name="connsiteX56" fmla="*/ 817563 w 817563"/>
                <a:gd name="connsiteY56" fmla="*/ 271463 h 452438"/>
                <a:gd name="connsiteX57" fmla="*/ 817563 w 817563"/>
                <a:gd name="connsiteY57" fmla="*/ 317500 h 452438"/>
                <a:gd name="connsiteX58" fmla="*/ 817563 w 817563"/>
                <a:gd name="connsiteY58" fmla="*/ 317501 h 452438"/>
                <a:gd name="connsiteX59" fmla="*/ 817563 w 817563"/>
                <a:gd name="connsiteY59" fmla="*/ 363538 h 452438"/>
                <a:gd name="connsiteX60" fmla="*/ 771526 w 817563"/>
                <a:gd name="connsiteY60" fmla="*/ 363538 h 452438"/>
                <a:gd name="connsiteX61" fmla="*/ 771526 w 817563"/>
                <a:gd name="connsiteY61" fmla="*/ 407988 h 452438"/>
                <a:gd name="connsiteX62" fmla="*/ 725488 w 817563"/>
                <a:gd name="connsiteY62" fmla="*/ 407988 h 452438"/>
                <a:gd name="connsiteX63" fmla="*/ 725488 w 817563"/>
                <a:gd name="connsiteY63" fmla="*/ 363538 h 452438"/>
                <a:gd name="connsiteX64" fmla="*/ 771525 w 817563"/>
                <a:gd name="connsiteY64" fmla="*/ 363538 h 452438"/>
                <a:gd name="connsiteX65" fmla="*/ 771525 w 817563"/>
                <a:gd name="connsiteY65" fmla="*/ 317501 h 452438"/>
                <a:gd name="connsiteX66" fmla="*/ 771525 w 817563"/>
                <a:gd name="connsiteY66" fmla="*/ 317500 h 452438"/>
                <a:gd name="connsiteX67" fmla="*/ 771525 w 817563"/>
                <a:gd name="connsiteY67" fmla="*/ 271463 h 452438"/>
                <a:gd name="connsiteX68" fmla="*/ 771525 w 817563"/>
                <a:gd name="connsiteY68" fmla="*/ 227013 h 452438"/>
                <a:gd name="connsiteX69" fmla="*/ 771525 w 817563"/>
                <a:gd name="connsiteY69" fmla="*/ 180976 h 452438"/>
                <a:gd name="connsiteX70" fmla="*/ 771525 w 817563"/>
                <a:gd name="connsiteY70" fmla="*/ 180975 h 452438"/>
                <a:gd name="connsiteX71" fmla="*/ 771525 w 817563"/>
                <a:gd name="connsiteY71" fmla="*/ 134938 h 452438"/>
                <a:gd name="connsiteX72" fmla="*/ 771525 w 817563"/>
                <a:gd name="connsiteY72" fmla="*/ 90488 h 452438"/>
                <a:gd name="connsiteX73" fmla="*/ 725488 w 817563"/>
                <a:gd name="connsiteY73" fmla="*/ 90488 h 452438"/>
                <a:gd name="connsiteX74" fmla="*/ 44450 w 817563"/>
                <a:gd name="connsiteY74" fmla="*/ 44450 h 452438"/>
                <a:gd name="connsiteX75" fmla="*/ 90488 w 817563"/>
                <a:gd name="connsiteY75" fmla="*/ 44450 h 452438"/>
                <a:gd name="connsiteX76" fmla="*/ 90488 w 817563"/>
                <a:gd name="connsiteY76" fmla="*/ 90488 h 452438"/>
                <a:gd name="connsiteX77" fmla="*/ 44450 w 817563"/>
                <a:gd name="connsiteY77" fmla="*/ 90488 h 452438"/>
                <a:gd name="connsiteX78" fmla="*/ 90488 w 817563"/>
                <a:gd name="connsiteY78" fmla="*/ 0 h 452438"/>
                <a:gd name="connsiteX79" fmla="*/ 136525 w 817563"/>
                <a:gd name="connsiteY79" fmla="*/ 0 h 452438"/>
                <a:gd name="connsiteX80" fmla="*/ 136526 w 817563"/>
                <a:gd name="connsiteY80" fmla="*/ 0 h 452438"/>
                <a:gd name="connsiteX81" fmla="*/ 182563 w 817563"/>
                <a:gd name="connsiteY81" fmla="*/ 0 h 452438"/>
                <a:gd name="connsiteX82" fmla="*/ 227013 w 817563"/>
                <a:gd name="connsiteY82" fmla="*/ 0 h 452438"/>
                <a:gd name="connsiteX83" fmla="*/ 271463 w 817563"/>
                <a:gd name="connsiteY83" fmla="*/ 0 h 452438"/>
                <a:gd name="connsiteX84" fmla="*/ 319088 w 817563"/>
                <a:gd name="connsiteY84" fmla="*/ 0 h 452438"/>
                <a:gd name="connsiteX85" fmla="*/ 363538 w 817563"/>
                <a:gd name="connsiteY85" fmla="*/ 0 h 452438"/>
                <a:gd name="connsiteX86" fmla="*/ 407988 w 817563"/>
                <a:gd name="connsiteY86" fmla="*/ 0 h 452438"/>
                <a:gd name="connsiteX87" fmla="*/ 454025 w 817563"/>
                <a:gd name="connsiteY87" fmla="*/ 0 h 452438"/>
                <a:gd name="connsiteX88" fmla="*/ 454026 w 817563"/>
                <a:gd name="connsiteY88" fmla="*/ 0 h 452438"/>
                <a:gd name="connsiteX89" fmla="*/ 498475 w 817563"/>
                <a:gd name="connsiteY89" fmla="*/ 0 h 452438"/>
                <a:gd name="connsiteX90" fmla="*/ 544513 w 817563"/>
                <a:gd name="connsiteY90" fmla="*/ 0 h 452438"/>
                <a:gd name="connsiteX91" fmla="*/ 590550 w 817563"/>
                <a:gd name="connsiteY91" fmla="*/ 0 h 452438"/>
                <a:gd name="connsiteX92" fmla="*/ 590551 w 817563"/>
                <a:gd name="connsiteY92" fmla="*/ 0 h 452438"/>
                <a:gd name="connsiteX93" fmla="*/ 635000 w 817563"/>
                <a:gd name="connsiteY93" fmla="*/ 0 h 452438"/>
                <a:gd name="connsiteX94" fmla="*/ 681038 w 817563"/>
                <a:gd name="connsiteY94" fmla="*/ 0 h 452438"/>
                <a:gd name="connsiteX95" fmla="*/ 725488 w 817563"/>
                <a:gd name="connsiteY95" fmla="*/ 0 h 452438"/>
                <a:gd name="connsiteX96" fmla="*/ 725488 w 817563"/>
                <a:gd name="connsiteY96" fmla="*/ 44450 h 452438"/>
                <a:gd name="connsiteX97" fmla="*/ 681038 w 817563"/>
                <a:gd name="connsiteY97" fmla="*/ 44450 h 452438"/>
                <a:gd name="connsiteX98" fmla="*/ 635000 w 817563"/>
                <a:gd name="connsiteY98" fmla="*/ 44450 h 452438"/>
                <a:gd name="connsiteX99" fmla="*/ 590551 w 817563"/>
                <a:gd name="connsiteY99" fmla="*/ 44450 h 452438"/>
                <a:gd name="connsiteX100" fmla="*/ 590550 w 817563"/>
                <a:gd name="connsiteY100" fmla="*/ 44450 h 452438"/>
                <a:gd name="connsiteX101" fmla="*/ 544513 w 817563"/>
                <a:gd name="connsiteY101" fmla="*/ 44450 h 452438"/>
                <a:gd name="connsiteX102" fmla="*/ 498475 w 817563"/>
                <a:gd name="connsiteY102" fmla="*/ 44450 h 452438"/>
                <a:gd name="connsiteX103" fmla="*/ 454026 w 817563"/>
                <a:gd name="connsiteY103" fmla="*/ 44450 h 452438"/>
                <a:gd name="connsiteX104" fmla="*/ 454025 w 817563"/>
                <a:gd name="connsiteY104" fmla="*/ 44450 h 452438"/>
                <a:gd name="connsiteX105" fmla="*/ 407988 w 817563"/>
                <a:gd name="connsiteY105" fmla="*/ 44450 h 452438"/>
                <a:gd name="connsiteX106" fmla="*/ 363538 w 817563"/>
                <a:gd name="connsiteY106" fmla="*/ 44450 h 452438"/>
                <a:gd name="connsiteX107" fmla="*/ 319088 w 817563"/>
                <a:gd name="connsiteY107" fmla="*/ 44450 h 452438"/>
                <a:gd name="connsiteX108" fmla="*/ 271463 w 817563"/>
                <a:gd name="connsiteY108" fmla="*/ 44450 h 452438"/>
                <a:gd name="connsiteX109" fmla="*/ 227013 w 817563"/>
                <a:gd name="connsiteY109" fmla="*/ 44450 h 452438"/>
                <a:gd name="connsiteX110" fmla="*/ 182563 w 817563"/>
                <a:gd name="connsiteY110" fmla="*/ 44450 h 452438"/>
                <a:gd name="connsiteX111" fmla="*/ 136526 w 817563"/>
                <a:gd name="connsiteY111" fmla="*/ 44450 h 452438"/>
                <a:gd name="connsiteX112" fmla="*/ 136525 w 817563"/>
                <a:gd name="connsiteY112" fmla="*/ 44450 h 452438"/>
                <a:gd name="connsiteX113" fmla="*/ 90488 w 817563"/>
                <a:gd name="connsiteY113" fmla="*/ 44450 h 452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817563" h="452438">
                  <a:moveTo>
                    <a:pt x="90488" y="407988"/>
                  </a:moveTo>
                  <a:lnTo>
                    <a:pt x="136525" y="407988"/>
                  </a:lnTo>
                  <a:lnTo>
                    <a:pt x="136526" y="407988"/>
                  </a:lnTo>
                  <a:lnTo>
                    <a:pt x="182563" y="407988"/>
                  </a:lnTo>
                  <a:lnTo>
                    <a:pt x="227013" y="407988"/>
                  </a:lnTo>
                  <a:lnTo>
                    <a:pt x="271463" y="407988"/>
                  </a:lnTo>
                  <a:lnTo>
                    <a:pt x="319088" y="407988"/>
                  </a:lnTo>
                  <a:lnTo>
                    <a:pt x="363538" y="407988"/>
                  </a:lnTo>
                  <a:lnTo>
                    <a:pt x="407988" y="407988"/>
                  </a:lnTo>
                  <a:lnTo>
                    <a:pt x="454025" y="407988"/>
                  </a:lnTo>
                  <a:lnTo>
                    <a:pt x="454026" y="407988"/>
                  </a:lnTo>
                  <a:lnTo>
                    <a:pt x="498475" y="407988"/>
                  </a:lnTo>
                  <a:lnTo>
                    <a:pt x="544513" y="407988"/>
                  </a:lnTo>
                  <a:lnTo>
                    <a:pt x="544513" y="452438"/>
                  </a:lnTo>
                  <a:lnTo>
                    <a:pt x="498475" y="452438"/>
                  </a:lnTo>
                  <a:lnTo>
                    <a:pt x="454026" y="452438"/>
                  </a:lnTo>
                  <a:lnTo>
                    <a:pt x="454025" y="452438"/>
                  </a:lnTo>
                  <a:lnTo>
                    <a:pt x="407988" y="452438"/>
                  </a:lnTo>
                  <a:lnTo>
                    <a:pt x="363538" y="452438"/>
                  </a:lnTo>
                  <a:lnTo>
                    <a:pt x="319088" y="452438"/>
                  </a:lnTo>
                  <a:lnTo>
                    <a:pt x="271463" y="452438"/>
                  </a:lnTo>
                  <a:lnTo>
                    <a:pt x="227013" y="452438"/>
                  </a:lnTo>
                  <a:lnTo>
                    <a:pt x="182563" y="452438"/>
                  </a:lnTo>
                  <a:lnTo>
                    <a:pt x="136526" y="452438"/>
                  </a:lnTo>
                  <a:lnTo>
                    <a:pt x="136525" y="452438"/>
                  </a:lnTo>
                  <a:lnTo>
                    <a:pt x="90488" y="452438"/>
                  </a:lnTo>
                  <a:close/>
                  <a:moveTo>
                    <a:pt x="44450" y="363538"/>
                  </a:moveTo>
                  <a:lnTo>
                    <a:pt x="90488" y="363538"/>
                  </a:lnTo>
                  <a:lnTo>
                    <a:pt x="90488" y="407988"/>
                  </a:lnTo>
                  <a:lnTo>
                    <a:pt x="44450" y="407988"/>
                  </a:lnTo>
                  <a:close/>
                  <a:moveTo>
                    <a:pt x="0" y="90488"/>
                  </a:moveTo>
                  <a:lnTo>
                    <a:pt x="44450" y="90488"/>
                  </a:lnTo>
                  <a:lnTo>
                    <a:pt x="44450" y="134938"/>
                  </a:lnTo>
                  <a:lnTo>
                    <a:pt x="44450" y="180975"/>
                  </a:lnTo>
                  <a:lnTo>
                    <a:pt x="44450" y="180976"/>
                  </a:lnTo>
                  <a:lnTo>
                    <a:pt x="44450" y="227013"/>
                  </a:lnTo>
                  <a:lnTo>
                    <a:pt x="44450" y="271463"/>
                  </a:lnTo>
                  <a:lnTo>
                    <a:pt x="44450" y="317500"/>
                  </a:lnTo>
                  <a:lnTo>
                    <a:pt x="44450" y="317501"/>
                  </a:lnTo>
                  <a:lnTo>
                    <a:pt x="44450" y="363538"/>
                  </a:lnTo>
                  <a:lnTo>
                    <a:pt x="0" y="363538"/>
                  </a:lnTo>
                  <a:lnTo>
                    <a:pt x="0" y="317501"/>
                  </a:lnTo>
                  <a:lnTo>
                    <a:pt x="0" y="317500"/>
                  </a:lnTo>
                  <a:lnTo>
                    <a:pt x="0" y="271463"/>
                  </a:lnTo>
                  <a:lnTo>
                    <a:pt x="0" y="227013"/>
                  </a:lnTo>
                  <a:lnTo>
                    <a:pt x="0" y="180976"/>
                  </a:lnTo>
                  <a:lnTo>
                    <a:pt x="0" y="180975"/>
                  </a:lnTo>
                  <a:lnTo>
                    <a:pt x="0" y="134938"/>
                  </a:lnTo>
                  <a:close/>
                  <a:moveTo>
                    <a:pt x="725488" y="44450"/>
                  </a:moveTo>
                  <a:lnTo>
                    <a:pt x="771526" y="44450"/>
                  </a:lnTo>
                  <a:lnTo>
                    <a:pt x="771526" y="90488"/>
                  </a:lnTo>
                  <a:lnTo>
                    <a:pt x="817563" y="90488"/>
                  </a:lnTo>
                  <a:lnTo>
                    <a:pt x="817563" y="134938"/>
                  </a:lnTo>
                  <a:lnTo>
                    <a:pt x="817563" y="180975"/>
                  </a:lnTo>
                  <a:lnTo>
                    <a:pt x="817563" y="180976"/>
                  </a:lnTo>
                  <a:lnTo>
                    <a:pt x="817563" y="227013"/>
                  </a:lnTo>
                  <a:lnTo>
                    <a:pt x="817563" y="271463"/>
                  </a:lnTo>
                  <a:lnTo>
                    <a:pt x="817563" y="317500"/>
                  </a:lnTo>
                  <a:lnTo>
                    <a:pt x="817563" y="317501"/>
                  </a:lnTo>
                  <a:lnTo>
                    <a:pt x="817563" y="363538"/>
                  </a:lnTo>
                  <a:lnTo>
                    <a:pt x="771526" y="363538"/>
                  </a:lnTo>
                  <a:lnTo>
                    <a:pt x="771526" y="407988"/>
                  </a:lnTo>
                  <a:lnTo>
                    <a:pt x="725488" y="407988"/>
                  </a:lnTo>
                  <a:lnTo>
                    <a:pt x="725488" y="363538"/>
                  </a:lnTo>
                  <a:lnTo>
                    <a:pt x="771525" y="363538"/>
                  </a:lnTo>
                  <a:lnTo>
                    <a:pt x="771525" y="317501"/>
                  </a:lnTo>
                  <a:lnTo>
                    <a:pt x="771525" y="317500"/>
                  </a:lnTo>
                  <a:lnTo>
                    <a:pt x="771525" y="271463"/>
                  </a:lnTo>
                  <a:lnTo>
                    <a:pt x="771525" y="227013"/>
                  </a:lnTo>
                  <a:lnTo>
                    <a:pt x="771525" y="180976"/>
                  </a:lnTo>
                  <a:lnTo>
                    <a:pt x="771525" y="180975"/>
                  </a:lnTo>
                  <a:lnTo>
                    <a:pt x="771525" y="134938"/>
                  </a:lnTo>
                  <a:lnTo>
                    <a:pt x="771525" y="90488"/>
                  </a:lnTo>
                  <a:lnTo>
                    <a:pt x="725488" y="90488"/>
                  </a:lnTo>
                  <a:close/>
                  <a:moveTo>
                    <a:pt x="44450" y="44450"/>
                  </a:moveTo>
                  <a:lnTo>
                    <a:pt x="90488" y="44450"/>
                  </a:lnTo>
                  <a:lnTo>
                    <a:pt x="90488" y="90488"/>
                  </a:lnTo>
                  <a:lnTo>
                    <a:pt x="44450" y="90488"/>
                  </a:lnTo>
                  <a:close/>
                  <a:moveTo>
                    <a:pt x="90488" y="0"/>
                  </a:moveTo>
                  <a:lnTo>
                    <a:pt x="136525" y="0"/>
                  </a:lnTo>
                  <a:lnTo>
                    <a:pt x="136526" y="0"/>
                  </a:lnTo>
                  <a:lnTo>
                    <a:pt x="182563" y="0"/>
                  </a:lnTo>
                  <a:lnTo>
                    <a:pt x="227013" y="0"/>
                  </a:lnTo>
                  <a:lnTo>
                    <a:pt x="271463" y="0"/>
                  </a:lnTo>
                  <a:lnTo>
                    <a:pt x="319088" y="0"/>
                  </a:lnTo>
                  <a:lnTo>
                    <a:pt x="363538" y="0"/>
                  </a:lnTo>
                  <a:lnTo>
                    <a:pt x="407988" y="0"/>
                  </a:lnTo>
                  <a:lnTo>
                    <a:pt x="454025" y="0"/>
                  </a:lnTo>
                  <a:lnTo>
                    <a:pt x="454026" y="0"/>
                  </a:lnTo>
                  <a:lnTo>
                    <a:pt x="498475" y="0"/>
                  </a:lnTo>
                  <a:lnTo>
                    <a:pt x="544513" y="0"/>
                  </a:lnTo>
                  <a:lnTo>
                    <a:pt x="590550" y="0"/>
                  </a:lnTo>
                  <a:lnTo>
                    <a:pt x="590551" y="0"/>
                  </a:lnTo>
                  <a:lnTo>
                    <a:pt x="635000" y="0"/>
                  </a:lnTo>
                  <a:lnTo>
                    <a:pt x="681038" y="0"/>
                  </a:lnTo>
                  <a:lnTo>
                    <a:pt x="725488" y="0"/>
                  </a:lnTo>
                  <a:lnTo>
                    <a:pt x="725488" y="44450"/>
                  </a:lnTo>
                  <a:lnTo>
                    <a:pt x="681038" y="44450"/>
                  </a:lnTo>
                  <a:lnTo>
                    <a:pt x="635000" y="44450"/>
                  </a:lnTo>
                  <a:lnTo>
                    <a:pt x="590551" y="44450"/>
                  </a:lnTo>
                  <a:lnTo>
                    <a:pt x="590550" y="44450"/>
                  </a:lnTo>
                  <a:lnTo>
                    <a:pt x="544513" y="44450"/>
                  </a:lnTo>
                  <a:lnTo>
                    <a:pt x="498475" y="44450"/>
                  </a:lnTo>
                  <a:lnTo>
                    <a:pt x="454026" y="44450"/>
                  </a:lnTo>
                  <a:lnTo>
                    <a:pt x="454025" y="44450"/>
                  </a:lnTo>
                  <a:lnTo>
                    <a:pt x="407988" y="44450"/>
                  </a:lnTo>
                  <a:lnTo>
                    <a:pt x="363538" y="44450"/>
                  </a:lnTo>
                  <a:lnTo>
                    <a:pt x="319088" y="44450"/>
                  </a:lnTo>
                  <a:lnTo>
                    <a:pt x="271463" y="44450"/>
                  </a:lnTo>
                  <a:lnTo>
                    <a:pt x="227013" y="44450"/>
                  </a:lnTo>
                  <a:lnTo>
                    <a:pt x="182563" y="44450"/>
                  </a:lnTo>
                  <a:lnTo>
                    <a:pt x="136526" y="44450"/>
                  </a:lnTo>
                  <a:lnTo>
                    <a:pt x="136525" y="44450"/>
                  </a:lnTo>
                  <a:lnTo>
                    <a:pt x="90488" y="44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174" name="Itty Bitty 8 Bit">
            <a:hlinkClick r:id="" action="ppaction://media"/>
            <a:extLst>
              <a:ext uri="{FF2B5EF4-FFF2-40B4-BE49-F238E27FC236}">
                <a16:creationId xmlns:a16="http://schemas.microsoft.com/office/drawing/2014/main" id="{BE4125FC-5BC6-4851-BFA8-79EF5E14F853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731044" y="0"/>
            <a:ext cx="487362" cy="487363"/>
          </a:xfrm>
          <a:prstGeom prst="rect">
            <a:avLst/>
          </a:prstGeom>
        </p:spPr>
      </p:pic>
      <p:grpSp>
        <p:nvGrpSpPr>
          <p:cNvPr id="175" name="Group 174">
            <a:extLst>
              <a:ext uri="{FF2B5EF4-FFF2-40B4-BE49-F238E27FC236}">
                <a16:creationId xmlns:a16="http://schemas.microsoft.com/office/drawing/2014/main" id="{14A2BD9F-F187-43A0-ACDB-15C1BC7BDF4E}"/>
              </a:ext>
            </a:extLst>
          </p:cNvPr>
          <p:cNvGrpSpPr/>
          <p:nvPr userDrawn="1"/>
        </p:nvGrpSpPr>
        <p:grpSpPr>
          <a:xfrm>
            <a:off x="2347913" y="1473490"/>
            <a:ext cx="7562851" cy="703262"/>
            <a:chOff x="2347913" y="827088"/>
            <a:chExt cx="7562851" cy="703262"/>
          </a:xfrm>
          <a:solidFill>
            <a:schemeClr val="accent1"/>
          </a:solidFill>
        </p:grpSpPr>
        <p:sp>
          <p:nvSpPr>
            <p:cNvPr id="176" name="Freeform 5">
              <a:extLst>
                <a:ext uri="{FF2B5EF4-FFF2-40B4-BE49-F238E27FC236}">
                  <a16:creationId xmlns:a16="http://schemas.microsoft.com/office/drawing/2014/main" id="{36321EF7-E8CB-43AF-AB03-88FC72592D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7913" y="827088"/>
              <a:ext cx="557213" cy="703262"/>
            </a:xfrm>
            <a:custGeom>
              <a:avLst/>
              <a:gdLst>
                <a:gd name="T0" fmla="*/ 351 w 351"/>
                <a:gd name="T1" fmla="*/ 399 h 443"/>
                <a:gd name="T2" fmla="*/ 308 w 351"/>
                <a:gd name="T3" fmla="*/ 399 h 443"/>
                <a:gd name="T4" fmla="*/ 308 w 351"/>
                <a:gd name="T5" fmla="*/ 443 h 443"/>
                <a:gd name="T6" fmla="*/ 44 w 351"/>
                <a:gd name="T7" fmla="*/ 443 h 443"/>
                <a:gd name="T8" fmla="*/ 44 w 351"/>
                <a:gd name="T9" fmla="*/ 399 h 443"/>
                <a:gd name="T10" fmla="*/ 0 w 351"/>
                <a:gd name="T11" fmla="*/ 399 h 443"/>
                <a:gd name="T12" fmla="*/ 0 w 351"/>
                <a:gd name="T13" fmla="*/ 310 h 443"/>
                <a:gd name="T14" fmla="*/ 44 w 351"/>
                <a:gd name="T15" fmla="*/ 310 h 443"/>
                <a:gd name="T16" fmla="*/ 44 w 351"/>
                <a:gd name="T17" fmla="*/ 222 h 443"/>
                <a:gd name="T18" fmla="*/ 0 w 351"/>
                <a:gd name="T19" fmla="*/ 222 h 443"/>
                <a:gd name="T20" fmla="*/ 0 w 351"/>
                <a:gd name="T21" fmla="*/ 89 h 443"/>
                <a:gd name="T22" fmla="*/ 44 w 351"/>
                <a:gd name="T23" fmla="*/ 89 h 443"/>
                <a:gd name="T24" fmla="*/ 44 w 351"/>
                <a:gd name="T25" fmla="*/ 45 h 443"/>
                <a:gd name="T26" fmla="*/ 89 w 351"/>
                <a:gd name="T27" fmla="*/ 45 h 443"/>
                <a:gd name="T28" fmla="*/ 89 w 351"/>
                <a:gd name="T29" fmla="*/ 0 h 443"/>
                <a:gd name="T30" fmla="*/ 308 w 351"/>
                <a:gd name="T31" fmla="*/ 0 h 443"/>
                <a:gd name="T32" fmla="*/ 308 w 351"/>
                <a:gd name="T33" fmla="*/ 45 h 443"/>
                <a:gd name="T34" fmla="*/ 351 w 351"/>
                <a:gd name="T35" fmla="*/ 45 h 443"/>
                <a:gd name="T36" fmla="*/ 351 w 351"/>
                <a:gd name="T37" fmla="*/ 176 h 443"/>
                <a:gd name="T38" fmla="*/ 308 w 351"/>
                <a:gd name="T39" fmla="*/ 176 h 443"/>
                <a:gd name="T40" fmla="*/ 308 w 351"/>
                <a:gd name="T41" fmla="*/ 222 h 443"/>
                <a:gd name="T42" fmla="*/ 351 w 351"/>
                <a:gd name="T43" fmla="*/ 222 h 443"/>
                <a:gd name="T44" fmla="*/ 351 w 351"/>
                <a:gd name="T45" fmla="*/ 399 h 443"/>
                <a:gd name="T46" fmla="*/ 89 w 351"/>
                <a:gd name="T47" fmla="*/ 176 h 443"/>
                <a:gd name="T48" fmla="*/ 89 w 351"/>
                <a:gd name="T49" fmla="*/ 89 h 443"/>
                <a:gd name="T50" fmla="*/ 44 w 351"/>
                <a:gd name="T51" fmla="*/ 89 h 443"/>
                <a:gd name="T52" fmla="*/ 44 w 351"/>
                <a:gd name="T53" fmla="*/ 176 h 443"/>
                <a:gd name="T54" fmla="*/ 89 w 351"/>
                <a:gd name="T55" fmla="*/ 176 h 443"/>
                <a:gd name="T56" fmla="*/ 219 w 351"/>
                <a:gd name="T57" fmla="*/ 353 h 443"/>
                <a:gd name="T58" fmla="*/ 219 w 351"/>
                <a:gd name="T59" fmla="*/ 310 h 443"/>
                <a:gd name="T60" fmla="*/ 44 w 351"/>
                <a:gd name="T61" fmla="*/ 310 h 443"/>
                <a:gd name="T62" fmla="*/ 44 w 351"/>
                <a:gd name="T63" fmla="*/ 353 h 443"/>
                <a:gd name="T64" fmla="*/ 219 w 351"/>
                <a:gd name="T65" fmla="*/ 353 h 443"/>
                <a:gd name="T66" fmla="*/ 264 w 351"/>
                <a:gd name="T67" fmla="*/ 89 h 443"/>
                <a:gd name="T68" fmla="*/ 264 w 351"/>
                <a:gd name="T69" fmla="*/ 45 h 443"/>
                <a:gd name="T70" fmla="*/ 89 w 351"/>
                <a:gd name="T71" fmla="*/ 45 h 443"/>
                <a:gd name="T72" fmla="*/ 89 w 351"/>
                <a:gd name="T73" fmla="*/ 89 h 443"/>
                <a:gd name="T74" fmla="*/ 264 w 351"/>
                <a:gd name="T75" fmla="*/ 89 h 443"/>
                <a:gd name="T76" fmla="*/ 219 w 351"/>
                <a:gd name="T77" fmla="*/ 222 h 443"/>
                <a:gd name="T78" fmla="*/ 219 w 351"/>
                <a:gd name="T79" fmla="*/ 176 h 443"/>
                <a:gd name="T80" fmla="*/ 89 w 351"/>
                <a:gd name="T81" fmla="*/ 176 h 443"/>
                <a:gd name="T82" fmla="*/ 89 w 351"/>
                <a:gd name="T83" fmla="*/ 222 h 443"/>
                <a:gd name="T84" fmla="*/ 219 w 351"/>
                <a:gd name="T85" fmla="*/ 222 h 443"/>
                <a:gd name="T86" fmla="*/ 264 w 351"/>
                <a:gd name="T87" fmla="*/ 310 h 443"/>
                <a:gd name="T88" fmla="*/ 264 w 351"/>
                <a:gd name="T89" fmla="*/ 222 h 443"/>
                <a:gd name="T90" fmla="*/ 219 w 351"/>
                <a:gd name="T91" fmla="*/ 222 h 443"/>
                <a:gd name="T92" fmla="*/ 219 w 351"/>
                <a:gd name="T93" fmla="*/ 310 h 443"/>
                <a:gd name="T94" fmla="*/ 264 w 351"/>
                <a:gd name="T95" fmla="*/ 31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51" h="443">
                  <a:moveTo>
                    <a:pt x="351" y="399"/>
                  </a:moveTo>
                  <a:lnTo>
                    <a:pt x="308" y="399"/>
                  </a:lnTo>
                  <a:lnTo>
                    <a:pt x="308" y="443"/>
                  </a:lnTo>
                  <a:lnTo>
                    <a:pt x="44" y="443"/>
                  </a:lnTo>
                  <a:lnTo>
                    <a:pt x="44" y="399"/>
                  </a:lnTo>
                  <a:lnTo>
                    <a:pt x="0" y="399"/>
                  </a:lnTo>
                  <a:lnTo>
                    <a:pt x="0" y="310"/>
                  </a:lnTo>
                  <a:lnTo>
                    <a:pt x="44" y="310"/>
                  </a:lnTo>
                  <a:lnTo>
                    <a:pt x="44" y="222"/>
                  </a:lnTo>
                  <a:lnTo>
                    <a:pt x="0" y="222"/>
                  </a:lnTo>
                  <a:lnTo>
                    <a:pt x="0" y="89"/>
                  </a:lnTo>
                  <a:lnTo>
                    <a:pt x="44" y="89"/>
                  </a:lnTo>
                  <a:lnTo>
                    <a:pt x="44" y="45"/>
                  </a:lnTo>
                  <a:lnTo>
                    <a:pt x="89" y="45"/>
                  </a:lnTo>
                  <a:lnTo>
                    <a:pt x="89" y="0"/>
                  </a:lnTo>
                  <a:lnTo>
                    <a:pt x="308" y="0"/>
                  </a:lnTo>
                  <a:lnTo>
                    <a:pt x="308" y="45"/>
                  </a:lnTo>
                  <a:lnTo>
                    <a:pt x="351" y="45"/>
                  </a:lnTo>
                  <a:lnTo>
                    <a:pt x="351" y="176"/>
                  </a:lnTo>
                  <a:lnTo>
                    <a:pt x="308" y="176"/>
                  </a:lnTo>
                  <a:lnTo>
                    <a:pt x="308" y="222"/>
                  </a:lnTo>
                  <a:lnTo>
                    <a:pt x="351" y="222"/>
                  </a:lnTo>
                  <a:lnTo>
                    <a:pt x="351" y="399"/>
                  </a:lnTo>
                  <a:close/>
                  <a:moveTo>
                    <a:pt x="89" y="176"/>
                  </a:moveTo>
                  <a:lnTo>
                    <a:pt x="89" y="89"/>
                  </a:lnTo>
                  <a:lnTo>
                    <a:pt x="44" y="89"/>
                  </a:lnTo>
                  <a:lnTo>
                    <a:pt x="44" y="176"/>
                  </a:lnTo>
                  <a:lnTo>
                    <a:pt x="89" y="176"/>
                  </a:lnTo>
                  <a:close/>
                  <a:moveTo>
                    <a:pt x="219" y="353"/>
                  </a:moveTo>
                  <a:lnTo>
                    <a:pt x="219" y="310"/>
                  </a:lnTo>
                  <a:lnTo>
                    <a:pt x="44" y="310"/>
                  </a:lnTo>
                  <a:lnTo>
                    <a:pt x="44" y="353"/>
                  </a:lnTo>
                  <a:lnTo>
                    <a:pt x="219" y="353"/>
                  </a:lnTo>
                  <a:close/>
                  <a:moveTo>
                    <a:pt x="264" y="89"/>
                  </a:moveTo>
                  <a:lnTo>
                    <a:pt x="264" y="45"/>
                  </a:lnTo>
                  <a:lnTo>
                    <a:pt x="89" y="45"/>
                  </a:lnTo>
                  <a:lnTo>
                    <a:pt x="89" y="89"/>
                  </a:lnTo>
                  <a:lnTo>
                    <a:pt x="264" y="89"/>
                  </a:lnTo>
                  <a:close/>
                  <a:moveTo>
                    <a:pt x="219" y="222"/>
                  </a:moveTo>
                  <a:lnTo>
                    <a:pt x="219" y="176"/>
                  </a:lnTo>
                  <a:lnTo>
                    <a:pt x="89" y="176"/>
                  </a:lnTo>
                  <a:lnTo>
                    <a:pt x="89" y="222"/>
                  </a:lnTo>
                  <a:lnTo>
                    <a:pt x="219" y="222"/>
                  </a:lnTo>
                  <a:close/>
                  <a:moveTo>
                    <a:pt x="264" y="310"/>
                  </a:moveTo>
                  <a:lnTo>
                    <a:pt x="264" y="222"/>
                  </a:lnTo>
                  <a:lnTo>
                    <a:pt x="219" y="222"/>
                  </a:lnTo>
                  <a:lnTo>
                    <a:pt x="219" y="310"/>
                  </a:lnTo>
                  <a:lnTo>
                    <a:pt x="264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6">
              <a:extLst>
                <a:ext uri="{FF2B5EF4-FFF2-40B4-BE49-F238E27FC236}">
                  <a16:creationId xmlns:a16="http://schemas.microsoft.com/office/drawing/2014/main" id="{D4020A3A-4849-4B89-B514-61AA21E60C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62276" y="827088"/>
              <a:ext cx="557213" cy="703262"/>
            </a:xfrm>
            <a:custGeom>
              <a:avLst/>
              <a:gdLst>
                <a:gd name="T0" fmla="*/ 351 w 351"/>
                <a:gd name="T1" fmla="*/ 443 h 443"/>
                <a:gd name="T2" fmla="*/ 219 w 351"/>
                <a:gd name="T3" fmla="*/ 443 h 443"/>
                <a:gd name="T4" fmla="*/ 219 w 351"/>
                <a:gd name="T5" fmla="*/ 399 h 443"/>
                <a:gd name="T6" fmla="*/ 175 w 351"/>
                <a:gd name="T7" fmla="*/ 399 h 443"/>
                <a:gd name="T8" fmla="*/ 175 w 351"/>
                <a:gd name="T9" fmla="*/ 443 h 443"/>
                <a:gd name="T10" fmla="*/ 43 w 351"/>
                <a:gd name="T11" fmla="*/ 443 h 443"/>
                <a:gd name="T12" fmla="*/ 43 w 351"/>
                <a:gd name="T13" fmla="*/ 399 h 443"/>
                <a:gd name="T14" fmla="*/ 0 w 351"/>
                <a:gd name="T15" fmla="*/ 399 h 443"/>
                <a:gd name="T16" fmla="*/ 0 w 351"/>
                <a:gd name="T17" fmla="*/ 45 h 443"/>
                <a:gd name="T18" fmla="*/ 43 w 351"/>
                <a:gd name="T19" fmla="*/ 45 h 443"/>
                <a:gd name="T20" fmla="*/ 43 w 351"/>
                <a:gd name="T21" fmla="*/ 0 h 443"/>
                <a:gd name="T22" fmla="*/ 132 w 351"/>
                <a:gd name="T23" fmla="*/ 0 h 443"/>
                <a:gd name="T24" fmla="*/ 132 w 351"/>
                <a:gd name="T25" fmla="*/ 45 h 443"/>
                <a:gd name="T26" fmla="*/ 219 w 351"/>
                <a:gd name="T27" fmla="*/ 45 h 443"/>
                <a:gd name="T28" fmla="*/ 219 w 351"/>
                <a:gd name="T29" fmla="*/ 0 h 443"/>
                <a:gd name="T30" fmla="*/ 307 w 351"/>
                <a:gd name="T31" fmla="*/ 0 h 443"/>
                <a:gd name="T32" fmla="*/ 307 w 351"/>
                <a:gd name="T33" fmla="*/ 45 h 443"/>
                <a:gd name="T34" fmla="*/ 351 w 351"/>
                <a:gd name="T35" fmla="*/ 45 h 443"/>
                <a:gd name="T36" fmla="*/ 351 w 351"/>
                <a:gd name="T37" fmla="*/ 443 h 443"/>
                <a:gd name="T38" fmla="*/ 132 w 351"/>
                <a:gd name="T39" fmla="*/ 133 h 443"/>
                <a:gd name="T40" fmla="*/ 132 w 351"/>
                <a:gd name="T41" fmla="*/ 89 h 443"/>
                <a:gd name="T42" fmla="*/ 87 w 351"/>
                <a:gd name="T43" fmla="*/ 89 h 443"/>
                <a:gd name="T44" fmla="*/ 87 w 351"/>
                <a:gd name="T45" fmla="*/ 45 h 443"/>
                <a:gd name="T46" fmla="*/ 43 w 351"/>
                <a:gd name="T47" fmla="*/ 45 h 443"/>
                <a:gd name="T48" fmla="*/ 43 w 351"/>
                <a:gd name="T49" fmla="*/ 353 h 443"/>
                <a:gd name="T50" fmla="*/ 87 w 351"/>
                <a:gd name="T51" fmla="*/ 353 h 443"/>
                <a:gd name="T52" fmla="*/ 87 w 351"/>
                <a:gd name="T53" fmla="*/ 133 h 443"/>
                <a:gd name="T54" fmla="*/ 132 w 351"/>
                <a:gd name="T55" fmla="*/ 133 h 443"/>
                <a:gd name="T56" fmla="*/ 175 w 351"/>
                <a:gd name="T57" fmla="*/ 176 h 443"/>
                <a:gd name="T58" fmla="*/ 175 w 351"/>
                <a:gd name="T59" fmla="*/ 133 h 443"/>
                <a:gd name="T60" fmla="*/ 132 w 351"/>
                <a:gd name="T61" fmla="*/ 133 h 443"/>
                <a:gd name="T62" fmla="*/ 132 w 351"/>
                <a:gd name="T63" fmla="*/ 176 h 443"/>
                <a:gd name="T64" fmla="*/ 175 w 351"/>
                <a:gd name="T65" fmla="*/ 176 h 443"/>
                <a:gd name="T66" fmla="*/ 262 w 351"/>
                <a:gd name="T67" fmla="*/ 353 h 443"/>
                <a:gd name="T68" fmla="*/ 262 w 351"/>
                <a:gd name="T69" fmla="*/ 45 h 443"/>
                <a:gd name="T70" fmla="*/ 219 w 351"/>
                <a:gd name="T71" fmla="*/ 45 h 443"/>
                <a:gd name="T72" fmla="*/ 219 w 351"/>
                <a:gd name="T73" fmla="*/ 176 h 443"/>
                <a:gd name="T74" fmla="*/ 175 w 351"/>
                <a:gd name="T75" fmla="*/ 176 h 443"/>
                <a:gd name="T76" fmla="*/ 175 w 351"/>
                <a:gd name="T77" fmla="*/ 222 h 443"/>
                <a:gd name="T78" fmla="*/ 219 w 351"/>
                <a:gd name="T79" fmla="*/ 222 h 443"/>
                <a:gd name="T80" fmla="*/ 219 w 351"/>
                <a:gd name="T81" fmla="*/ 353 h 443"/>
                <a:gd name="T82" fmla="*/ 262 w 351"/>
                <a:gd name="T83" fmla="*/ 35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1" h="443">
                  <a:moveTo>
                    <a:pt x="351" y="443"/>
                  </a:moveTo>
                  <a:lnTo>
                    <a:pt x="219" y="443"/>
                  </a:lnTo>
                  <a:lnTo>
                    <a:pt x="219" y="399"/>
                  </a:lnTo>
                  <a:lnTo>
                    <a:pt x="175" y="399"/>
                  </a:lnTo>
                  <a:lnTo>
                    <a:pt x="175" y="443"/>
                  </a:lnTo>
                  <a:lnTo>
                    <a:pt x="43" y="443"/>
                  </a:lnTo>
                  <a:lnTo>
                    <a:pt x="43" y="399"/>
                  </a:lnTo>
                  <a:lnTo>
                    <a:pt x="0" y="399"/>
                  </a:lnTo>
                  <a:lnTo>
                    <a:pt x="0" y="45"/>
                  </a:lnTo>
                  <a:lnTo>
                    <a:pt x="43" y="45"/>
                  </a:lnTo>
                  <a:lnTo>
                    <a:pt x="43" y="0"/>
                  </a:lnTo>
                  <a:lnTo>
                    <a:pt x="132" y="0"/>
                  </a:lnTo>
                  <a:lnTo>
                    <a:pt x="132" y="45"/>
                  </a:lnTo>
                  <a:lnTo>
                    <a:pt x="219" y="45"/>
                  </a:lnTo>
                  <a:lnTo>
                    <a:pt x="219" y="0"/>
                  </a:lnTo>
                  <a:lnTo>
                    <a:pt x="307" y="0"/>
                  </a:lnTo>
                  <a:lnTo>
                    <a:pt x="307" y="45"/>
                  </a:lnTo>
                  <a:lnTo>
                    <a:pt x="351" y="45"/>
                  </a:lnTo>
                  <a:lnTo>
                    <a:pt x="351" y="443"/>
                  </a:lnTo>
                  <a:close/>
                  <a:moveTo>
                    <a:pt x="132" y="133"/>
                  </a:moveTo>
                  <a:lnTo>
                    <a:pt x="132" y="89"/>
                  </a:lnTo>
                  <a:lnTo>
                    <a:pt x="87" y="89"/>
                  </a:lnTo>
                  <a:lnTo>
                    <a:pt x="87" y="45"/>
                  </a:lnTo>
                  <a:lnTo>
                    <a:pt x="43" y="45"/>
                  </a:lnTo>
                  <a:lnTo>
                    <a:pt x="43" y="353"/>
                  </a:lnTo>
                  <a:lnTo>
                    <a:pt x="87" y="353"/>
                  </a:lnTo>
                  <a:lnTo>
                    <a:pt x="87" y="133"/>
                  </a:lnTo>
                  <a:lnTo>
                    <a:pt x="132" y="133"/>
                  </a:lnTo>
                  <a:close/>
                  <a:moveTo>
                    <a:pt x="175" y="176"/>
                  </a:moveTo>
                  <a:lnTo>
                    <a:pt x="175" y="133"/>
                  </a:lnTo>
                  <a:lnTo>
                    <a:pt x="132" y="133"/>
                  </a:lnTo>
                  <a:lnTo>
                    <a:pt x="132" y="176"/>
                  </a:lnTo>
                  <a:lnTo>
                    <a:pt x="175" y="176"/>
                  </a:lnTo>
                  <a:close/>
                  <a:moveTo>
                    <a:pt x="262" y="353"/>
                  </a:moveTo>
                  <a:lnTo>
                    <a:pt x="262" y="45"/>
                  </a:lnTo>
                  <a:lnTo>
                    <a:pt x="219" y="45"/>
                  </a:lnTo>
                  <a:lnTo>
                    <a:pt x="219" y="176"/>
                  </a:lnTo>
                  <a:lnTo>
                    <a:pt x="175" y="176"/>
                  </a:lnTo>
                  <a:lnTo>
                    <a:pt x="175" y="222"/>
                  </a:lnTo>
                  <a:lnTo>
                    <a:pt x="219" y="222"/>
                  </a:lnTo>
                  <a:lnTo>
                    <a:pt x="219" y="353"/>
                  </a:lnTo>
                  <a:lnTo>
                    <a:pt x="262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7">
              <a:extLst>
                <a:ext uri="{FF2B5EF4-FFF2-40B4-BE49-F238E27FC236}">
                  <a16:creationId xmlns:a16="http://schemas.microsoft.com/office/drawing/2014/main" id="{0E5A4A06-77C0-4403-9EB0-91E74B72A8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5051" y="827088"/>
              <a:ext cx="557213" cy="703262"/>
            </a:xfrm>
            <a:custGeom>
              <a:avLst/>
              <a:gdLst>
                <a:gd name="T0" fmla="*/ 351 w 351"/>
                <a:gd name="T1" fmla="*/ 399 h 443"/>
                <a:gd name="T2" fmla="*/ 306 w 351"/>
                <a:gd name="T3" fmla="*/ 399 h 443"/>
                <a:gd name="T4" fmla="*/ 306 w 351"/>
                <a:gd name="T5" fmla="*/ 443 h 443"/>
                <a:gd name="T6" fmla="*/ 87 w 351"/>
                <a:gd name="T7" fmla="*/ 443 h 443"/>
                <a:gd name="T8" fmla="*/ 87 w 351"/>
                <a:gd name="T9" fmla="*/ 399 h 443"/>
                <a:gd name="T10" fmla="*/ 44 w 351"/>
                <a:gd name="T11" fmla="*/ 399 h 443"/>
                <a:gd name="T12" fmla="*/ 44 w 351"/>
                <a:gd name="T13" fmla="*/ 353 h 443"/>
                <a:gd name="T14" fmla="*/ 0 w 351"/>
                <a:gd name="T15" fmla="*/ 353 h 443"/>
                <a:gd name="T16" fmla="*/ 0 w 351"/>
                <a:gd name="T17" fmla="*/ 89 h 443"/>
                <a:gd name="T18" fmla="*/ 44 w 351"/>
                <a:gd name="T19" fmla="*/ 89 h 443"/>
                <a:gd name="T20" fmla="*/ 44 w 351"/>
                <a:gd name="T21" fmla="*/ 45 h 443"/>
                <a:gd name="T22" fmla="*/ 87 w 351"/>
                <a:gd name="T23" fmla="*/ 45 h 443"/>
                <a:gd name="T24" fmla="*/ 87 w 351"/>
                <a:gd name="T25" fmla="*/ 0 h 443"/>
                <a:gd name="T26" fmla="*/ 263 w 351"/>
                <a:gd name="T27" fmla="*/ 0 h 443"/>
                <a:gd name="T28" fmla="*/ 263 w 351"/>
                <a:gd name="T29" fmla="*/ 45 h 443"/>
                <a:gd name="T30" fmla="*/ 306 w 351"/>
                <a:gd name="T31" fmla="*/ 45 h 443"/>
                <a:gd name="T32" fmla="*/ 306 w 351"/>
                <a:gd name="T33" fmla="*/ 89 h 443"/>
                <a:gd name="T34" fmla="*/ 351 w 351"/>
                <a:gd name="T35" fmla="*/ 89 h 443"/>
                <a:gd name="T36" fmla="*/ 351 w 351"/>
                <a:gd name="T37" fmla="*/ 399 h 443"/>
                <a:gd name="T38" fmla="*/ 87 w 351"/>
                <a:gd name="T39" fmla="*/ 310 h 443"/>
                <a:gd name="T40" fmla="*/ 87 w 351"/>
                <a:gd name="T41" fmla="*/ 89 h 443"/>
                <a:gd name="T42" fmla="*/ 44 w 351"/>
                <a:gd name="T43" fmla="*/ 89 h 443"/>
                <a:gd name="T44" fmla="*/ 44 w 351"/>
                <a:gd name="T45" fmla="*/ 310 h 443"/>
                <a:gd name="T46" fmla="*/ 87 w 351"/>
                <a:gd name="T47" fmla="*/ 310 h 443"/>
                <a:gd name="T48" fmla="*/ 219 w 351"/>
                <a:gd name="T49" fmla="*/ 89 h 443"/>
                <a:gd name="T50" fmla="*/ 219 w 351"/>
                <a:gd name="T51" fmla="*/ 45 h 443"/>
                <a:gd name="T52" fmla="*/ 87 w 351"/>
                <a:gd name="T53" fmla="*/ 45 h 443"/>
                <a:gd name="T54" fmla="*/ 87 w 351"/>
                <a:gd name="T55" fmla="*/ 89 h 443"/>
                <a:gd name="T56" fmla="*/ 219 w 351"/>
                <a:gd name="T57" fmla="*/ 89 h 443"/>
                <a:gd name="T58" fmla="*/ 219 w 351"/>
                <a:gd name="T59" fmla="*/ 353 h 443"/>
                <a:gd name="T60" fmla="*/ 219 w 351"/>
                <a:gd name="T61" fmla="*/ 310 h 443"/>
                <a:gd name="T62" fmla="*/ 87 w 351"/>
                <a:gd name="T63" fmla="*/ 310 h 443"/>
                <a:gd name="T64" fmla="*/ 87 w 351"/>
                <a:gd name="T65" fmla="*/ 353 h 443"/>
                <a:gd name="T66" fmla="*/ 219 w 351"/>
                <a:gd name="T67" fmla="*/ 353 h 443"/>
                <a:gd name="T68" fmla="*/ 263 w 351"/>
                <a:gd name="T69" fmla="*/ 310 h 443"/>
                <a:gd name="T70" fmla="*/ 263 w 351"/>
                <a:gd name="T71" fmla="*/ 89 h 443"/>
                <a:gd name="T72" fmla="*/ 219 w 351"/>
                <a:gd name="T73" fmla="*/ 89 h 443"/>
                <a:gd name="T74" fmla="*/ 219 w 351"/>
                <a:gd name="T75" fmla="*/ 310 h 443"/>
                <a:gd name="T76" fmla="*/ 263 w 351"/>
                <a:gd name="T77" fmla="*/ 31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1" h="443">
                  <a:moveTo>
                    <a:pt x="351" y="399"/>
                  </a:moveTo>
                  <a:lnTo>
                    <a:pt x="306" y="399"/>
                  </a:lnTo>
                  <a:lnTo>
                    <a:pt x="306" y="443"/>
                  </a:lnTo>
                  <a:lnTo>
                    <a:pt x="87" y="443"/>
                  </a:lnTo>
                  <a:lnTo>
                    <a:pt x="87" y="399"/>
                  </a:lnTo>
                  <a:lnTo>
                    <a:pt x="44" y="399"/>
                  </a:lnTo>
                  <a:lnTo>
                    <a:pt x="44" y="353"/>
                  </a:lnTo>
                  <a:lnTo>
                    <a:pt x="0" y="353"/>
                  </a:lnTo>
                  <a:lnTo>
                    <a:pt x="0" y="89"/>
                  </a:lnTo>
                  <a:lnTo>
                    <a:pt x="44" y="89"/>
                  </a:lnTo>
                  <a:lnTo>
                    <a:pt x="44" y="45"/>
                  </a:lnTo>
                  <a:lnTo>
                    <a:pt x="87" y="45"/>
                  </a:lnTo>
                  <a:lnTo>
                    <a:pt x="87" y="0"/>
                  </a:lnTo>
                  <a:lnTo>
                    <a:pt x="263" y="0"/>
                  </a:lnTo>
                  <a:lnTo>
                    <a:pt x="263" y="45"/>
                  </a:lnTo>
                  <a:lnTo>
                    <a:pt x="306" y="45"/>
                  </a:lnTo>
                  <a:lnTo>
                    <a:pt x="306" y="89"/>
                  </a:lnTo>
                  <a:lnTo>
                    <a:pt x="351" y="89"/>
                  </a:lnTo>
                  <a:lnTo>
                    <a:pt x="351" y="399"/>
                  </a:lnTo>
                  <a:close/>
                  <a:moveTo>
                    <a:pt x="87" y="310"/>
                  </a:moveTo>
                  <a:lnTo>
                    <a:pt x="87" y="89"/>
                  </a:lnTo>
                  <a:lnTo>
                    <a:pt x="44" y="89"/>
                  </a:lnTo>
                  <a:lnTo>
                    <a:pt x="44" y="310"/>
                  </a:lnTo>
                  <a:lnTo>
                    <a:pt x="87" y="310"/>
                  </a:lnTo>
                  <a:close/>
                  <a:moveTo>
                    <a:pt x="219" y="89"/>
                  </a:moveTo>
                  <a:lnTo>
                    <a:pt x="219" y="45"/>
                  </a:lnTo>
                  <a:lnTo>
                    <a:pt x="87" y="45"/>
                  </a:lnTo>
                  <a:lnTo>
                    <a:pt x="87" y="89"/>
                  </a:lnTo>
                  <a:lnTo>
                    <a:pt x="219" y="89"/>
                  </a:lnTo>
                  <a:close/>
                  <a:moveTo>
                    <a:pt x="219" y="353"/>
                  </a:moveTo>
                  <a:lnTo>
                    <a:pt x="219" y="310"/>
                  </a:lnTo>
                  <a:lnTo>
                    <a:pt x="87" y="310"/>
                  </a:lnTo>
                  <a:lnTo>
                    <a:pt x="87" y="353"/>
                  </a:lnTo>
                  <a:lnTo>
                    <a:pt x="219" y="353"/>
                  </a:lnTo>
                  <a:close/>
                  <a:moveTo>
                    <a:pt x="263" y="310"/>
                  </a:moveTo>
                  <a:lnTo>
                    <a:pt x="263" y="89"/>
                  </a:lnTo>
                  <a:lnTo>
                    <a:pt x="219" y="89"/>
                  </a:lnTo>
                  <a:lnTo>
                    <a:pt x="219" y="310"/>
                  </a:lnTo>
                  <a:lnTo>
                    <a:pt x="263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8">
              <a:extLst>
                <a:ext uri="{FF2B5EF4-FFF2-40B4-BE49-F238E27FC236}">
                  <a16:creationId xmlns:a16="http://schemas.microsoft.com/office/drawing/2014/main" id="{CD838867-BC4B-46EF-889A-EC79FEFED2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6238" y="827088"/>
              <a:ext cx="696913" cy="703262"/>
            </a:xfrm>
            <a:custGeom>
              <a:avLst/>
              <a:gdLst>
                <a:gd name="T0" fmla="*/ 439 w 439"/>
                <a:gd name="T1" fmla="*/ 399 h 443"/>
                <a:gd name="T2" fmla="*/ 396 w 439"/>
                <a:gd name="T3" fmla="*/ 399 h 443"/>
                <a:gd name="T4" fmla="*/ 396 w 439"/>
                <a:gd name="T5" fmla="*/ 443 h 443"/>
                <a:gd name="T6" fmla="*/ 264 w 439"/>
                <a:gd name="T7" fmla="*/ 443 h 443"/>
                <a:gd name="T8" fmla="*/ 264 w 439"/>
                <a:gd name="T9" fmla="*/ 399 h 443"/>
                <a:gd name="T10" fmla="*/ 220 w 439"/>
                <a:gd name="T11" fmla="*/ 399 h 443"/>
                <a:gd name="T12" fmla="*/ 220 w 439"/>
                <a:gd name="T13" fmla="*/ 443 h 443"/>
                <a:gd name="T14" fmla="*/ 88 w 439"/>
                <a:gd name="T15" fmla="*/ 443 h 443"/>
                <a:gd name="T16" fmla="*/ 88 w 439"/>
                <a:gd name="T17" fmla="*/ 399 h 443"/>
                <a:gd name="T18" fmla="*/ 45 w 439"/>
                <a:gd name="T19" fmla="*/ 399 h 443"/>
                <a:gd name="T20" fmla="*/ 45 w 439"/>
                <a:gd name="T21" fmla="*/ 353 h 443"/>
                <a:gd name="T22" fmla="*/ 0 w 439"/>
                <a:gd name="T23" fmla="*/ 353 h 443"/>
                <a:gd name="T24" fmla="*/ 0 w 439"/>
                <a:gd name="T25" fmla="*/ 45 h 443"/>
                <a:gd name="T26" fmla="*/ 45 w 439"/>
                <a:gd name="T27" fmla="*/ 45 h 443"/>
                <a:gd name="T28" fmla="*/ 45 w 439"/>
                <a:gd name="T29" fmla="*/ 0 h 443"/>
                <a:gd name="T30" fmla="*/ 132 w 439"/>
                <a:gd name="T31" fmla="*/ 0 h 443"/>
                <a:gd name="T32" fmla="*/ 132 w 439"/>
                <a:gd name="T33" fmla="*/ 45 h 443"/>
                <a:gd name="T34" fmla="*/ 175 w 439"/>
                <a:gd name="T35" fmla="*/ 45 h 443"/>
                <a:gd name="T36" fmla="*/ 175 w 439"/>
                <a:gd name="T37" fmla="*/ 176 h 443"/>
                <a:gd name="T38" fmla="*/ 264 w 439"/>
                <a:gd name="T39" fmla="*/ 176 h 443"/>
                <a:gd name="T40" fmla="*/ 264 w 439"/>
                <a:gd name="T41" fmla="*/ 45 h 443"/>
                <a:gd name="T42" fmla="*/ 307 w 439"/>
                <a:gd name="T43" fmla="*/ 45 h 443"/>
                <a:gd name="T44" fmla="*/ 307 w 439"/>
                <a:gd name="T45" fmla="*/ 0 h 443"/>
                <a:gd name="T46" fmla="*/ 396 w 439"/>
                <a:gd name="T47" fmla="*/ 0 h 443"/>
                <a:gd name="T48" fmla="*/ 396 w 439"/>
                <a:gd name="T49" fmla="*/ 45 h 443"/>
                <a:gd name="T50" fmla="*/ 439 w 439"/>
                <a:gd name="T51" fmla="*/ 45 h 443"/>
                <a:gd name="T52" fmla="*/ 439 w 439"/>
                <a:gd name="T53" fmla="*/ 399 h 443"/>
                <a:gd name="T54" fmla="*/ 88 w 439"/>
                <a:gd name="T55" fmla="*/ 310 h 443"/>
                <a:gd name="T56" fmla="*/ 88 w 439"/>
                <a:gd name="T57" fmla="*/ 45 h 443"/>
                <a:gd name="T58" fmla="*/ 45 w 439"/>
                <a:gd name="T59" fmla="*/ 45 h 443"/>
                <a:gd name="T60" fmla="*/ 45 w 439"/>
                <a:gd name="T61" fmla="*/ 310 h 443"/>
                <a:gd name="T62" fmla="*/ 88 w 439"/>
                <a:gd name="T63" fmla="*/ 310 h 443"/>
                <a:gd name="T64" fmla="*/ 132 w 439"/>
                <a:gd name="T65" fmla="*/ 353 h 443"/>
                <a:gd name="T66" fmla="*/ 132 w 439"/>
                <a:gd name="T67" fmla="*/ 310 h 443"/>
                <a:gd name="T68" fmla="*/ 88 w 439"/>
                <a:gd name="T69" fmla="*/ 310 h 443"/>
                <a:gd name="T70" fmla="*/ 88 w 439"/>
                <a:gd name="T71" fmla="*/ 353 h 443"/>
                <a:gd name="T72" fmla="*/ 132 w 439"/>
                <a:gd name="T73" fmla="*/ 353 h 443"/>
                <a:gd name="T74" fmla="*/ 175 w 439"/>
                <a:gd name="T75" fmla="*/ 310 h 443"/>
                <a:gd name="T76" fmla="*/ 175 w 439"/>
                <a:gd name="T77" fmla="*/ 266 h 443"/>
                <a:gd name="T78" fmla="*/ 132 w 439"/>
                <a:gd name="T79" fmla="*/ 266 h 443"/>
                <a:gd name="T80" fmla="*/ 132 w 439"/>
                <a:gd name="T81" fmla="*/ 310 h 443"/>
                <a:gd name="T82" fmla="*/ 175 w 439"/>
                <a:gd name="T83" fmla="*/ 310 h 443"/>
                <a:gd name="T84" fmla="*/ 220 w 439"/>
                <a:gd name="T85" fmla="*/ 266 h 443"/>
                <a:gd name="T86" fmla="*/ 220 w 439"/>
                <a:gd name="T87" fmla="*/ 222 h 443"/>
                <a:gd name="T88" fmla="*/ 175 w 439"/>
                <a:gd name="T89" fmla="*/ 222 h 443"/>
                <a:gd name="T90" fmla="*/ 175 w 439"/>
                <a:gd name="T91" fmla="*/ 266 h 443"/>
                <a:gd name="T92" fmla="*/ 220 w 439"/>
                <a:gd name="T93" fmla="*/ 266 h 443"/>
                <a:gd name="T94" fmla="*/ 264 w 439"/>
                <a:gd name="T95" fmla="*/ 310 h 443"/>
                <a:gd name="T96" fmla="*/ 264 w 439"/>
                <a:gd name="T97" fmla="*/ 266 h 443"/>
                <a:gd name="T98" fmla="*/ 220 w 439"/>
                <a:gd name="T99" fmla="*/ 266 h 443"/>
                <a:gd name="T100" fmla="*/ 220 w 439"/>
                <a:gd name="T101" fmla="*/ 310 h 443"/>
                <a:gd name="T102" fmla="*/ 264 w 439"/>
                <a:gd name="T103" fmla="*/ 310 h 443"/>
                <a:gd name="T104" fmla="*/ 307 w 439"/>
                <a:gd name="T105" fmla="*/ 353 h 443"/>
                <a:gd name="T106" fmla="*/ 307 w 439"/>
                <a:gd name="T107" fmla="*/ 310 h 443"/>
                <a:gd name="T108" fmla="*/ 264 w 439"/>
                <a:gd name="T109" fmla="*/ 310 h 443"/>
                <a:gd name="T110" fmla="*/ 264 w 439"/>
                <a:gd name="T111" fmla="*/ 353 h 443"/>
                <a:gd name="T112" fmla="*/ 307 w 439"/>
                <a:gd name="T113" fmla="*/ 353 h 443"/>
                <a:gd name="T114" fmla="*/ 351 w 439"/>
                <a:gd name="T115" fmla="*/ 310 h 443"/>
                <a:gd name="T116" fmla="*/ 351 w 439"/>
                <a:gd name="T117" fmla="*/ 45 h 443"/>
                <a:gd name="T118" fmla="*/ 307 w 439"/>
                <a:gd name="T119" fmla="*/ 45 h 443"/>
                <a:gd name="T120" fmla="*/ 307 w 439"/>
                <a:gd name="T121" fmla="*/ 310 h 443"/>
                <a:gd name="T122" fmla="*/ 351 w 439"/>
                <a:gd name="T123" fmla="*/ 31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9" h="443">
                  <a:moveTo>
                    <a:pt x="439" y="399"/>
                  </a:moveTo>
                  <a:lnTo>
                    <a:pt x="396" y="399"/>
                  </a:lnTo>
                  <a:lnTo>
                    <a:pt x="396" y="443"/>
                  </a:lnTo>
                  <a:lnTo>
                    <a:pt x="264" y="443"/>
                  </a:lnTo>
                  <a:lnTo>
                    <a:pt x="264" y="399"/>
                  </a:lnTo>
                  <a:lnTo>
                    <a:pt x="220" y="399"/>
                  </a:lnTo>
                  <a:lnTo>
                    <a:pt x="220" y="443"/>
                  </a:lnTo>
                  <a:lnTo>
                    <a:pt x="88" y="443"/>
                  </a:lnTo>
                  <a:lnTo>
                    <a:pt x="88" y="399"/>
                  </a:lnTo>
                  <a:lnTo>
                    <a:pt x="45" y="399"/>
                  </a:lnTo>
                  <a:lnTo>
                    <a:pt x="45" y="353"/>
                  </a:lnTo>
                  <a:lnTo>
                    <a:pt x="0" y="353"/>
                  </a:lnTo>
                  <a:lnTo>
                    <a:pt x="0" y="45"/>
                  </a:lnTo>
                  <a:lnTo>
                    <a:pt x="45" y="45"/>
                  </a:lnTo>
                  <a:lnTo>
                    <a:pt x="45" y="0"/>
                  </a:lnTo>
                  <a:lnTo>
                    <a:pt x="132" y="0"/>
                  </a:lnTo>
                  <a:lnTo>
                    <a:pt x="132" y="45"/>
                  </a:lnTo>
                  <a:lnTo>
                    <a:pt x="175" y="45"/>
                  </a:lnTo>
                  <a:lnTo>
                    <a:pt x="175" y="176"/>
                  </a:lnTo>
                  <a:lnTo>
                    <a:pt x="264" y="176"/>
                  </a:lnTo>
                  <a:lnTo>
                    <a:pt x="264" y="45"/>
                  </a:lnTo>
                  <a:lnTo>
                    <a:pt x="307" y="45"/>
                  </a:lnTo>
                  <a:lnTo>
                    <a:pt x="307" y="0"/>
                  </a:lnTo>
                  <a:lnTo>
                    <a:pt x="396" y="0"/>
                  </a:lnTo>
                  <a:lnTo>
                    <a:pt x="396" y="45"/>
                  </a:lnTo>
                  <a:lnTo>
                    <a:pt x="439" y="45"/>
                  </a:lnTo>
                  <a:lnTo>
                    <a:pt x="439" y="399"/>
                  </a:lnTo>
                  <a:close/>
                  <a:moveTo>
                    <a:pt x="88" y="310"/>
                  </a:moveTo>
                  <a:lnTo>
                    <a:pt x="88" y="45"/>
                  </a:lnTo>
                  <a:lnTo>
                    <a:pt x="45" y="45"/>
                  </a:lnTo>
                  <a:lnTo>
                    <a:pt x="45" y="310"/>
                  </a:lnTo>
                  <a:lnTo>
                    <a:pt x="88" y="310"/>
                  </a:lnTo>
                  <a:close/>
                  <a:moveTo>
                    <a:pt x="132" y="353"/>
                  </a:moveTo>
                  <a:lnTo>
                    <a:pt x="132" y="310"/>
                  </a:lnTo>
                  <a:lnTo>
                    <a:pt x="88" y="310"/>
                  </a:lnTo>
                  <a:lnTo>
                    <a:pt x="88" y="353"/>
                  </a:lnTo>
                  <a:lnTo>
                    <a:pt x="132" y="353"/>
                  </a:lnTo>
                  <a:close/>
                  <a:moveTo>
                    <a:pt x="175" y="310"/>
                  </a:moveTo>
                  <a:lnTo>
                    <a:pt x="175" y="266"/>
                  </a:lnTo>
                  <a:lnTo>
                    <a:pt x="132" y="266"/>
                  </a:lnTo>
                  <a:lnTo>
                    <a:pt x="132" y="310"/>
                  </a:lnTo>
                  <a:lnTo>
                    <a:pt x="175" y="310"/>
                  </a:lnTo>
                  <a:close/>
                  <a:moveTo>
                    <a:pt x="220" y="266"/>
                  </a:moveTo>
                  <a:lnTo>
                    <a:pt x="220" y="222"/>
                  </a:lnTo>
                  <a:lnTo>
                    <a:pt x="175" y="222"/>
                  </a:lnTo>
                  <a:lnTo>
                    <a:pt x="175" y="266"/>
                  </a:lnTo>
                  <a:lnTo>
                    <a:pt x="220" y="266"/>
                  </a:lnTo>
                  <a:close/>
                  <a:moveTo>
                    <a:pt x="264" y="310"/>
                  </a:moveTo>
                  <a:lnTo>
                    <a:pt x="264" y="266"/>
                  </a:lnTo>
                  <a:lnTo>
                    <a:pt x="220" y="266"/>
                  </a:lnTo>
                  <a:lnTo>
                    <a:pt x="220" y="310"/>
                  </a:lnTo>
                  <a:lnTo>
                    <a:pt x="264" y="310"/>
                  </a:lnTo>
                  <a:close/>
                  <a:moveTo>
                    <a:pt x="307" y="353"/>
                  </a:moveTo>
                  <a:lnTo>
                    <a:pt x="307" y="310"/>
                  </a:lnTo>
                  <a:lnTo>
                    <a:pt x="264" y="310"/>
                  </a:lnTo>
                  <a:lnTo>
                    <a:pt x="264" y="353"/>
                  </a:lnTo>
                  <a:lnTo>
                    <a:pt x="307" y="353"/>
                  </a:lnTo>
                  <a:close/>
                  <a:moveTo>
                    <a:pt x="351" y="310"/>
                  </a:moveTo>
                  <a:lnTo>
                    <a:pt x="351" y="45"/>
                  </a:lnTo>
                  <a:lnTo>
                    <a:pt x="307" y="45"/>
                  </a:lnTo>
                  <a:lnTo>
                    <a:pt x="307" y="310"/>
                  </a:lnTo>
                  <a:lnTo>
                    <a:pt x="351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9">
              <a:extLst>
                <a:ext uri="{FF2B5EF4-FFF2-40B4-BE49-F238E27FC236}">
                  <a16:creationId xmlns:a16="http://schemas.microsoft.com/office/drawing/2014/main" id="{724496ED-EC58-4B4E-8909-FDA8B24617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0301" y="827088"/>
              <a:ext cx="557213" cy="703262"/>
            </a:xfrm>
            <a:custGeom>
              <a:avLst/>
              <a:gdLst>
                <a:gd name="T0" fmla="*/ 351 w 351"/>
                <a:gd name="T1" fmla="*/ 443 h 443"/>
                <a:gd name="T2" fmla="*/ 219 w 351"/>
                <a:gd name="T3" fmla="*/ 443 h 443"/>
                <a:gd name="T4" fmla="*/ 219 w 351"/>
                <a:gd name="T5" fmla="*/ 399 h 443"/>
                <a:gd name="T6" fmla="*/ 175 w 351"/>
                <a:gd name="T7" fmla="*/ 399 h 443"/>
                <a:gd name="T8" fmla="*/ 175 w 351"/>
                <a:gd name="T9" fmla="*/ 443 h 443"/>
                <a:gd name="T10" fmla="*/ 43 w 351"/>
                <a:gd name="T11" fmla="*/ 443 h 443"/>
                <a:gd name="T12" fmla="*/ 43 w 351"/>
                <a:gd name="T13" fmla="*/ 399 h 443"/>
                <a:gd name="T14" fmla="*/ 0 w 351"/>
                <a:gd name="T15" fmla="*/ 399 h 443"/>
                <a:gd name="T16" fmla="*/ 0 w 351"/>
                <a:gd name="T17" fmla="*/ 45 h 443"/>
                <a:gd name="T18" fmla="*/ 43 w 351"/>
                <a:gd name="T19" fmla="*/ 45 h 443"/>
                <a:gd name="T20" fmla="*/ 43 w 351"/>
                <a:gd name="T21" fmla="*/ 0 h 443"/>
                <a:gd name="T22" fmla="*/ 130 w 351"/>
                <a:gd name="T23" fmla="*/ 0 h 443"/>
                <a:gd name="T24" fmla="*/ 130 w 351"/>
                <a:gd name="T25" fmla="*/ 45 h 443"/>
                <a:gd name="T26" fmla="*/ 219 w 351"/>
                <a:gd name="T27" fmla="*/ 45 h 443"/>
                <a:gd name="T28" fmla="*/ 219 w 351"/>
                <a:gd name="T29" fmla="*/ 0 h 443"/>
                <a:gd name="T30" fmla="*/ 306 w 351"/>
                <a:gd name="T31" fmla="*/ 0 h 443"/>
                <a:gd name="T32" fmla="*/ 306 w 351"/>
                <a:gd name="T33" fmla="*/ 45 h 443"/>
                <a:gd name="T34" fmla="*/ 351 w 351"/>
                <a:gd name="T35" fmla="*/ 45 h 443"/>
                <a:gd name="T36" fmla="*/ 351 w 351"/>
                <a:gd name="T37" fmla="*/ 443 h 443"/>
                <a:gd name="T38" fmla="*/ 219 w 351"/>
                <a:gd name="T39" fmla="*/ 222 h 443"/>
                <a:gd name="T40" fmla="*/ 219 w 351"/>
                <a:gd name="T41" fmla="*/ 176 h 443"/>
                <a:gd name="T42" fmla="*/ 87 w 351"/>
                <a:gd name="T43" fmla="*/ 176 h 443"/>
                <a:gd name="T44" fmla="*/ 87 w 351"/>
                <a:gd name="T45" fmla="*/ 45 h 443"/>
                <a:gd name="T46" fmla="*/ 43 w 351"/>
                <a:gd name="T47" fmla="*/ 45 h 443"/>
                <a:gd name="T48" fmla="*/ 43 w 351"/>
                <a:gd name="T49" fmla="*/ 353 h 443"/>
                <a:gd name="T50" fmla="*/ 87 w 351"/>
                <a:gd name="T51" fmla="*/ 353 h 443"/>
                <a:gd name="T52" fmla="*/ 87 w 351"/>
                <a:gd name="T53" fmla="*/ 222 h 443"/>
                <a:gd name="T54" fmla="*/ 219 w 351"/>
                <a:gd name="T55" fmla="*/ 222 h 443"/>
                <a:gd name="T56" fmla="*/ 262 w 351"/>
                <a:gd name="T57" fmla="*/ 176 h 443"/>
                <a:gd name="T58" fmla="*/ 262 w 351"/>
                <a:gd name="T59" fmla="*/ 45 h 443"/>
                <a:gd name="T60" fmla="*/ 219 w 351"/>
                <a:gd name="T61" fmla="*/ 45 h 443"/>
                <a:gd name="T62" fmla="*/ 219 w 351"/>
                <a:gd name="T63" fmla="*/ 176 h 443"/>
                <a:gd name="T64" fmla="*/ 262 w 351"/>
                <a:gd name="T65" fmla="*/ 176 h 443"/>
                <a:gd name="T66" fmla="*/ 262 w 351"/>
                <a:gd name="T67" fmla="*/ 353 h 443"/>
                <a:gd name="T68" fmla="*/ 262 w 351"/>
                <a:gd name="T69" fmla="*/ 222 h 443"/>
                <a:gd name="T70" fmla="*/ 219 w 351"/>
                <a:gd name="T71" fmla="*/ 222 h 443"/>
                <a:gd name="T72" fmla="*/ 219 w 351"/>
                <a:gd name="T73" fmla="*/ 353 h 443"/>
                <a:gd name="T74" fmla="*/ 262 w 351"/>
                <a:gd name="T75" fmla="*/ 35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51" h="443">
                  <a:moveTo>
                    <a:pt x="351" y="443"/>
                  </a:moveTo>
                  <a:lnTo>
                    <a:pt x="219" y="443"/>
                  </a:lnTo>
                  <a:lnTo>
                    <a:pt x="219" y="399"/>
                  </a:lnTo>
                  <a:lnTo>
                    <a:pt x="175" y="399"/>
                  </a:lnTo>
                  <a:lnTo>
                    <a:pt x="175" y="443"/>
                  </a:lnTo>
                  <a:lnTo>
                    <a:pt x="43" y="443"/>
                  </a:lnTo>
                  <a:lnTo>
                    <a:pt x="43" y="399"/>
                  </a:lnTo>
                  <a:lnTo>
                    <a:pt x="0" y="399"/>
                  </a:lnTo>
                  <a:lnTo>
                    <a:pt x="0" y="45"/>
                  </a:lnTo>
                  <a:lnTo>
                    <a:pt x="43" y="45"/>
                  </a:lnTo>
                  <a:lnTo>
                    <a:pt x="43" y="0"/>
                  </a:lnTo>
                  <a:lnTo>
                    <a:pt x="130" y="0"/>
                  </a:lnTo>
                  <a:lnTo>
                    <a:pt x="130" y="45"/>
                  </a:lnTo>
                  <a:lnTo>
                    <a:pt x="219" y="45"/>
                  </a:lnTo>
                  <a:lnTo>
                    <a:pt x="219" y="0"/>
                  </a:lnTo>
                  <a:lnTo>
                    <a:pt x="306" y="0"/>
                  </a:lnTo>
                  <a:lnTo>
                    <a:pt x="306" y="45"/>
                  </a:lnTo>
                  <a:lnTo>
                    <a:pt x="351" y="45"/>
                  </a:lnTo>
                  <a:lnTo>
                    <a:pt x="351" y="443"/>
                  </a:lnTo>
                  <a:close/>
                  <a:moveTo>
                    <a:pt x="219" y="222"/>
                  </a:moveTo>
                  <a:lnTo>
                    <a:pt x="219" y="176"/>
                  </a:lnTo>
                  <a:lnTo>
                    <a:pt x="87" y="176"/>
                  </a:lnTo>
                  <a:lnTo>
                    <a:pt x="87" y="45"/>
                  </a:lnTo>
                  <a:lnTo>
                    <a:pt x="43" y="45"/>
                  </a:lnTo>
                  <a:lnTo>
                    <a:pt x="43" y="353"/>
                  </a:lnTo>
                  <a:lnTo>
                    <a:pt x="87" y="353"/>
                  </a:lnTo>
                  <a:lnTo>
                    <a:pt x="87" y="222"/>
                  </a:lnTo>
                  <a:lnTo>
                    <a:pt x="219" y="222"/>
                  </a:lnTo>
                  <a:close/>
                  <a:moveTo>
                    <a:pt x="262" y="176"/>
                  </a:moveTo>
                  <a:lnTo>
                    <a:pt x="262" y="45"/>
                  </a:lnTo>
                  <a:lnTo>
                    <a:pt x="219" y="45"/>
                  </a:lnTo>
                  <a:lnTo>
                    <a:pt x="219" y="176"/>
                  </a:lnTo>
                  <a:lnTo>
                    <a:pt x="262" y="176"/>
                  </a:lnTo>
                  <a:close/>
                  <a:moveTo>
                    <a:pt x="262" y="353"/>
                  </a:moveTo>
                  <a:lnTo>
                    <a:pt x="262" y="222"/>
                  </a:lnTo>
                  <a:lnTo>
                    <a:pt x="219" y="222"/>
                  </a:lnTo>
                  <a:lnTo>
                    <a:pt x="219" y="353"/>
                  </a:lnTo>
                  <a:lnTo>
                    <a:pt x="262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0">
              <a:extLst>
                <a:ext uri="{FF2B5EF4-FFF2-40B4-BE49-F238E27FC236}">
                  <a16:creationId xmlns:a16="http://schemas.microsoft.com/office/drawing/2014/main" id="{A69189FD-7AD7-476D-ADB9-726B909E4B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1488" y="827088"/>
              <a:ext cx="487363" cy="703262"/>
            </a:xfrm>
            <a:custGeom>
              <a:avLst/>
              <a:gdLst>
                <a:gd name="T0" fmla="*/ 307 w 307"/>
                <a:gd name="T1" fmla="*/ 443 h 443"/>
                <a:gd name="T2" fmla="*/ 45 w 307"/>
                <a:gd name="T3" fmla="*/ 443 h 443"/>
                <a:gd name="T4" fmla="*/ 45 w 307"/>
                <a:gd name="T5" fmla="*/ 399 h 443"/>
                <a:gd name="T6" fmla="*/ 0 w 307"/>
                <a:gd name="T7" fmla="*/ 399 h 443"/>
                <a:gd name="T8" fmla="*/ 0 w 307"/>
                <a:gd name="T9" fmla="*/ 45 h 443"/>
                <a:gd name="T10" fmla="*/ 45 w 307"/>
                <a:gd name="T11" fmla="*/ 45 h 443"/>
                <a:gd name="T12" fmla="*/ 45 w 307"/>
                <a:gd name="T13" fmla="*/ 0 h 443"/>
                <a:gd name="T14" fmla="*/ 264 w 307"/>
                <a:gd name="T15" fmla="*/ 0 h 443"/>
                <a:gd name="T16" fmla="*/ 264 w 307"/>
                <a:gd name="T17" fmla="*/ 45 h 443"/>
                <a:gd name="T18" fmla="*/ 307 w 307"/>
                <a:gd name="T19" fmla="*/ 45 h 443"/>
                <a:gd name="T20" fmla="*/ 307 w 307"/>
                <a:gd name="T21" fmla="*/ 133 h 443"/>
                <a:gd name="T22" fmla="*/ 264 w 307"/>
                <a:gd name="T23" fmla="*/ 133 h 443"/>
                <a:gd name="T24" fmla="*/ 264 w 307"/>
                <a:gd name="T25" fmla="*/ 176 h 443"/>
                <a:gd name="T26" fmla="*/ 307 w 307"/>
                <a:gd name="T27" fmla="*/ 176 h 443"/>
                <a:gd name="T28" fmla="*/ 307 w 307"/>
                <a:gd name="T29" fmla="*/ 266 h 443"/>
                <a:gd name="T30" fmla="*/ 264 w 307"/>
                <a:gd name="T31" fmla="*/ 266 h 443"/>
                <a:gd name="T32" fmla="*/ 264 w 307"/>
                <a:gd name="T33" fmla="*/ 310 h 443"/>
                <a:gd name="T34" fmla="*/ 307 w 307"/>
                <a:gd name="T35" fmla="*/ 310 h 443"/>
                <a:gd name="T36" fmla="*/ 307 w 307"/>
                <a:gd name="T37" fmla="*/ 443 h 443"/>
                <a:gd name="T38" fmla="*/ 220 w 307"/>
                <a:gd name="T39" fmla="*/ 353 h 443"/>
                <a:gd name="T40" fmla="*/ 220 w 307"/>
                <a:gd name="T41" fmla="*/ 310 h 443"/>
                <a:gd name="T42" fmla="*/ 88 w 307"/>
                <a:gd name="T43" fmla="*/ 310 h 443"/>
                <a:gd name="T44" fmla="*/ 88 w 307"/>
                <a:gd name="T45" fmla="*/ 222 h 443"/>
                <a:gd name="T46" fmla="*/ 220 w 307"/>
                <a:gd name="T47" fmla="*/ 222 h 443"/>
                <a:gd name="T48" fmla="*/ 220 w 307"/>
                <a:gd name="T49" fmla="*/ 176 h 443"/>
                <a:gd name="T50" fmla="*/ 88 w 307"/>
                <a:gd name="T51" fmla="*/ 176 h 443"/>
                <a:gd name="T52" fmla="*/ 88 w 307"/>
                <a:gd name="T53" fmla="*/ 89 h 443"/>
                <a:gd name="T54" fmla="*/ 220 w 307"/>
                <a:gd name="T55" fmla="*/ 89 h 443"/>
                <a:gd name="T56" fmla="*/ 220 w 307"/>
                <a:gd name="T57" fmla="*/ 45 h 443"/>
                <a:gd name="T58" fmla="*/ 45 w 307"/>
                <a:gd name="T59" fmla="*/ 45 h 443"/>
                <a:gd name="T60" fmla="*/ 45 w 307"/>
                <a:gd name="T61" fmla="*/ 353 h 443"/>
                <a:gd name="T62" fmla="*/ 220 w 307"/>
                <a:gd name="T63" fmla="*/ 35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7" h="443">
                  <a:moveTo>
                    <a:pt x="307" y="443"/>
                  </a:moveTo>
                  <a:lnTo>
                    <a:pt x="45" y="443"/>
                  </a:lnTo>
                  <a:lnTo>
                    <a:pt x="45" y="399"/>
                  </a:lnTo>
                  <a:lnTo>
                    <a:pt x="0" y="399"/>
                  </a:lnTo>
                  <a:lnTo>
                    <a:pt x="0" y="45"/>
                  </a:lnTo>
                  <a:lnTo>
                    <a:pt x="45" y="45"/>
                  </a:lnTo>
                  <a:lnTo>
                    <a:pt x="45" y="0"/>
                  </a:lnTo>
                  <a:lnTo>
                    <a:pt x="264" y="0"/>
                  </a:lnTo>
                  <a:lnTo>
                    <a:pt x="264" y="45"/>
                  </a:lnTo>
                  <a:lnTo>
                    <a:pt x="307" y="45"/>
                  </a:lnTo>
                  <a:lnTo>
                    <a:pt x="307" y="133"/>
                  </a:lnTo>
                  <a:lnTo>
                    <a:pt x="264" y="133"/>
                  </a:lnTo>
                  <a:lnTo>
                    <a:pt x="264" y="176"/>
                  </a:lnTo>
                  <a:lnTo>
                    <a:pt x="307" y="176"/>
                  </a:lnTo>
                  <a:lnTo>
                    <a:pt x="307" y="266"/>
                  </a:lnTo>
                  <a:lnTo>
                    <a:pt x="264" y="266"/>
                  </a:lnTo>
                  <a:lnTo>
                    <a:pt x="264" y="310"/>
                  </a:lnTo>
                  <a:lnTo>
                    <a:pt x="307" y="310"/>
                  </a:lnTo>
                  <a:lnTo>
                    <a:pt x="307" y="443"/>
                  </a:lnTo>
                  <a:close/>
                  <a:moveTo>
                    <a:pt x="220" y="353"/>
                  </a:moveTo>
                  <a:lnTo>
                    <a:pt x="220" y="310"/>
                  </a:lnTo>
                  <a:lnTo>
                    <a:pt x="88" y="310"/>
                  </a:lnTo>
                  <a:lnTo>
                    <a:pt x="88" y="222"/>
                  </a:lnTo>
                  <a:lnTo>
                    <a:pt x="220" y="222"/>
                  </a:lnTo>
                  <a:lnTo>
                    <a:pt x="220" y="176"/>
                  </a:lnTo>
                  <a:lnTo>
                    <a:pt x="88" y="176"/>
                  </a:lnTo>
                  <a:lnTo>
                    <a:pt x="88" y="89"/>
                  </a:lnTo>
                  <a:lnTo>
                    <a:pt x="220" y="89"/>
                  </a:lnTo>
                  <a:lnTo>
                    <a:pt x="220" y="45"/>
                  </a:lnTo>
                  <a:lnTo>
                    <a:pt x="45" y="45"/>
                  </a:lnTo>
                  <a:lnTo>
                    <a:pt x="45" y="353"/>
                  </a:lnTo>
                  <a:lnTo>
                    <a:pt x="220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1">
              <a:extLst>
                <a:ext uri="{FF2B5EF4-FFF2-40B4-BE49-F238E27FC236}">
                  <a16:creationId xmlns:a16="http://schemas.microsoft.com/office/drawing/2014/main" id="{C6AF7201-8651-4259-9263-B36A88DFE8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6001" y="827088"/>
              <a:ext cx="693738" cy="703262"/>
            </a:xfrm>
            <a:custGeom>
              <a:avLst/>
              <a:gdLst>
                <a:gd name="T0" fmla="*/ 437 w 437"/>
                <a:gd name="T1" fmla="*/ 443 h 443"/>
                <a:gd name="T2" fmla="*/ 307 w 437"/>
                <a:gd name="T3" fmla="*/ 443 h 443"/>
                <a:gd name="T4" fmla="*/ 307 w 437"/>
                <a:gd name="T5" fmla="*/ 399 h 443"/>
                <a:gd name="T6" fmla="*/ 262 w 437"/>
                <a:gd name="T7" fmla="*/ 399 h 443"/>
                <a:gd name="T8" fmla="*/ 262 w 437"/>
                <a:gd name="T9" fmla="*/ 310 h 443"/>
                <a:gd name="T10" fmla="*/ 175 w 437"/>
                <a:gd name="T11" fmla="*/ 310 h 443"/>
                <a:gd name="T12" fmla="*/ 175 w 437"/>
                <a:gd name="T13" fmla="*/ 443 h 443"/>
                <a:gd name="T14" fmla="*/ 43 w 437"/>
                <a:gd name="T15" fmla="*/ 443 h 443"/>
                <a:gd name="T16" fmla="*/ 43 w 437"/>
                <a:gd name="T17" fmla="*/ 399 h 443"/>
                <a:gd name="T18" fmla="*/ 0 w 437"/>
                <a:gd name="T19" fmla="*/ 399 h 443"/>
                <a:gd name="T20" fmla="*/ 0 w 437"/>
                <a:gd name="T21" fmla="*/ 45 h 443"/>
                <a:gd name="T22" fmla="*/ 43 w 437"/>
                <a:gd name="T23" fmla="*/ 45 h 443"/>
                <a:gd name="T24" fmla="*/ 43 w 437"/>
                <a:gd name="T25" fmla="*/ 0 h 443"/>
                <a:gd name="T26" fmla="*/ 132 w 437"/>
                <a:gd name="T27" fmla="*/ 0 h 443"/>
                <a:gd name="T28" fmla="*/ 132 w 437"/>
                <a:gd name="T29" fmla="*/ 45 h 443"/>
                <a:gd name="T30" fmla="*/ 175 w 437"/>
                <a:gd name="T31" fmla="*/ 45 h 443"/>
                <a:gd name="T32" fmla="*/ 175 w 437"/>
                <a:gd name="T33" fmla="*/ 89 h 443"/>
                <a:gd name="T34" fmla="*/ 262 w 437"/>
                <a:gd name="T35" fmla="*/ 89 h 443"/>
                <a:gd name="T36" fmla="*/ 262 w 437"/>
                <a:gd name="T37" fmla="*/ 45 h 443"/>
                <a:gd name="T38" fmla="*/ 307 w 437"/>
                <a:gd name="T39" fmla="*/ 45 h 443"/>
                <a:gd name="T40" fmla="*/ 307 w 437"/>
                <a:gd name="T41" fmla="*/ 0 h 443"/>
                <a:gd name="T42" fmla="*/ 394 w 437"/>
                <a:gd name="T43" fmla="*/ 0 h 443"/>
                <a:gd name="T44" fmla="*/ 394 w 437"/>
                <a:gd name="T45" fmla="*/ 45 h 443"/>
                <a:gd name="T46" fmla="*/ 437 w 437"/>
                <a:gd name="T47" fmla="*/ 45 h 443"/>
                <a:gd name="T48" fmla="*/ 437 w 437"/>
                <a:gd name="T49" fmla="*/ 443 h 443"/>
                <a:gd name="T50" fmla="*/ 132 w 437"/>
                <a:gd name="T51" fmla="*/ 133 h 443"/>
                <a:gd name="T52" fmla="*/ 132 w 437"/>
                <a:gd name="T53" fmla="*/ 89 h 443"/>
                <a:gd name="T54" fmla="*/ 86 w 437"/>
                <a:gd name="T55" fmla="*/ 89 h 443"/>
                <a:gd name="T56" fmla="*/ 86 w 437"/>
                <a:gd name="T57" fmla="*/ 45 h 443"/>
                <a:gd name="T58" fmla="*/ 43 w 437"/>
                <a:gd name="T59" fmla="*/ 45 h 443"/>
                <a:gd name="T60" fmla="*/ 43 w 437"/>
                <a:gd name="T61" fmla="*/ 353 h 443"/>
                <a:gd name="T62" fmla="*/ 86 w 437"/>
                <a:gd name="T63" fmla="*/ 353 h 443"/>
                <a:gd name="T64" fmla="*/ 86 w 437"/>
                <a:gd name="T65" fmla="*/ 133 h 443"/>
                <a:gd name="T66" fmla="*/ 132 w 437"/>
                <a:gd name="T67" fmla="*/ 133 h 443"/>
                <a:gd name="T68" fmla="*/ 175 w 437"/>
                <a:gd name="T69" fmla="*/ 176 h 443"/>
                <a:gd name="T70" fmla="*/ 175 w 437"/>
                <a:gd name="T71" fmla="*/ 133 h 443"/>
                <a:gd name="T72" fmla="*/ 132 w 437"/>
                <a:gd name="T73" fmla="*/ 133 h 443"/>
                <a:gd name="T74" fmla="*/ 132 w 437"/>
                <a:gd name="T75" fmla="*/ 176 h 443"/>
                <a:gd name="T76" fmla="*/ 175 w 437"/>
                <a:gd name="T77" fmla="*/ 176 h 443"/>
                <a:gd name="T78" fmla="*/ 218 w 437"/>
                <a:gd name="T79" fmla="*/ 222 h 443"/>
                <a:gd name="T80" fmla="*/ 218 w 437"/>
                <a:gd name="T81" fmla="*/ 176 h 443"/>
                <a:gd name="T82" fmla="*/ 175 w 437"/>
                <a:gd name="T83" fmla="*/ 176 h 443"/>
                <a:gd name="T84" fmla="*/ 175 w 437"/>
                <a:gd name="T85" fmla="*/ 222 h 443"/>
                <a:gd name="T86" fmla="*/ 218 w 437"/>
                <a:gd name="T87" fmla="*/ 222 h 443"/>
                <a:gd name="T88" fmla="*/ 262 w 437"/>
                <a:gd name="T89" fmla="*/ 176 h 443"/>
                <a:gd name="T90" fmla="*/ 262 w 437"/>
                <a:gd name="T91" fmla="*/ 133 h 443"/>
                <a:gd name="T92" fmla="*/ 218 w 437"/>
                <a:gd name="T93" fmla="*/ 133 h 443"/>
                <a:gd name="T94" fmla="*/ 218 w 437"/>
                <a:gd name="T95" fmla="*/ 176 h 443"/>
                <a:gd name="T96" fmla="*/ 262 w 437"/>
                <a:gd name="T97" fmla="*/ 176 h 443"/>
                <a:gd name="T98" fmla="*/ 350 w 437"/>
                <a:gd name="T99" fmla="*/ 353 h 443"/>
                <a:gd name="T100" fmla="*/ 350 w 437"/>
                <a:gd name="T101" fmla="*/ 45 h 443"/>
                <a:gd name="T102" fmla="*/ 307 w 437"/>
                <a:gd name="T103" fmla="*/ 45 h 443"/>
                <a:gd name="T104" fmla="*/ 307 w 437"/>
                <a:gd name="T105" fmla="*/ 89 h 443"/>
                <a:gd name="T106" fmla="*/ 262 w 437"/>
                <a:gd name="T107" fmla="*/ 89 h 443"/>
                <a:gd name="T108" fmla="*/ 262 w 437"/>
                <a:gd name="T109" fmla="*/ 133 h 443"/>
                <a:gd name="T110" fmla="*/ 307 w 437"/>
                <a:gd name="T111" fmla="*/ 133 h 443"/>
                <a:gd name="T112" fmla="*/ 307 w 437"/>
                <a:gd name="T113" fmla="*/ 353 h 443"/>
                <a:gd name="T114" fmla="*/ 350 w 437"/>
                <a:gd name="T115" fmla="*/ 35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37" h="443">
                  <a:moveTo>
                    <a:pt x="437" y="443"/>
                  </a:moveTo>
                  <a:lnTo>
                    <a:pt x="307" y="443"/>
                  </a:lnTo>
                  <a:lnTo>
                    <a:pt x="307" y="399"/>
                  </a:lnTo>
                  <a:lnTo>
                    <a:pt x="262" y="399"/>
                  </a:lnTo>
                  <a:lnTo>
                    <a:pt x="262" y="310"/>
                  </a:lnTo>
                  <a:lnTo>
                    <a:pt x="175" y="310"/>
                  </a:lnTo>
                  <a:lnTo>
                    <a:pt x="175" y="443"/>
                  </a:lnTo>
                  <a:lnTo>
                    <a:pt x="43" y="443"/>
                  </a:lnTo>
                  <a:lnTo>
                    <a:pt x="43" y="399"/>
                  </a:lnTo>
                  <a:lnTo>
                    <a:pt x="0" y="399"/>
                  </a:lnTo>
                  <a:lnTo>
                    <a:pt x="0" y="45"/>
                  </a:lnTo>
                  <a:lnTo>
                    <a:pt x="43" y="45"/>
                  </a:lnTo>
                  <a:lnTo>
                    <a:pt x="43" y="0"/>
                  </a:lnTo>
                  <a:lnTo>
                    <a:pt x="132" y="0"/>
                  </a:lnTo>
                  <a:lnTo>
                    <a:pt x="132" y="45"/>
                  </a:lnTo>
                  <a:lnTo>
                    <a:pt x="175" y="45"/>
                  </a:lnTo>
                  <a:lnTo>
                    <a:pt x="175" y="89"/>
                  </a:lnTo>
                  <a:lnTo>
                    <a:pt x="262" y="89"/>
                  </a:lnTo>
                  <a:lnTo>
                    <a:pt x="262" y="45"/>
                  </a:lnTo>
                  <a:lnTo>
                    <a:pt x="307" y="45"/>
                  </a:lnTo>
                  <a:lnTo>
                    <a:pt x="307" y="0"/>
                  </a:lnTo>
                  <a:lnTo>
                    <a:pt x="394" y="0"/>
                  </a:lnTo>
                  <a:lnTo>
                    <a:pt x="394" y="45"/>
                  </a:lnTo>
                  <a:lnTo>
                    <a:pt x="437" y="45"/>
                  </a:lnTo>
                  <a:lnTo>
                    <a:pt x="437" y="443"/>
                  </a:lnTo>
                  <a:close/>
                  <a:moveTo>
                    <a:pt x="132" y="133"/>
                  </a:moveTo>
                  <a:lnTo>
                    <a:pt x="132" y="89"/>
                  </a:lnTo>
                  <a:lnTo>
                    <a:pt x="86" y="89"/>
                  </a:lnTo>
                  <a:lnTo>
                    <a:pt x="86" y="45"/>
                  </a:lnTo>
                  <a:lnTo>
                    <a:pt x="43" y="45"/>
                  </a:lnTo>
                  <a:lnTo>
                    <a:pt x="43" y="353"/>
                  </a:lnTo>
                  <a:lnTo>
                    <a:pt x="86" y="353"/>
                  </a:lnTo>
                  <a:lnTo>
                    <a:pt x="86" y="133"/>
                  </a:lnTo>
                  <a:lnTo>
                    <a:pt x="132" y="133"/>
                  </a:lnTo>
                  <a:close/>
                  <a:moveTo>
                    <a:pt x="175" y="176"/>
                  </a:moveTo>
                  <a:lnTo>
                    <a:pt x="175" y="133"/>
                  </a:lnTo>
                  <a:lnTo>
                    <a:pt x="132" y="133"/>
                  </a:lnTo>
                  <a:lnTo>
                    <a:pt x="132" y="176"/>
                  </a:lnTo>
                  <a:lnTo>
                    <a:pt x="175" y="176"/>
                  </a:lnTo>
                  <a:close/>
                  <a:moveTo>
                    <a:pt x="218" y="222"/>
                  </a:moveTo>
                  <a:lnTo>
                    <a:pt x="218" y="176"/>
                  </a:lnTo>
                  <a:lnTo>
                    <a:pt x="175" y="176"/>
                  </a:lnTo>
                  <a:lnTo>
                    <a:pt x="175" y="222"/>
                  </a:lnTo>
                  <a:lnTo>
                    <a:pt x="218" y="222"/>
                  </a:lnTo>
                  <a:close/>
                  <a:moveTo>
                    <a:pt x="262" y="176"/>
                  </a:moveTo>
                  <a:lnTo>
                    <a:pt x="262" y="133"/>
                  </a:lnTo>
                  <a:lnTo>
                    <a:pt x="218" y="133"/>
                  </a:lnTo>
                  <a:lnTo>
                    <a:pt x="218" y="176"/>
                  </a:lnTo>
                  <a:lnTo>
                    <a:pt x="262" y="176"/>
                  </a:lnTo>
                  <a:close/>
                  <a:moveTo>
                    <a:pt x="350" y="353"/>
                  </a:moveTo>
                  <a:lnTo>
                    <a:pt x="350" y="45"/>
                  </a:lnTo>
                  <a:lnTo>
                    <a:pt x="307" y="45"/>
                  </a:lnTo>
                  <a:lnTo>
                    <a:pt x="307" y="89"/>
                  </a:lnTo>
                  <a:lnTo>
                    <a:pt x="262" y="89"/>
                  </a:lnTo>
                  <a:lnTo>
                    <a:pt x="262" y="133"/>
                  </a:lnTo>
                  <a:lnTo>
                    <a:pt x="307" y="133"/>
                  </a:lnTo>
                  <a:lnTo>
                    <a:pt x="307" y="353"/>
                  </a:lnTo>
                  <a:lnTo>
                    <a:pt x="350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2">
              <a:extLst>
                <a:ext uri="{FF2B5EF4-FFF2-40B4-BE49-F238E27FC236}">
                  <a16:creationId xmlns:a16="http://schemas.microsoft.com/office/drawing/2014/main" id="{F99CDF25-11E2-49CD-B95E-0F21744B96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46888" y="827088"/>
              <a:ext cx="557213" cy="703262"/>
            </a:xfrm>
            <a:custGeom>
              <a:avLst/>
              <a:gdLst>
                <a:gd name="T0" fmla="*/ 351 w 351"/>
                <a:gd name="T1" fmla="*/ 399 h 443"/>
                <a:gd name="T2" fmla="*/ 307 w 351"/>
                <a:gd name="T3" fmla="*/ 399 h 443"/>
                <a:gd name="T4" fmla="*/ 307 w 351"/>
                <a:gd name="T5" fmla="*/ 443 h 443"/>
                <a:gd name="T6" fmla="*/ 87 w 351"/>
                <a:gd name="T7" fmla="*/ 443 h 443"/>
                <a:gd name="T8" fmla="*/ 87 w 351"/>
                <a:gd name="T9" fmla="*/ 399 h 443"/>
                <a:gd name="T10" fmla="*/ 43 w 351"/>
                <a:gd name="T11" fmla="*/ 399 h 443"/>
                <a:gd name="T12" fmla="*/ 43 w 351"/>
                <a:gd name="T13" fmla="*/ 353 h 443"/>
                <a:gd name="T14" fmla="*/ 0 w 351"/>
                <a:gd name="T15" fmla="*/ 353 h 443"/>
                <a:gd name="T16" fmla="*/ 0 w 351"/>
                <a:gd name="T17" fmla="*/ 89 h 443"/>
                <a:gd name="T18" fmla="*/ 43 w 351"/>
                <a:gd name="T19" fmla="*/ 89 h 443"/>
                <a:gd name="T20" fmla="*/ 43 w 351"/>
                <a:gd name="T21" fmla="*/ 45 h 443"/>
                <a:gd name="T22" fmla="*/ 87 w 351"/>
                <a:gd name="T23" fmla="*/ 45 h 443"/>
                <a:gd name="T24" fmla="*/ 87 w 351"/>
                <a:gd name="T25" fmla="*/ 0 h 443"/>
                <a:gd name="T26" fmla="*/ 262 w 351"/>
                <a:gd name="T27" fmla="*/ 0 h 443"/>
                <a:gd name="T28" fmla="*/ 262 w 351"/>
                <a:gd name="T29" fmla="*/ 45 h 443"/>
                <a:gd name="T30" fmla="*/ 307 w 351"/>
                <a:gd name="T31" fmla="*/ 45 h 443"/>
                <a:gd name="T32" fmla="*/ 307 w 351"/>
                <a:gd name="T33" fmla="*/ 89 h 443"/>
                <a:gd name="T34" fmla="*/ 351 w 351"/>
                <a:gd name="T35" fmla="*/ 89 h 443"/>
                <a:gd name="T36" fmla="*/ 351 w 351"/>
                <a:gd name="T37" fmla="*/ 399 h 443"/>
                <a:gd name="T38" fmla="*/ 87 w 351"/>
                <a:gd name="T39" fmla="*/ 310 h 443"/>
                <a:gd name="T40" fmla="*/ 87 w 351"/>
                <a:gd name="T41" fmla="*/ 89 h 443"/>
                <a:gd name="T42" fmla="*/ 43 w 351"/>
                <a:gd name="T43" fmla="*/ 89 h 443"/>
                <a:gd name="T44" fmla="*/ 43 w 351"/>
                <a:gd name="T45" fmla="*/ 310 h 443"/>
                <a:gd name="T46" fmla="*/ 87 w 351"/>
                <a:gd name="T47" fmla="*/ 310 h 443"/>
                <a:gd name="T48" fmla="*/ 219 w 351"/>
                <a:gd name="T49" fmla="*/ 89 h 443"/>
                <a:gd name="T50" fmla="*/ 219 w 351"/>
                <a:gd name="T51" fmla="*/ 45 h 443"/>
                <a:gd name="T52" fmla="*/ 87 w 351"/>
                <a:gd name="T53" fmla="*/ 45 h 443"/>
                <a:gd name="T54" fmla="*/ 87 w 351"/>
                <a:gd name="T55" fmla="*/ 89 h 443"/>
                <a:gd name="T56" fmla="*/ 219 w 351"/>
                <a:gd name="T57" fmla="*/ 89 h 443"/>
                <a:gd name="T58" fmla="*/ 219 w 351"/>
                <a:gd name="T59" fmla="*/ 353 h 443"/>
                <a:gd name="T60" fmla="*/ 219 w 351"/>
                <a:gd name="T61" fmla="*/ 310 h 443"/>
                <a:gd name="T62" fmla="*/ 87 w 351"/>
                <a:gd name="T63" fmla="*/ 310 h 443"/>
                <a:gd name="T64" fmla="*/ 87 w 351"/>
                <a:gd name="T65" fmla="*/ 353 h 443"/>
                <a:gd name="T66" fmla="*/ 219 w 351"/>
                <a:gd name="T67" fmla="*/ 353 h 443"/>
                <a:gd name="T68" fmla="*/ 262 w 351"/>
                <a:gd name="T69" fmla="*/ 310 h 443"/>
                <a:gd name="T70" fmla="*/ 262 w 351"/>
                <a:gd name="T71" fmla="*/ 89 h 443"/>
                <a:gd name="T72" fmla="*/ 219 w 351"/>
                <a:gd name="T73" fmla="*/ 89 h 443"/>
                <a:gd name="T74" fmla="*/ 219 w 351"/>
                <a:gd name="T75" fmla="*/ 310 h 443"/>
                <a:gd name="T76" fmla="*/ 262 w 351"/>
                <a:gd name="T77" fmla="*/ 31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1" h="443">
                  <a:moveTo>
                    <a:pt x="351" y="399"/>
                  </a:moveTo>
                  <a:lnTo>
                    <a:pt x="307" y="399"/>
                  </a:lnTo>
                  <a:lnTo>
                    <a:pt x="307" y="443"/>
                  </a:lnTo>
                  <a:lnTo>
                    <a:pt x="87" y="443"/>
                  </a:lnTo>
                  <a:lnTo>
                    <a:pt x="87" y="399"/>
                  </a:lnTo>
                  <a:lnTo>
                    <a:pt x="43" y="399"/>
                  </a:lnTo>
                  <a:lnTo>
                    <a:pt x="43" y="353"/>
                  </a:lnTo>
                  <a:lnTo>
                    <a:pt x="0" y="353"/>
                  </a:lnTo>
                  <a:lnTo>
                    <a:pt x="0" y="89"/>
                  </a:lnTo>
                  <a:lnTo>
                    <a:pt x="43" y="89"/>
                  </a:lnTo>
                  <a:lnTo>
                    <a:pt x="43" y="45"/>
                  </a:lnTo>
                  <a:lnTo>
                    <a:pt x="87" y="45"/>
                  </a:lnTo>
                  <a:lnTo>
                    <a:pt x="87" y="0"/>
                  </a:lnTo>
                  <a:lnTo>
                    <a:pt x="262" y="0"/>
                  </a:lnTo>
                  <a:lnTo>
                    <a:pt x="262" y="45"/>
                  </a:lnTo>
                  <a:lnTo>
                    <a:pt x="307" y="45"/>
                  </a:lnTo>
                  <a:lnTo>
                    <a:pt x="307" y="89"/>
                  </a:lnTo>
                  <a:lnTo>
                    <a:pt x="351" y="89"/>
                  </a:lnTo>
                  <a:lnTo>
                    <a:pt x="351" y="399"/>
                  </a:lnTo>
                  <a:close/>
                  <a:moveTo>
                    <a:pt x="87" y="310"/>
                  </a:moveTo>
                  <a:lnTo>
                    <a:pt x="87" y="89"/>
                  </a:lnTo>
                  <a:lnTo>
                    <a:pt x="43" y="89"/>
                  </a:lnTo>
                  <a:lnTo>
                    <a:pt x="43" y="310"/>
                  </a:lnTo>
                  <a:lnTo>
                    <a:pt x="87" y="310"/>
                  </a:lnTo>
                  <a:close/>
                  <a:moveTo>
                    <a:pt x="219" y="89"/>
                  </a:moveTo>
                  <a:lnTo>
                    <a:pt x="219" y="45"/>
                  </a:lnTo>
                  <a:lnTo>
                    <a:pt x="87" y="45"/>
                  </a:lnTo>
                  <a:lnTo>
                    <a:pt x="87" y="89"/>
                  </a:lnTo>
                  <a:lnTo>
                    <a:pt x="219" y="89"/>
                  </a:lnTo>
                  <a:close/>
                  <a:moveTo>
                    <a:pt x="219" y="353"/>
                  </a:moveTo>
                  <a:lnTo>
                    <a:pt x="219" y="310"/>
                  </a:lnTo>
                  <a:lnTo>
                    <a:pt x="87" y="310"/>
                  </a:lnTo>
                  <a:lnTo>
                    <a:pt x="87" y="353"/>
                  </a:lnTo>
                  <a:lnTo>
                    <a:pt x="219" y="353"/>
                  </a:lnTo>
                  <a:close/>
                  <a:moveTo>
                    <a:pt x="262" y="310"/>
                  </a:moveTo>
                  <a:lnTo>
                    <a:pt x="262" y="89"/>
                  </a:lnTo>
                  <a:lnTo>
                    <a:pt x="219" y="89"/>
                  </a:lnTo>
                  <a:lnTo>
                    <a:pt x="219" y="310"/>
                  </a:lnTo>
                  <a:lnTo>
                    <a:pt x="262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3">
              <a:extLst>
                <a:ext uri="{FF2B5EF4-FFF2-40B4-BE49-F238E27FC236}">
                  <a16:creationId xmlns:a16="http://schemas.microsoft.com/office/drawing/2014/main" id="{70C7CB7D-50B6-407B-96EE-90E2AA2C07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59663" y="827088"/>
              <a:ext cx="557213" cy="703262"/>
            </a:xfrm>
            <a:custGeom>
              <a:avLst/>
              <a:gdLst>
                <a:gd name="T0" fmla="*/ 351 w 351"/>
                <a:gd name="T1" fmla="*/ 443 h 443"/>
                <a:gd name="T2" fmla="*/ 219 w 351"/>
                <a:gd name="T3" fmla="*/ 443 h 443"/>
                <a:gd name="T4" fmla="*/ 219 w 351"/>
                <a:gd name="T5" fmla="*/ 399 h 443"/>
                <a:gd name="T6" fmla="*/ 176 w 351"/>
                <a:gd name="T7" fmla="*/ 399 h 443"/>
                <a:gd name="T8" fmla="*/ 176 w 351"/>
                <a:gd name="T9" fmla="*/ 443 h 443"/>
                <a:gd name="T10" fmla="*/ 44 w 351"/>
                <a:gd name="T11" fmla="*/ 443 h 443"/>
                <a:gd name="T12" fmla="*/ 44 w 351"/>
                <a:gd name="T13" fmla="*/ 399 h 443"/>
                <a:gd name="T14" fmla="*/ 0 w 351"/>
                <a:gd name="T15" fmla="*/ 399 h 443"/>
                <a:gd name="T16" fmla="*/ 0 w 351"/>
                <a:gd name="T17" fmla="*/ 45 h 443"/>
                <a:gd name="T18" fmla="*/ 44 w 351"/>
                <a:gd name="T19" fmla="*/ 45 h 443"/>
                <a:gd name="T20" fmla="*/ 44 w 351"/>
                <a:gd name="T21" fmla="*/ 0 h 443"/>
                <a:gd name="T22" fmla="*/ 131 w 351"/>
                <a:gd name="T23" fmla="*/ 0 h 443"/>
                <a:gd name="T24" fmla="*/ 131 w 351"/>
                <a:gd name="T25" fmla="*/ 45 h 443"/>
                <a:gd name="T26" fmla="*/ 219 w 351"/>
                <a:gd name="T27" fmla="*/ 45 h 443"/>
                <a:gd name="T28" fmla="*/ 219 w 351"/>
                <a:gd name="T29" fmla="*/ 0 h 443"/>
                <a:gd name="T30" fmla="*/ 306 w 351"/>
                <a:gd name="T31" fmla="*/ 0 h 443"/>
                <a:gd name="T32" fmla="*/ 306 w 351"/>
                <a:gd name="T33" fmla="*/ 45 h 443"/>
                <a:gd name="T34" fmla="*/ 351 w 351"/>
                <a:gd name="T35" fmla="*/ 45 h 443"/>
                <a:gd name="T36" fmla="*/ 351 w 351"/>
                <a:gd name="T37" fmla="*/ 443 h 443"/>
                <a:gd name="T38" fmla="*/ 131 w 351"/>
                <a:gd name="T39" fmla="*/ 133 h 443"/>
                <a:gd name="T40" fmla="*/ 131 w 351"/>
                <a:gd name="T41" fmla="*/ 89 h 443"/>
                <a:gd name="T42" fmla="*/ 87 w 351"/>
                <a:gd name="T43" fmla="*/ 89 h 443"/>
                <a:gd name="T44" fmla="*/ 87 w 351"/>
                <a:gd name="T45" fmla="*/ 45 h 443"/>
                <a:gd name="T46" fmla="*/ 44 w 351"/>
                <a:gd name="T47" fmla="*/ 45 h 443"/>
                <a:gd name="T48" fmla="*/ 44 w 351"/>
                <a:gd name="T49" fmla="*/ 353 h 443"/>
                <a:gd name="T50" fmla="*/ 87 w 351"/>
                <a:gd name="T51" fmla="*/ 353 h 443"/>
                <a:gd name="T52" fmla="*/ 87 w 351"/>
                <a:gd name="T53" fmla="*/ 133 h 443"/>
                <a:gd name="T54" fmla="*/ 131 w 351"/>
                <a:gd name="T55" fmla="*/ 133 h 443"/>
                <a:gd name="T56" fmla="*/ 176 w 351"/>
                <a:gd name="T57" fmla="*/ 176 h 443"/>
                <a:gd name="T58" fmla="*/ 176 w 351"/>
                <a:gd name="T59" fmla="*/ 133 h 443"/>
                <a:gd name="T60" fmla="*/ 131 w 351"/>
                <a:gd name="T61" fmla="*/ 133 h 443"/>
                <a:gd name="T62" fmla="*/ 131 w 351"/>
                <a:gd name="T63" fmla="*/ 176 h 443"/>
                <a:gd name="T64" fmla="*/ 176 w 351"/>
                <a:gd name="T65" fmla="*/ 176 h 443"/>
                <a:gd name="T66" fmla="*/ 263 w 351"/>
                <a:gd name="T67" fmla="*/ 353 h 443"/>
                <a:gd name="T68" fmla="*/ 263 w 351"/>
                <a:gd name="T69" fmla="*/ 45 h 443"/>
                <a:gd name="T70" fmla="*/ 219 w 351"/>
                <a:gd name="T71" fmla="*/ 45 h 443"/>
                <a:gd name="T72" fmla="*/ 219 w 351"/>
                <a:gd name="T73" fmla="*/ 176 h 443"/>
                <a:gd name="T74" fmla="*/ 176 w 351"/>
                <a:gd name="T75" fmla="*/ 176 h 443"/>
                <a:gd name="T76" fmla="*/ 176 w 351"/>
                <a:gd name="T77" fmla="*/ 222 h 443"/>
                <a:gd name="T78" fmla="*/ 219 w 351"/>
                <a:gd name="T79" fmla="*/ 222 h 443"/>
                <a:gd name="T80" fmla="*/ 219 w 351"/>
                <a:gd name="T81" fmla="*/ 353 h 443"/>
                <a:gd name="T82" fmla="*/ 263 w 351"/>
                <a:gd name="T83" fmla="*/ 35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1" h="443">
                  <a:moveTo>
                    <a:pt x="351" y="443"/>
                  </a:moveTo>
                  <a:lnTo>
                    <a:pt x="219" y="443"/>
                  </a:lnTo>
                  <a:lnTo>
                    <a:pt x="219" y="399"/>
                  </a:lnTo>
                  <a:lnTo>
                    <a:pt x="176" y="399"/>
                  </a:lnTo>
                  <a:lnTo>
                    <a:pt x="176" y="443"/>
                  </a:lnTo>
                  <a:lnTo>
                    <a:pt x="44" y="443"/>
                  </a:lnTo>
                  <a:lnTo>
                    <a:pt x="44" y="399"/>
                  </a:lnTo>
                  <a:lnTo>
                    <a:pt x="0" y="399"/>
                  </a:lnTo>
                  <a:lnTo>
                    <a:pt x="0" y="45"/>
                  </a:lnTo>
                  <a:lnTo>
                    <a:pt x="44" y="45"/>
                  </a:lnTo>
                  <a:lnTo>
                    <a:pt x="44" y="0"/>
                  </a:lnTo>
                  <a:lnTo>
                    <a:pt x="131" y="0"/>
                  </a:lnTo>
                  <a:lnTo>
                    <a:pt x="131" y="45"/>
                  </a:lnTo>
                  <a:lnTo>
                    <a:pt x="219" y="45"/>
                  </a:lnTo>
                  <a:lnTo>
                    <a:pt x="219" y="0"/>
                  </a:lnTo>
                  <a:lnTo>
                    <a:pt x="306" y="0"/>
                  </a:lnTo>
                  <a:lnTo>
                    <a:pt x="306" y="45"/>
                  </a:lnTo>
                  <a:lnTo>
                    <a:pt x="351" y="45"/>
                  </a:lnTo>
                  <a:lnTo>
                    <a:pt x="351" y="443"/>
                  </a:lnTo>
                  <a:close/>
                  <a:moveTo>
                    <a:pt x="131" y="133"/>
                  </a:moveTo>
                  <a:lnTo>
                    <a:pt x="131" y="89"/>
                  </a:lnTo>
                  <a:lnTo>
                    <a:pt x="87" y="89"/>
                  </a:lnTo>
                  <a:lnTo>
                    <a:pt x="87" y="45"/>
                  </a:lnTo>
                  <a:lnTo>
                    <a:pt x="44" y="45"/>
                  </a:lnTo>
                  <a:lnTo>
                    <a:pt x="44" y="353"/>
                  </a:lnTo>
                  <a:lnTo>
                    <a:pt x="87" y="353"/>
                  </a:lnTo>
                  <a:lnTo>
                    <a:pt x="87" y="133"/>
                  </a:lnTo>
                  <a:lnTo>
                    <a:pt x="131" y="133"/>
                  </a:lnTo>
                  <a:close/>
                  <a:moveTo>
                    <a:pt x="176" y="176"/>
                  </a:moveTo>
                  <a:lnTo>
                    <a:pt x="176" y="133"/>
                  </a:lnTo>
                  <a:lnTo>
                    <a:pt x="131" y="133"/>
                  </a:lnTo>
                  <a:lnTo>
                    <a:pt x="131" y="176"/>
                  </a:lnTo>
                  <a:lnTo>
                    <a:pt x="176" y="176"/>
                  </a:lnTo>
                  <a:close/>
                  <a:moveTo>
                    <a:pt x="263" y="353"/>
                  </a:moveTo>
                  <a:lnTo>
                    <a:pt x="263" y="45"/>
                  </a:lnTo>
                  <a:lnTo>
                    <a:pt x="219" y="45"/>
                  </a:lnTo>
                  <a:lnTo>
                    <a:pt x="219" y="176"/>
                  </a:lnTo>
                  <a:lnTo>
                    <a:pt x="176" y="176"/>
                  </a:lnTo>
                  <a:lnTo>
                    <a:pt x="176" y="222"/>
                  </a:lnTo>
                  <a:lnTo>
                    <a:pt x="219" y="222"/>
                  </a:lnTo>
                  <a:lnTo>
                    <a:pt x="219" y="353"/>
                  </a:lnTo>
                  <a:lnTo>
                    <a:pt x="263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4">
              <a:extLst>
                <a:ext uri="{FF2B5EF4-FFF2-40B4-BE49-F238E27FC236}">
                  <a16:creationId xmlns:a16="http://schemas.microsoft.com/office/drawing/2014/main" id="{8075EDBA-23F9-434F-819B-FB2439DC23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5813" y="827088"/>
              <a:ext cx="557213" cy="703262"/>
            </a:xfrm>
            <a:custGeom>
              <a:avLst/>
              <a:gdLst>
                <a:gd name="T0" fmla="*/ 351 w 351"/>
                <a:gd name="T1" fmla="*/ 399 h 443"/>
                <a:gd name="T2" fmla="*/ 307 w 351"/>
                <a:gd name="T3" fmla="*/ 399 h 443"/>
                <a:gd name="T4" fmla="*/ 307 w 351"/>
                <a:gd name="T5" fmla="*/ 443 h 443"/>
                <a:gd name="T6" fmla="*/ 88 w 351"/>
                <a:gd name="T7" fmla="*/ 443 h 443"/>
                <a:gd name="T8" fmla="*/ 88 w 351"/>
                <a:gd name="T9" fmla="*/ 399 h 443"/>
                <a:gd name="T10" fmla="*/ 43 w 351"/>
                <a:gd name="T11" fmla="*/ 399 h 443"/>
                <a:gd name="T12" fmla="*/ 43 w 351"/>
                <a:gd name="T13" fmla="*/ 353 h 443"/>
                <a:gd name="T14" fmla="*/ 0 w 351"/>
                <a:gd name="T15" fmla="*/ 353 h 443"/>
                <a:gd name="T16" fmla="*/ 0 w 351"/>
                <a:gd name="T17" fmla="*/ 89 h 443"/>
                <a:gd name="T18" fmla="*/ 43 w 351"/>
                <a:gd name="T19" fmla="*/ 89 h 443"/>
                <a:gd name="T20" fmla="*/ 43 w 351"/>
                <a:gd name="T21" fmla="*/ 45 h 443"/>
                <a:gd name="T22" fmla="*/ 88 w 351"/>
                <a:gd name="T23" fmla="*/ 45 h 443"/>
                <a:gd name="T24" fmla="*/ 88 w 351"/>
                <a:gd name="T25" fmla="*/ 0 h 443"/>
                <a:gd name="T26" fmla="*/ 307 w 351"/>
                <a:gd name="T27" fmla="*/ 0 h 443"/>
                <a:gd name="T28" fmla="*/ 307 w 351"/>
                <a:gd name="T29" fmla="*/ 45 h 443"/>
                <a:gd name="T30" fmla="*/ 351 w 351"/>
                <a:gd name="T31" fmla="*/ 45 h 443"/>
                <a:gd name="T32" fmla="*/ 351 w 351"/>
                <a:gd name="T33" fmla="*/ 399 h 443"/>
                <a:gd name="T34" fmla="*/ 88 w 351"/>
                <a:gd name="T35" fmla="*/ 310 h 443"/>
                <a:gd name="T36" fmla="*/ 88 w 351"/>
                <a:gd name="T37" fmla="*/ 89 h 443"/>
                <a:gd name="T38" fmla="*/ 43 w 351"/>
                <a:gd name="T39" fmla="*/ 89 h 443"/>
                <a:gd name="T40" fmla="*/ 43 w 351"/>
                <a:gd name="T41" fmla="*/ 310 h 443"/>
                <a:gd name="T42" fmla="*/ 88 w 351"/>
                <a:gd name="T43" fmla="*/ 310 h 443"/>
                <a:gd name="T44" fmla="*/ 264 w 351"/>
                <a:gd name="T45" fmla="*/ 89 h 443"/>
                <a:gd name="T46" fmla="*/ 264 w 351"/>
                <a:gd name="T47" fmla="*/ 45 h 443"/>
                <a:gd name="T48" fmla="*/ 88 w 351"/>
                <a:gd name="T49" fmla="*/ 45 h 443"/>
                <a:gd name="T50" fmla="*/ 88 w 351"/>
                <a:gd name="T51" fmla="*/ 89 h 443"/>
                <a:gd name="T52" fmla="*/ 264 w 351"/>
                <a:gd name="T53" fmla="*/ 89 h 443"/>
                <a:gd name="T54" fmla="*/ 219 w 351"/>
                <a:gd name="T55" fmla="*/ 353 h 443"/>
                <a:gd name="T56" fmla="*/ 219 w 351"/>
                <a:gd name="T57" fmla="*/ 310 h 443"/>
                <a:gd name="T58" fmla="*/ 88 w 351"/>
                <a:gd name="T59" fmla="*/ 310 h 443"/>
                <a:gd name="T60" fmla="*/ 88 w 351"/>
                <a:gd name="T61" fmla="*/ 353 h 443"/>
                <a:gd name="T62" fmla="*/ 219 w 351"/>
                <a:gd name="T63" fmla="*/ 353 h 443"/>
                <a:gd name="T64" fmla="*/ 264 w 351"/>
                <a:gd name="T65" fmla="*/ 310 h 443"/>
                <a:gd name="T66" fmla="*/ 264 w 351"/>
                <a:gd name="T67" fmla="*/ 176 h 443"/>
                <a:gd name="T68" fmla="*/ 175 w 351"/>
                <a:gd name="T69" fmla="*/ 176 h 443"/>
                <a:gd name="T70" fmla="*/ 175 w 351"/>
                <a:gd name="T71" fmla="*/ 222 h 443"/>
                <a:gd name="T72" fmla="*/ 219 w 351"/>
                <a:gd name="T73" fmla="*/ 222 h 443"/>
                <a:gd name="T74" fmla="*/ 219 w 351"/>
                <a:gd name="T75" fmla="*/ 310 h 443"/>
                <a:gd name="T76" fmla="*/ 264 w 351"/>
                <a:gd name="T77" fmla="*/ 31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1" h="443">
                  <a:moveTo>
                    <a:pt x="351" y="399"/>
                  </a:moveTo>
                  <a:lnTo>
                    <a:pt x="307" y="399"/>
                  </a:lnTo>
                  <a:lnTo>
                    <a:pt x="307" y="443"/>
                  </a:lnTo>
                  <a:lnTo>
                    <a:pt x="88" y="443"/>
                  </a:lnTo>
                  <a:lnTo>
                    <a:pt x="88" y="399"/>
                  </a:lnTo>
                  <a:lnTo>
                    <a:pt x="43" y="399"/>
                  </a:lnTo>
                  <a:lnTo>
                    <a:pt x="43" y="353"/>
                  </a:lnTo>
                  <a:lnTo>
                    <a:pt x="0" y="353"/>
                  </a:lnTo>
                  <a:lnTo>
                    <a:pt x="0" y="89"/>
                  </a:lnTo>
                  <a:lnTo>
                    <a:pt x="43" y="89"/>
                  </a:lnTo>
                  <a:lnTo>
                    <a:pt x="43" y="45"/>
                  </a:lnTo>
                  <a:lnTo>
                    <a:pt x="88" y="45"/>
                  </a:lnTo>
                  <a:lnTo>
                    <a:pt x="88" y="0"/>
                  </a:lnTo>
                  <a:lnTo>
                    <a:pt x="307" y="0"/>
                  </a:lnTo>
                  <a:lnTo>
                    <a:pt x="307" y="45"/>
                  </a:lnTo>
                  <a:lnTo>
                    <a:pt x="351" y="45"/>
                  </a:lnTo>
                  <a:lnTo>
                    <a:pt x="351" y="399"/>
                  </a:lnTo>
                  <a:close/>
                  <a:moveTo>
                    <a:pt x="88" y="310"/>
                  </a:moveTo>
                  <a:lnTo>
                    <a:pt x="88" y="89"/>
                  </a:lnTo>
                  <a:lnTo>
                    <a:pt x="43" y="89"/>
                  </a:lnTo>
                  <a:lnTo>
                    <a:pt x="43" y="310"/>
                  </a:lnTo>
                  <a:lnTo>
                    <a:pt x="88" y="310"/>
                  </a:lnTo>
                  <a:close/>
                  <a:moveTo>
                    <a:pt x="264" y="89"/>
                  </a:moveTo>
                  <a:lnTo>
                    <a:pt x="264" y="45"/>
                  </a:lnTo>
                  <a:lnTo>
                    <a:pt x="88" y="45"/>
                  </a:lnTo>
                  <a:lnTo>
                    <a:pt x="88" y="89"/>
                  </a:lnTo>
                  <a:lnTo>
                    <a:pt x="264" y="89"/>
                  </a:lnTo>
                  <a:close/>
                  <a:moveTo>
                    <a:pt x="219" y="353"/>
                  </a:moveTo>
                  <a:lnTo>
                    <a:pt x="219" y="310"/>
                  </a:lnTo>
                  <a:lnTo>
                    <a:pt x="88" y="310"/>
                  </a:lnTo>
                  <a:lnTo>
                    <a:pt x="88" y="353"/>
                  </a:lnTo>
                  <a:lnTo>
                    <a:pt x="219" y="353"/>
                  </a:lnTo>
                  <a:close/>
                  <a:moveTo>
                    <a:pt x="264" y="310"/>
                  </a:moveTo>
                  <a:lnTo>
                    <a:pt x="264" y="176"/>
                  </a:lnTo>
                  <a:lnTo>
                    <a:pt x="175" y="176"/>
                  </a:lnTo>
                  <a:lnTo>
                    <a:pt x="175" y="222"/>
                  </a:lnTo>
                  <a:lnTo>
                    <a:pt x="219" y="222"/>
                  </a:lnTo>
                  <a:lnTo>
                    <a:pt x="219" y="310"/>
                  </a:lnTo>
                  <a:lnTo>
                    <a:pt x="264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5">
              <a:extLst>
                <a:ext uri="{FF2B5EF4-FFF2-40B4-BE49-F238E27FC236}">
                  <a16:creationId xmlns:a16="http://schemas.microsoft.com/office/drawing/2014/main" id="{64E3B692-4E42-4EA7-B24F-CFC8337D17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8588" y="827088"/>
              <a:ext cx="557213" cy="703262"/>
            </a:xfrm>
            <a:custGeom>
              <a:avLst/>
              <a:gdLst>
                <a:gd name="T0" fmla="*/ 351 w 351"/>
                <a:gd name="T1" fmla="*/ 399 h 443"/>
                <a:gd name="T2" fmla="*/ 308 w 351"/>
                <a:gd name="T3" fmla="*/ 399 h 443"/>
                <a:gd name="T4" fmla="*/ 308 w 351"/>
                <a:gd name="T5" fmla="*/ 443 h 443"/>
                <a:gd name="T6" fmla="*/ 87 w 351"/>
                <a:gd name="T7" fmla="*/ 443 h 443"/>
                <a:gd name="T8" fmla="*/ 87 w 351"/>
                <a:gd name="T9" fmla="*/ 399 h 443"/>
                <a:gd name="T10" fmla="*/ 44 w 351"/>
                <a:gd name="T11" fmla="*/ 399 h 443"/>
                <a:gd name="T12" fmla="*/ 44 w 351"/>
                <a:gd name="T13" fmla="*/ 353 h 443"/>
                <a:gd name="T14" fmla="*/ 0 w 351"/>
                <a:gd name="T15" fmla="*/ 353 h 443"/>
                <a:gd name="T16" fmla="*/ 0 w 351"/>
                <a:gd name="T17" fmla="*/ 89 h 443"/>
                <a:gd name="T18" fmla="*/ 44 w 351"/>
                <a:gd name="T19" fmla="*/ 89 h 443"/>
                <a:gd name="T20" fmla="*/ 44 w 351"/>
                <a:gd name="T21" fmla="*/ 45 h 443"/>
                <a:gd name="T22" fmla="*/ 87 w 351"/>
                <a:gd name="T23" fmla="*/ 45 h 443"/>
                <a:gd name="T24" fmla="*/ 87 w 351"/>
                <a:gd name="T25" fmla="*/ 0 h 443"/>
                <a:gd name="T26" fmla="*/ 263 w 351"/>
                <a:gd name="T27" fmla="*/ 0 h 443"/>
                <a:gd name="T28" fmla="*/ 263 w 351"/>
                <a:gd name="T29" fmla="*/ 45 h 443"/>
                <a:gd name="T30" fmla="*/ 308 w 351"/>
                <a:gd name="T31" fmla="*/ 45 h 443"/>
                <a:gd name="T32" fmla="*/ 308 w 351"/>
                <a:gd name="T33" fmla="*/ 89 h 443"/>
                <a:gd name="T34" fmla="*/ 351 w 351"/>
                <a:gd name="T35" fmla="*/ 89 h 443"/>
                <a:gd name="T36" fmla="*/ 351 w 351"/>
                <a:gd name="T37" fmla="*/ 399 h 443"/>
                <a:gd name="T38" fmla="*/ 87 w 351"/>
                <a:gd name="T39" fmla="*/ 310 h 443"/>
                <a:gd name="T40" fmla="*/ 87 w 351"/>
                <a:gd name="T41" fmla="*/ 89 h 443"/>
                <a:gd name="T42" fmla="*/ 44 w 351"/>
                <a:gd name="T43" fmla="*/ 89 h 443"/>
                <a:gd name="T44" fmla="*/ 44 w 351"/>
                <a:gd name="T45" fmla="*/ 310 h 443"/>
                <a:gd name="T46" fmla="*/ 87 w 351"/>
                <a:gd name="T47" fmla="*/ 310 h 443"/>
                <a:gd name="T48" fmla="*/ 219 w 351"/>
                <a:gd name="T49" fmla="*/ 89 h 443"/>
                <a:gd name="T50" fmla="*/ 219 w 351"/>
                <a:gd name="T51" fmla="*/ 45 h 443"/>
                <a:gd name="T52" fmla="*/ 87 w 351"/>
                <a:gd name="T53" fmla="*/ 45 h 443"/>
                <a:gd name="T54" fmla="*/ 87 w 351"/>
                <a:gd name="T55" fmla="*/ 89 h 443"/>
                <a:gd name="T56" fmla="*/ 219 w 351"/>
                <a:gd name="T57" fmla="*/ 89 h 443"/>
                <a:gd name="T58" fmla="*/ 219 w 351"/>
                <a:gd name="T59" fmla="*/ 353 h 443"/>
                <a:gd name="T60" fmla="*/ 219 w 351"/>
                <a:gd name="T61" fmla="*/ 310 h 443"/>
                <a:gd name="T62" fmla="*/ 87 w 351"/>
                <a:gd name="T63" fmla="*/ 310 h 443"/>
                <a:gd name="T64" fmla="*/ 87 w 351"/>
                <a:gd name="T65" fmla="*/ 353 h 443"/>
                <a:gd name="T66" fmla="*/ 219 w 351"/>
                <a:gd name="T67" fmla="*/ 353 h 443"/>
                <a:gd name="T68" fmla="*/ 263 w 351"/>
                <a:gd name="T69" fmla="*/ 310 h 443"/>
                <a:gd name="T70" fmla="*/ 263 w 351"/>
                <a:gd name="T71" fmla="*/ 89 h 443"/>
                <a:gd name="T72" fmla="*/ 219 w 351"/>
                <a:gd name="T73" fmla="*/ 89 h 443"/>
                <a:gd name="T74" fmla="*/ 219 w 351"/>
                <a:gd name="T75" fmla="*/ 310 h 443"/>
                <a:gd name="T76" fmla="*/ 263 w 351"/>
                <a:gd name="T77" fmla="*/ 31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1" h="443">
                  <a:moveTo>
                    <a:pt x="351" y="399"/>
                  </a:moveTo>
                  <a:lnTo>
                    <a:pt x="308" y="399"/>
                  </a:lnTo>
                  <a:lnTo>
                    <a:pt x="308" y="443"/>
                  </a:lnTo>
                  <a:lnTo>
                    <a:pt x="87" y="443"/>
                  </a:lnTo>
                  <a:lnTo>
                    <a:pt x="87" y="399"/>
                  </a:lnTo>
                  <a:lnTo>
                    <a:pt x="44" y="399"/>
                  </a:lnTo>
                  <a:lnTo>
                    <a:pt x="44" y="353"/>
                  </a:lnTo>
                  <a:lnTo>
                    <a:pt x="0" y="353"/>
                  </a:lnTo>
                  <a:lnTo>
                    <a:pt x="0" y="89"/>
                  </a:lnTo>
                  <a:lnTo>
                    <a:pt x="44" y="89"/>
                  </a:lnTo>
                  <a:lnTo>
                    <a:pt x="44" y="45"/>
                  </a:lnTo>
                  <a:lnTo>
                    <a:pt x="87" y="45"/>
                  </a:lnTo>
                  <a:lnTo>
                    <a:pt x="87" y="0"/>
                  </a:lnTo>
                  <a:lnTo>
                    <a:pt x="263" y="0"/>
                  </a:lnTo>
                  <a:lnTo>
                    <a:pt x="263" y="45"/>
                  </a:lnTo>
                  <a:lnTo>
                    <a:pt x="308" y="45"/>
                  </a:lnTo>
                  <a:lnTo>
                    <a:pt x="308" y="89"/>
                  </a:lnTo>
                  <a:lnTo>
                    <a:pt x="351" y="89"/>
                  </a:lnTo>
                  <a:lnTo>
                    <a:pt x="351" y="399"/>
                  </a:lnTo>
                  <a:close/>
                  <a:moveTo>
                    <a:pt x="87" y="310"/>
                  </a:moveTo>
                  <a:lnTo>
                    <a:pt x="87" y="89"/>
                  </a:lnTo>
                  <a:lnTo>
                    <a:pt x="44" y="89"/>
                  </a:lnTo>
                  <a:lnTo>
                    <a:pt x="44" y="310"/>
                  </a:lnTo>
                  <a:lnTo>
                    <a:pt x="87" y="310"/>
                  </a:lnTo>
                  <a:close/>
                  <a:moveTo>
                    <a:pt x="219" y="89"/>
                  </a:moveTo>
                  <a:lnTo>
                    <a:pt x="219" y="45"/>
                  </a:lnTo>
                  <a:lnTo>
                    <a:pt x="87" y="45"/>
                  </a:lnTo>
                  <a:lnTo>
                    <a:pt x="87" y="89"/>
                  </a:lnTo>
                  <a:lnTo>
                    <a:pt x="219" y="89"/>
                  </a:lnTo>
                  <a:close/>
                  <a:moveTo>
                    <a:pt x="219" y="353"/>
                  </a:moveTo>
                  <a:lnTo>
                    <a:pt x="219" y="310"/>
                  </a:lnTo>
                  <a:lnTo>
                    <a:pt x="87" y="310"/>
                  </a:lnTo>
                  <a:lnTo>
                    <a:pt x="87" y="353"/>
                  </a:lnTo>
                  <a:lnTo>
                    <a:pt x="219" y="353"/>
                  </a:lnTo>
                  <a:close/>
                  <a:moveTo>
                    <a:pt x="263" y="310"/>
                  </a:moveTo>
                  <a:lnTo>
                    <a:pt x="263" y="89"/>
                  </a:lnTo>
                  <a:lnTo>
                    <a:pt x="219" y="89"/>
                  </a:lnTo>
                  <a:lnTo>
                    <a:pt x="219" y="310"/>
                  </a:lnTo>
                  <a:lnTo>
                    <a:pt x="263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6">
              <a:extLst>
                <a:ext uri="{FF2B5EF4-FFF2-40B4-BE49-F238E27FC236}">
                  <a16:creationId xmlns:a16="http://schemas.microsoft.com/office/drawing/2014/main" id="{DB292213-3A3D-41BF-A30D-334E9C48A9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32951" y="827088"/>
              <a:ext cx="277813" cy="703262"/>
            </a:xfrm>
            <a:custGeom>
              <a:avLst/>
              <a:gdLst>
                <a:gd name="T0" fmla="*/ 175 w 175"/>
                <a:gd name="T1" fmla="*/ 443 h 443"/>
                <a:gd name="T2" fmla="*/ 43 w 175"/>
                <a:gd name="T3" fmla="*/ 443 h 443"/>
                <a:gd name="T4" fmla="*/ 43 w 175"/>
                <a:gd name="T5" fmla="*/ 399 h 443"/>
                <a:gd name="T6" fmla="*/ 0 w 175"/>
                <a:gd name="T7" fmla="*/ 399 h 443"/>
                <a:gd name="T8" fmla="*/ 0 w 175"/>
                <a:gd name="T9" fmla="*/ 45 h 443"/>
                <a:gd name="T10" fmla="*/ 43 w 175"/>
                <a:gd name="T11" fmla="*/ 45 h 443"/>
                <a:gd name="T12" fmla="*/ 43 w 175"/>
                <a:gd name="T13" fmla="*/ 0 h 443"/>
                <a:gd name="T14" fmla="*/ 130 w 175"/>
                <a:gd name="T15" fmla="*/ 0 h 443"/>
                <a:gd name="T16" fmla="*/ 130 w 175"/>
                <a:gd name="T17" fmla="*/ 45 h 443"/>
                <a:gd name="T18" fmla="*/ 175 w 175"/>
                <a:gd name="T19" fmla="*/ 45 h 443"/>
                <a:gd name="T20" fmla="*/ 175 w 175"/>
                <a:gd name="T21" fmla="*/ 443 h 443"/>
                <a:gd name="T22" fmla="*/ 86 w 175"/>
                <a:gd name="T23" fmla="*/ 266 h 443"/>
                <a:gd name="T24" fmla="*/ 86 w 175"/>
                <a:gd name="T25" fmla="*/ 45 h 443"/>
                <a:gd name="T26" fmla="*/ 43 w 175"/>
                <a:gd name="T27" fmla="*/ 45 h 443"/>
                <a:gd name="T28" fmla="*/ 43 w 175"/>
                <a:gd name="T29" fmla="*/ 266 h 443"/>
                <a:gd name="T30" fmla="*/ 86 w 175"/>
                <a:gd name="T31" fmla="*/ 266 h 443"/>
                <a:gd name="T32" fmla="*/ 86 w 175"/>
                <a:gd name="T33" fmla="*/ 353 h 443"/>
                <a:gd name="T34" fmla="*/ 86 w 175"/>
                <a:gd name="T35" fmla="*/ 310 h 443"/>
                <a:gd name="T36" fmla="*/ 43 w 175"/>
                <a:gd name="T37" fmla="*/ 310 h 443"/>
                <a:gd name="T38" fmla="*/ 43 w 175"/>
                <a:gd name="T39" fmla="*/ 353 h 443"/>
                <a:gd name="T40" fmla="*/ 86 w 175"/>
                <a:gd name="T41" fmla="*/ 35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5" h="443">
                  <a:moveTo>
                    <a:pt x="175" y="443"/>
                  </a:moveTo>
                  <a:lnTo>
                    <a:pt x="43" y="443"/>
                  </a:lnTo>
                  <a:lnTo>
                    <a:pt x="43" y="399"/>
                  </a:lnTo>
                  <a:lnTo>
                    <a:pt x="0" y="399"/>
                  </a:lnTo>
                  <a:lnTo>
                    <a:pt x="0" y="45"/>
                  </a:lnTo>
                  <a:lnTo>
                    <a:pt x="43" y="45"/>
                  </a:lnTo>
                  <a:lnTo>
                    <a:pt x="43" y="0"/>
                  </a:lnTo>
                  <a:lnTo>
                    <a:pt x="130" y="0"/>
                  </a:lnTo>
                  <a:lnTo>
                    <a:pt x="130" y="45"/>
                  </a:lnTo>
                  <a:lnTo>
                    <a:pt x="175" y="45"/>
                  </a:lnTo>
                  <a:lnTo>
                    <a:pt x="175" y="443"/>
                  </a:lnTo>
                  <a:close/>
                  <a:moveTo>
                    <a:pt x="86" y="266"/>
                  </a:moveTo>
                  <a:lnTo>
                    <a:pt x="86" y="45"/>
                  </a:lnTo>
                  <a:lnTo>
                    <a:pt x="43" y="45"/>
                  </a:lnTo>
                  <a:lnTo>
                    <a:pt x="43" y="266"/>
                  </a:lnTo>
                  <a:lnTo>
                    <a:pt x="86" y="266"/>
                  </a:lnTo>
                  <a:close/>
                  <a:moveTo>
                    <a:pt x="86" y="353"/>
                  </a:moveTo>
                  <a:lnTo>
                    <a:pt x="86" y="310"/>
                  </a:lnTo>
                  <a:lnTo>
                    <a:pt x="43" y="310"/>
                  </a:lnTo>
                  <a:lnTo>
                    <a:pt x="43" y="353"/>
                  </a:lnTo>
                  <a:lnTo>
                    <a:pt x="86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89EFA601-890A-4FEA-8063-3CADDA7D16C3}"/>
              </a:ext>
            </a:extLst>
          </p:cNvPr>
          <p:cNvGrpSpPr/>
          <p:nvPr userDrawn="1"/>
        </p:nvGrpSpPr>
        <p:grpSpPr>
          <a:xfrm>
            <a:off x="4298950" y="1020817"/>
            <a:ext cx="3594100" cy="3586163"/>
            <a:chOff x="9220871" y="366028"/>
            <a:chExt cx="3594100" cy="3586163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7BB53B8D-F8A4-4513-9C97-686F50240187}"/>
                </a:ext>
              </a:extLst>
            </p:cNvPr>
            <p:cNvGrpSpPr/>
            <p:nvPr/>
          </p:nvGrpSpPr>
          <p:grpSpPr>
            <a:xfrm>
              <a:off x="9220871" y="366028"/>
              <a:ext cx="3594100" cy="3586163"/>
              <a:chOff x="13050838" y="2692400"/>
              <a:chExt cx="3594100" cy="3586163"/>
            </a:xfrm>
          </p:grpSpPr>
          <p:sp>
            <p:nvSpPr>
              <p:cNvPr id="191" name="AutoShape 3">
                <a:extLst>
                  <a:ext uri="{FF2B5EF4-FFF2-40B4-BE49-F238E27FC236}">
                    <a16:creationId xmlns:a16="http://schemas.microsoft.com/office/drawing/2014/main" id="{DBB81FB2-7A97-46F0-BA26-2B6206E39FB9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3050838" y="2692400"/>
                <a:ext cx="3594100" cy="3584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5">
                <a:extLst>
                  <a:ext uri="{FF2B5EF4-FFF2-40B4-BE49-F238E27FC236}">
                    <a16:creationId xmlns:a16="http://schemas.microsoft.com/office/drawing/2014/main" id="{D6A5EE4E-93F7-4631-8F89-CA7DEA723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95388" y="3465513"/>
                <a:ext cx="2678113" cy="2743200"/>
              </a:xfrm>
              <a:custGeom>
                <a:avLst/>
                <a:gdLst>
                  <a:gd name="T0" fmla="*/ 1643 w 1687"/>
                  <a:gd name="T1" fmla="*/ 90 h 1728"/>
                  <a:gd name="T2" fmla="*/ 1599 w 1687"/>
                  <a:gd name="T3" fmla="*/ 178 h 1728"/>
                  <a:gd name="T4" fmla="*/ 1599 w 1687"/>
                  <a:gd name="T5" fmla="*/ 311 h 1728"/>
                  <a:gd name="T6" fmla="*/ 1599 w 1687"/>
                  <a:gd name="T7" fmla="*/ 444 h 1728"/>
                  <a:gd name="T8" fmla="*/ 1599 w 1687"/>
                  <a:gd name="T9" fmla="*/ 577 h 1728"/>
                  <a:gd name="T10" fmla="*/ 1599 w 1687"/>
                  <a:gd name="T11" fmla="*/ 709 h 1728"/>
                  <a:gd name="T12" fmla="*/ 1599 w 1687"/>
                  <a:gd name="T13" fmla="*/ 842 h 1728"/>
                  <a:gd name="T14" fmla="*/ 1599 w 1687"/>
                  <a:gd name="T15" fmla="*/ 975 h 1728"/>
                  <a:gd name="T16" fmla="*/ 1599 w 1687"/>
                  <a:gd name="T17" fmla="*/ 1107 h 1728"/>
                  <a:gd name="T18" fmla="*/ 1599 w 1687"/>
                  <a:gd name="T19" fmla="*/ 1241 h 1728"/>
                  <a:gd name="T20" fmla="*/ 1599 w 1687"/>
                  <a:gd name="T21" fmla="*/ 1374 h 1728"/>
                  <a:gd name="T22" fmla="*/ 1599 w 1687"/>
                  <a:gd name="T23" fmla="*/ 1506 h 1728"/>
                  <a:gd name="T24" fmla="*/ 1553 w 1687"/>
                  <a:gd name="T25" fmla="*/ 1595 h 1728"/>
                  <a:gd name="T26" fmla="*/ 1465 w 1687"/>
                  <a:gd name="T27" fmla="*/ 1639 h 1728"/>
                  <a:gd name="T28" fmla="*/ 1332 w 1687"/>
                  <a:gd name="T29" fmla="*/ 1639 h 1728"/>
                  <a:gd name="T30" fmla="*/ 1199 w 1687"/>
                  <a:gd name="T31" fmla="*/ 1639 h 1728"/>
                  <a:gd name="T32" fmla="*/ 1066 w 1687"/>
                  <a:gd name="T33" fmla="*/ 1639 h 1728"/>
                  <a:gd name="T34" fmla="*/ 932 w 1687"/>
                  <a:gd name="T35" fmla="*/ 1639 h 1728"/>
                  <a:gd name="T36" fmla="*/ 844 w 1687"/>
                  <a:gd name="T37" fmla="*/ 1683 h 1728"/>
                  <a:gd name="T38" fmla="*/ 710 w 1687"/>
                  <a:gd name="T39" fmla="*/ 1683 h 1728"/>
                  <a:gd name="T40" fmla="*/ 577 w 1687"/>
                  <a:gd name="T41" fmla="*/ 1683 h 1728"/>
                  <a:gd name="T42" fmla="*/ 444 w 1687"/>
                  <a:gd name="T43" fmla="*/ 1683 h 1728"/>
                  <a:gd name="T44" fmla="*/ 311 w 1687"/>
                  <a:gd name="T45" fmla="*/ 1683 h 1728"/>
                  <a:gd name="T46" fmla="*/ 177 w 1687"/>
                  <a:gd name="T47" fmla="*/ 1683 h 1728"/>
                  <a:gd name="T48" fmla="*/ 45 w 1687"/>
                  <a:gd name="T49" fmla="*/ 1683 h 1728"/>
                  <a:gd name="T50" fmla="*/ 45 w 1687"/>
                  <a:gd name="T51" fmla="*/ 1728 h 1728"/>
                  <a:gd name="T52" fmla="*/ 177 w 1687"/>
                  <a:gd name="T53" fmla="*/ 1728 h 1728"/>
                  <a:gd name="T54" fmla="*/ 311 w 1687"/>
                  <a:gd name="T55" fmla="*/ 1728 h 1728"/>
                  <a:gd name="T56" fmla="*/ 444 w 1687"/>
                  <a:gd name="T57" fmla="*/ 1728 h 1728"/>
                  <a:gd name="T58" fmla="*/ 577 w 1687"/>
                  <a:gd name="T59" fmla="*/ 1728 h 1728"/>
                  <a:gd name="T60" fmla="*/ 710 w 1687"/>
                  <a:gd name="T61" fmla="*/ 1728 h 1728"/>
                  <a:gd name="T62" fmla="*/ 844 w 1687"/>
                  <a:gd name="T63" fmla="*/ 1728 h 1728"/>
                  <a:gd name="T64" fmla="*/ 976 w 1687"/>
                  <a:gd name="T65" fmla="*/ 1728 h 1728"/>
                  <a:gd name="T66" fmla="*/ 1110 w 1687"/>
                  <a:gd name="T67" fmla="*/ 1728 h 1728"/>
                  <a:gd name="T68" fmla="*/ 1243 w 1687"/>
                  <a:gd name="T69" fmla="*/ 1728 h 1728"/>
                  <a:gd name="T70" fmla="*/ 1377 w 1687"/>
                  <a:gd name="T71" fmla="*/ 1728 h 1728"/>
                  <a:gd name="T72" fmla="*/ 1509 w 1687"/>
                  <a:gd name="T73" fmla="*/ 1728 h 1728"/>
                  <a:gd name="T74" fmla="*/ 1599 w 1687"/>
                  <a:gd name="T75" fmla="*/ 1683 h 1728"/>
                  <a:gd name="T76" fmla="*/ 1643 w 1687"/>
                  <a:gd name="T77" fmla="*/ 1595 h 1728"/>
                  <a:gd name="T78" fmla="*/ 1687 w 1687"/>
                  <a:gd name="T79" fmla="*/ 1506 h 1728"/>
                  <a:gd name="T80" fmla="*/ 1687 w 1687"/>
                  <a:gd name="T81" fmla="*/ 1374 h 1728"/>
                  <a:gd name="T82" fmla="*/ 1687 w 1687"/>
                  <a:gd name="T83" fmla="*/ 1241 h 1728"/>
                  <a:gd name="T84" fmla="*/ 1687 w 1687"/>
                  <a:gd name="T85" fmla="*/ 1107 h 1728"/>
                  <a:gd name="T86" fmla="*/ 1687 w 1687"/>
                  <a:gd name="T87" fmla="*/ 975 h 1728"/>
                  <a:gd name="T88" fmla="*/ 1687 w 1687"/>
                  <a:gd name="T89" fmla="*/ 842 h 1728"/>
                  <a:gd name="T90" fmla="*/ 1687 w 1687"/>
                  <a:gd name="T91" fmla="*/ 709 h 1728"/>
                  <a:gd name="T92" fmla="*/ 1687 w 1687"/>
                  <a:gd name="T93" fmla="*/ 577 h 1728"/>
                  <a:gd name="T94" fmla="*/ 1687 w 1687"/>
                  <a:gd name="T95" fmla="*/ 444 h 1728"/>
                  <a:gd name="T96" fmla="*/ 1687 w 1687"/>
                  <a:gd name="T97" fmla="*/ 311 h 1728"/>
                  <a:gd name="T98" fmla="*/ 1687 w 1687"/>
                  <a:gd name="T99" fmla="*/ 178 h 1728"/>
                  <a:gd name="T100" fmla="*/ 1687 w 1687"/>
                  <a:gd name="T101" fmla="*/ 46 h 1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87" h="1728">
                    <a:moveTo>
                      <a:pt x="1643" y="0"/>
                    </a:moveTo>
                    <a:lnTo>
                      <a:pt x="1643" y="46"/>
                    </a:lnTo>
                    <a:lnTo>
                      <a:pt x="1643" y="90"/>
                    </a:lnTo>
                    <a:lnTo>
                      <a:pt x="1643" y="134"/>
                    </a:lnTo>
                    <a:lnTo>
                      <a:pt x="1643" y="178"/>
                    </a:lnTo>
                    <a:lnTo>
                      <a:pt x="1599" y="178"/>
                    </a:lnTo>
                    <a:lnTo>
                      <a:pt x="1599" y="223"/>
                    </a:lnTo>
                    <a:lnTo>
                      <a:pt x="1599" y="267"/>
                    </a:lnTo>
                    <a:lnTo>
                      <a:pt x="1599" y="311"/>
                    </a:lnTo>
                    <a:lnTo>
                      <a:pt x="1599" y="355"/>
                    </a:lnTo>
                    <a:lnTo>
                      <a:pt x="1599" y="400"/>
                    </a:lnTo>
                    <a:lnTo>
                      <a:pt x="1599" y="444"/>
                    </a:lnTo>
                    <a:lnTo>
                      <a:pt x="1599" y="488"/>
                    </a:lnTo>
                    <a:lnTo>
                      <a:pt x="1599" y="532"/>
                    </a:lnTo>
                    <a:lnTo>
                      <a:pt x="1599" y="577"/>
                    </a:lnTo>
                    <a:lnTo>
                      <a:pt x="1599" y="621"/>
                    </a:lnTo>
                    <a:lnTo>
                      <a:pt x="1599" y="665"/>
                    </a:lnTo>
                    <a:lnTo>
                      <a:pt x="1599" y="709"/>
                    </a:lnTo>
                    <a:lnTo>
                      <a:pt x="1599" y="753"/>
                    </a:lnTo>
                    <a:lnTo>
                      <a:pt x="1599" y="798"/>
                    </a:lnTo>
                    <a:lnTo>
                      <a:pt x="1599" y="842"/>
                    </a:lnTo>
                    <a:lnTo>
                      <a:pt x="1599" y="886"/>
                    </a:lnTo>
                    <a:lnTo>
                      <a:pt x="1599" y="930"/>
                    </a:lnTo>
                    <a:lnTo>
                      <a:pt x="1599" y="975"/>
                    </a:lnTo>
                    <a:lnTo>
                      <a:pt x="1599" y="1019"/>
                    </a:lnTo>
                    <a:lnTo>
                      <a:pt x="1599" y="1063"/>
                    </a:lnTo>
                    <a:lnTo>
                      <a:pt x="1599" y="1107"/>
                    </a:lnTo>
                    <a:lnTo>
                      <a:pt x="1599" y="1153"/>
                    </a:lnTo>
                    <a:lnTo>
                      <a:pt x="1599" y="1197"/>
                    </a:lnTo>
                    <a:lnTo>
                      <a:pt x="1599" y="1241"/>
                    </a:lnTo>
                    <a:lnTo>
                      <a:pt x="1599" y="1285"/>
                    </a:lnTo>
                    <a:lnTo>
                      <a:pt x="1599" y="1329"/>
                    </a:lnTo>
                    <a:lnTo>
                      <a:pt x="1599" y="1374"/>
                    </a:lnTo>
                    <a:lnTo>
                      <a:pt x="1599" y="1418"/>
                    </a:lnTo>
                    <a:lnTo>
                      <a:pt x="1599" y="1462"/>
                    </a:lnTo>
                    <a:lnTo>
                      <a:pt x="1599" y="1506"/>
                    </a:lnTo>
                    <a:lnTo>
                      <a:pt x="1599" y="1551"/>
                    </a:lnTo>
                    <a:lnTo>
                      <a:pt x="1553" y="1551"/>
                    </a:lnTo>
                    <a:lnTo>
                      <a:pt x="1553" y="1595"/>
                    </a:lnTo>
                    <a:lnTo>
                      <a:pt x="1509" y="1595"/>
                    </a:lnTo>
                    <a:lnTo>
                      <a:pt x="1509" y="1639"/>
                    </a:lnTo>
                    <a:lnTo>
                      <a:pt x="1465" y="1639"/>
                    </a:lnTo>
                    <a:lnTo>
                      <a:pt x="1421" y="1639"/>
                    </a:lnTo>
                    <a:lnTo>
                      <a:pt x="1377" y="1639"/>
                    </a:lnTo>
                    <a:lnTo>
                      <a:pt x="1332" y="1639"/>
                    </a:lnTo>
                    <a:lnTo>
                      <a:pt x="1287" y="1639"/>
                    </a:lnTo>
                    <a:lnTo>
                      <a:pt x="1243" y="1639"/>
                    </a:lnTo>
                    <a:lnTo>
                      <a:pt x="1199" y="1639"/>
                    </a:lnTo>
                    <a:lnTo>
                      <a:pt x="1154" y="1639"/>
                    </a:lnTo>
                    <a:lnTo>
                      <a:pt x="1110" y="1639"/>
                    </a:lnTo>
                    <a:lnTo>
                      <a:pt x="1066" y="1639"/>
                    </a:lnTo>
                    <a:lnTo>
                      <a:pt x="1021" y="1639"/>
                    </a:lnTo>
                    <a:lnTo>
                      <a:pt x="976" y="1639"/>
                    </a:lnTo>
                    <a:lnTo>
                      <a:pt x="932" y="1639"/>
                    </a:lnTo>
                    <a:lnTo>
                      <a:pt x="888" y="1639"/>
                    </a:lnTo>
                    <a:lnTo>
                      <a:pt x="888" y="1683"/>
                    </a:lnTo>
                    <a:lnTo>
                      <a:pt x="844" y="1683"/>
                    </a:lnTo>
                    <a:lnTo>
                      <a:pt x="800" y="1683"/>
                    </a:lnTo>
                    <a:lnTo>
                      <a:pt x="754" y="1683"/>
                    </a:lnTo>
                    <a:lnTo>
                      <a:pt x="710" y="1683"/>
                    </a:lnTo>
                    <a:lnTo>
                      <a:pt x="666" y="1683"/>
                    </a:lnTo>
                    <a:lnTo>
                      <a:pt x="622" y="1683"/>
                    </a:lnTo>
                    <a:lnTo>
                      <a:pt x="577" y="1683"/>
                    </a:lnTo>
                    <a:lnTo>
                      <a:pt x="533" y="1683"/>
                    </a:lnTo>
                    <a:lnTo>
                      <a:pt x="489" y="1683"/>
                    </a:lnTo>
                    <a:lnTo>
                      <a:pt x="444" y="1683"/>
                    </a:lnTo>
                    <a:lnTo>
                      <a:pt x="399" y="1683"/>
                    </a:lnTo>
                    <a:lnTo>
                      <a:pt x="355" y="1683"/>
                    </a:lnTo>
                    <a:lnTo>
                      <a:pt x="311" y="1683"/>
                    </a:lnTo>
                    <a:lnTo>
                      <a:pt x="267" y="1683"/>
                    </a:lnTo>
                    <a:lnTo>
                      <a:pt x="223" y="1683"/>
                    </a:lnTo>
                    <a:lnTo>
                      <a:pt x="177" y="1683"/>
                    </a:lnTo>
                    <a:lnTo>
                      <a:pt x="133" y="1683"/>
                    </a:lnTo>
                    <a:lnTo>
                      <a:pt x="89" y="1683"/>
                    </a:lnTo>
                    <a:lnTo>
                      <a:pt x="45" y="1683"/>
                    </a:lnTo>
                    <a:lnTo>
                      <a:pt x="0" y="1683"/>
                    </a:lnTo>
                    <a:lnTo>
                      <a:pt x="0" y="1728"/>
                    </a:lnTo>
                    <a:lnTo>
                      <a:pt x="45" y="1728"/>
                    </a:lnTo>
                    <a:lnTo>
                      <a:pt x="89" y="1728"/>
                    </a:lnTo>
                    <a:lnTo>
                      <a:pt x="133" y="1728"/>
                    </a:lnTo>
                    <a:lnTo>
                      <a:pt x="177" y="1728"/>
                    </a:lnTo>
                    <a:lnTo>
                      <a:pt x="223" y="1728"/>
                    </a:lnTo>
                    <a:lnTo>
                      <a:pt x="267" y="1728"/>
                    </a:lnTo>
                    <a:lnTo>
                      <a:pt x="311" y="1728"/>
                    </a:lnTo>
                    <a:lnTo>
                      <a:pt x="355" y="1728"/>
                    </a:lnTo>
                    <a:lnTo>
                      <a:pt x="399" y="1728"/>
                    </a:lnTo>
                    <a:lnTo>
                      <a:pt x="444" y="1728"/>
                    </a:lnTo>
                    <a:lnTo>
                      <a:pt x="489" y="1728"/>
                    </a:lnTo>
                    <a:lnTo>
                      <a:pt x="533" y="1728"/>
                    </a:lnTo>
                    <a:lnTo>
                      <a:pt x="577" y="1728"/>
                    </a:lnTo>
                    <a:lnTo>
                      <a:pt x="622" y="1728"/>
                    </a:lnTo>
                    <a:lnTo>
                      <a:pt x="666" y="1728"/>
                    </a:lnTo>
                    <a:lnTo>
                      <a:pt x="710" y="1728"/>
                    </a:lnTo>
                    <a:lnTo>
                      <a:pt x="754" y="1728"/>
                    </a:lnTo>
                    <a:lnTo>
                      <a:pt x="800" y="1728"/>
                    </a:lnTo>
                    <a:lnTo>
                      <a:pt x="844" y="1728"/>
                    </a:lnTo>
                    <a:lnTo>
                      <a:pt x="888" y="1728"/>
                    </a:lnTo>
                    <a:lnTo>
                      <a:pt x="932" y="1728"/>
                    </a:lnTo>
                    <a:lnTo>
                      <a:pt x="976" y="1728"/>
                    </a:lnTo>
                    <a:lnTo>
                      <a:pt x="1021" y="1728"/>
                    </a:lnTo>
                    <a:lnTo>
                      <a:pt x="1066" y="1728"/>
                    </a:lnTo>
                    <a:lnTo>
                      <a:pt x="1110" y="1728"/>
                    </a:lnTo>
                    <a:lnTo>
                      <a:pt x="1154" y="1728"/>
                    </a:lnTo>
                    <a:lnTo>
                      <a:pt x="1199" y="1728"/>
                    </a:lnTo>
                    <a:lnTo>
                      <a:pt x="1243" y="1728"/>
                    </a:lnTo>
                    <a:lnTo>
                      <a:pt x="1287" y="1728"/>
                    </a:lnTo>
                    <a:lnTo>
                      <a:pt x="1332" y="1728"/>
                    </a:lnTo>
                    <a:lnTo>
                      <a:pt x="1377" y="1728"/>
                    </a:lnTo>
                    <a:lnTo>
                      <a:pt x="1421" y="1728"/>
                    </a:lnTo>
                    <a:lnTo>
                      <a:pt x="1465" y="1728"/>
                    </a:lnTo>
                    <a:lnTo>
                      <a:pt x="1509" y="1728"/>
                    </a:lnTo>
                    <a:lnTo>
                      <a:pt x="1553" y="1728"/>
                    </a:lnTo>
                    <a:lnTo>
                      <a:pt x="1553" y="1683"/>
                    </a:lnTo>
                    <a:lnTo>
                      <a:pt x="1599" y="1683"/>
                    </a:lnTo>
                    <a:lnTo>
                      <a:pt x="1599" y="1639"/>
                    </a:lnTo>
                    <a:lnTo>
                      <a:pt x="1643" y="1639"/>
                    </a:lnTo>
                    <a:lnTo>
                      <a:pt x="1643" y="1595"/>
                    </a:lnTo>
                    <a:lnTo>
                      <a:pt x="1687" y="1595"/>
                    </a:lnTo>
                    <a:lnTo>
                      <a:pt x="1687" y="1551"/>
                    </a:lnTo>
                    <a:lnTo>
                      <a:pt x="1687" y="1506"/>
                    </a:lnTo>
                    <a:lnTo>
                      <a:pt x="1687" y="1462"/>
                    </a:lnTo>
                    <a:lnTo>
                      <a:pt x="1687" y="1418"/>
                    </a:lnTo>
                    <a:lnTo>
                      <a:pt x="1687" y="1374"/>
                    </a:lnTo>
                    <a:lnTo>
                      <a:pt x="1687" y="1329"/>
                    </a:lnTo>
                    <a:lnTo>
                      <a:pt x="1687" y="1285"/>
                    </a:lnTo>
                    <a:lnTo>
                      <a:pt x="1687" y="1241"/>
                    </a:lnTo>
                    <a:lnTo>
                      <a:pt x="1687" y="1197"/>
                    </a:lnTo>
                    <a:lnTo>
                      <a:pt x="1687" y="1153"/>
                    </a:lnTo>
                    <a:lnTo>
                      <a:pt x="1687" y="1107"/>
                    </a:lnTo>
                    <a:lnTo>
                      <a:pt x="1687" y="1063"/>
                    </a:lnTo>
                    <a:lnTo>
                      <a:pt x="1687" y="1019"/>
                    </a:lnTo>
                    <a:lnTo>
                      <a:pt x="1687" y="975"/>
                    </a:lnTo>
                    <a:lnTo>
                      <a:pt x="1687" y="930"/>
                    </a:lnTo>
                    <a:lnTo>
                      <a:pt x="1687" y="886"/>
                    </a:lnTo>
                    <a:lnTo>
                      <a:pt x="1687" y="842"/>
                    </a:lnTo>
                    <a:lnTo>
                      <a:pt x="1687" y="798"/>
                    </a:lnTo>
                    <a:lnTo>
                      <a:pt x="1687" y="753"/>
                    </a:lnTo>
                    <a:lnTo>
                      <a:pt x="1687" y="709"/>
                    </a:lnTo>
                    <a:lnTo>
                      <a:pt x="1687" y="665"/>
                    </a:lnTo>
                    <a:lnTo>
                      <a:pt x="1687" y="621"/>
                    </a:lnTo>
                    <a:lnTo>
                      <a:pt x="1687" y="577"/>
                    </a:lnTo>
                    <a:lnTo>
                      <a:pt x="1687" y="532"/>
                    </a:lnTo>
                    <a:lnTo>
                      <a:pt x="1687" y="488"/>
                    </a:lnTo>
                    <a:lnTo>
                      <a:pt x="1687" y="444"/>
                    </a:lnTo>
                    <a:lnTo>
                      <a:pt x="1687" y="400"/>
                    </a:lnTo>
                    <a:lnTo>
                      <a:pt x="1687" y="355"/>
                    </a:lnTo>
                    <a:lnTo>
                      <a:pt x="1687" y="311"/>
                    </a:lnTo>
                    <a:lnTo>
                      <a:pt x="1687" y="267"/>
                    </a:lnTo>
                    <a:lnTo>
                      <a:pt x="1687" y="223"/>
                    </a:lnTo>
                    <a:lnTo>
                      <a:pt x="1687" y="178"/>
                    </a:lnTo>
                    <a:lnTo>
                      <a:pt x="1687" y="134"/>
                    </a:lnTo>
                    <a:lnTo>
                      <a:pt x="1687" y="90"/>
                    </a:lnTo>
                    <a:lnTo>
                      <a:pt x="1687" y="46"/>
                    </a:lnTo>
                    <a:lnTo>
                      <a:pt x="1687" y="0"/>
                    </a:lnTo>
                    <a:lnTo>
                      <a:pt x="164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6">
                <a:extLst>
                  <a:ext uri="{FF2B5EF4-FFF2-40B4-BE49-F238E27FC236}">
                    <a16:creationId xmlns:a16="http://schemas.microsoft.com/office/drawing/2014/main" id="{61C32695-22A3-4DA2-ACD2-BEF437A9E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0688" y="2763838"/>
                <a:ext cx="2960688" cy="3092450"/>
              </a:xfrm>
              <a:custGeom>
                <a:avLst/>
                <a:gdLst>
                  <a:gd name="T0" fmla="*/ 621 w 1865"/>
                  <a:gd name="T1" fmla="*/ 89 h 1948"/>
                  <a:gd name="T2" fmla="*/ 755 w 1865"/>
                  <a:gd name="T3" fmla="*/ 89 h 1948"/>
                  <a:gd name="T4" fmla="*/ 887 w 1865"/>
                  <a:gd name="T5" fmla="*/ 89 h 1948"/>
                  <a:gd name="T6" fmla="*/ 1021 w 1865"/>
                  <a:gd name="T7" fmla="*/ 89 h 1948"/>
                  <a:gd name="T8" fmla="*/ 1154 w 1865"/>
                  <a:gd name="T9" fmla="*/ 89 h 1948"/>
                  <a:gd name="T10" fmla="*/ 1288 w 1865"/>
                  <a:gd name="T11" fmla="*/ 89 h 1948"/>
                  <a:gd name="T12" fmla="*/ 1420 w 1865"/>
                  <a:gd name="T13" fmla="*/ 89 h 1948"/>
                  <a:gd name="T14" fmla="*/ 1554 w 1865"/>
                  <a:gd name="T15" fmla="*/ 89 h 1948"/>
                  <a:gd name="T16" fmla="*/ 1642 w 1865"/>
                  <a:gd name="T17" fmla="*/ 44 h 1948"/>
                  <a:gd name="T18" fmla="*/ 1775 w 1865"/>
                  <a:gd name="T19" fmla="*/ 44 h 1948"/>
                  <a:gd name="T20" fmla="*/ 1865 w 1865"/>
                  <a:gd name="T21" fmla="*/ 0 h 1948"/>
                  <a:gd name="T22" fmla="*/ 1731 w 1865"/>
                  <a:gd name="T23" fmla="*/ 0 h 1948"/>
                  <a:gd name="T24" fmla="*/ 1598 w 1865"/>
                  <a:gd name="T25" fmla="*/ 0 h 1948"/>
                  <a:gd name="T26" fmla="*/ 1464 w 1865"/>
                  <a:gd name="T27" fmla="*/ 0 h 1948"/>
                  <a:gd name="T28" fmla="*/ 1332 w 1865"/>
                  <a:gd name="T29" fmla="*/ 0 h 1948"/>
                  <a:gd name="T30" fmla="*/ 1198 w 1865"/>
                  <a:gd name="T31" fmla="*/ 0 h 1948"/>
                  <a:gd name="T32" fmla="*/ 1065 w 1865"/>
                  <a:gd name="T33" fmla="*/ 0 h 1948"/>
                  <a:gd name="T34" fmla="*/ 932 w 1865"/>
                  <a:gd name="T35" fmla="*/ 0 h 1948"/>
                  <a:gd name="T36" fmla="*/ 799 w 1865"/>
                  <a:gd name="T37" fmla="*/ 0 h 1948"/>
                  <a:gd name="T38" fmla="*/ 665 w 1865"/>
                  <a:gd name="T39" fmla="*/ 0 h 1948"/>
                  <a:gd name="T40" fmla="*/ 533 w 1865"/>
                  <a:gd name="T41" fmla="*/ 0 h 1948"/>
                  <a:gd name="T42" fmla="*/ 400 w 1865"/>
                  <a:gd name="T43" fmla="*/ 0 h 1948"/>
                  <a:gd name="T44" fmla="*/ 266 w 1865"/>
                  <a:gd name="T45" fmla="*/ 0 h 1948"/>
                  <a:gd name="T46" fmla="*/ 134 w 1865"/>
                  <a:gd name="T47" fmla="*/ 0 h 1948"/>
                  <a:gd name="T48" fmla="*/ 88 w 1865"/>
                  <a:gd name="T49" fmla="*/ 89 h 1948"/>
                  <a:gd name="T50" fmla="*/ 0 w 1865"/>
                  <a:gd name="T51" fmla="*/ 133 h 1948"/>
                  <a:gd name="T52" fmla="*/ 0 w 1865"/>
                  <a:gd name="T53" fmla="*/ 266 h 1948"/>
                  <a:gd name="T54" fmla="*/ 0 w 1865"/>
                  <a:gd name="T55" fmla="*/ 398 h 1948"/>
                  <a:gd name="T56" fmla="*/ 0 w 1865"/>
                  <a:gd name="T57" fmla="*/ 532 h 1948"/>
                  <a:gd name="T58" fmla="*/ 0 w 1865"/>
                  <a:gd name="T59" fmla="*/ 665 h 1948"/>
                  <a:gd name="T60" fmla="*/ 0 w 1865"/>
                  <a:gd name="T61" fmla="*/ 797 h 1948"/>
                  <a:gd name="T62" fmla="*/ 0 w 1865"/>
                  <a:gd name="T63" fmla="*/ 930 h 1948"/>
                  <a:gd name="T64" fmla="*/ 0 w 1865"/>
                  <a:gd name="T65" fmla="*/ 1063 h 1948"/>
                  <a:gd name="T66" fmla="*/ 0 w 1865"/>
                  <a:gd name="T67" fmla="*/ 1195 h 1948"/>
                  <a:gd name="T68" fmla="*/ 0 w 1865"/>
                  <a:gd name="T69" fmla="*/ 1328 h 1948"/>
                  <a:gd name="T70" fmla="*/ 0 w 1865"/>
                  <a:gd name="T71" fmla="*/ 1461 h 1948"/>
                  <a:gd name="T72" fmla="*/ 0 w 1865"/>
                  <a:gd name="T73" fmla="*/ 1595 h 1948"/>
                  <a:gd name="T74" fmla="*/ 0 w 1865"/>
                  <a:gd name="T75" fmla="*/ 1727 h 1948"/>
                  <a:gd name="T76" fmla="*/ 0 w 1865"/>
                  <a:gd name="T77" fmla="*/ 1860 h 1948"/>
                  <a:gd name="T78" fmla="*/ 44 w 1865"/>
                  <a:gd name="T79" fmla="*/ 1948 h 1948"/>
                  <a:gd name="T80" fmla="*/ 44 w 1865"/>
                  <a:gd name="T81" fmla="*/ 1816 h 1948"/>
                  <a:gd name="T82" fmla="*/ 44 w 1865"/>
                  <a:gd name="T83" fmla="*/ 1683 h 1948"/>
                  <a:gd name="T84" fmla="*/ 88 w 1865"/>
                  <a:gd name="T85" fmla="*/ 1595 h 1948"/>
                  <a:gd name="T86" fmla="*/ 88 w 1865"/>
                  <a:gd name="T87" fmla="*/ 1461 h 1948"/>
                  <a:gd name="T88" fmla="*/ 88 w 1865"/>
                  <a:gd name="T89" fmla="*/ 1328 h 1948"/>
                  <a:gd name="T90" fmla="*/ 88 w 1865"/>
                  <a:gd name="T91" fmla="*/ 1195 h 1948"/>
                  <a:gd name="T92" fmla="*/ 88 w 1865"/>
                  <a:gd name="T93" fmla="*/ 1063 h 1948"/>
                  <a:gd name="T94" fmla="*/ 88 w 1865"/>
                  <a:gd name="T95" fmla="*/ 930 h 1948"/>
                  <a:gd name="T96" fmla="*/ 88 w 1865"/>
                  <a:gd name="T97" fmla="*/ 797 h 1948"/>
                  <a:gd name="T98" fmla="*/ 88 w 1865"/>
                  <a:gd name="T99" fmla="*/ 665 h 1948"/>
                  <a:gd name="T100" fmla="*/ 88 w 1865"/>
                  <a:gd name="T101" fmla="*/ 532 h 1948"/>
                  <a:gd name="T102" fmla="*/ 88 w 1865"/>
                  <a:gd name="T103" fmla="*/ 398 h 1948"/>
                  <a:gd name="T104" fmla="*/ 88 w 1865"/>
                  <a:gd name="T105" fmla="*/ 266 h 1948"/>
                  <a:gd name="T106" fmla="*/ 134 w 1865"/>
                  <a:gd name="T107" fmla="*/ 177 h 1948"/>
                  <a:gd name="T108" fmla="*/ 178 w 1865"/>
                  <a:gd name="T109" fmla="*/ 89 h 1948"/>
                  <a:gd name="T110" fmla="*/ 310 w 1865"/>
                  <a:gd name="T111" fmla="*/ 89 h 1948"/>
                  <a:gd name="T112" fmla="*/ 444 w 1865"/>
                  <a:gd name="T113" fmla="*/ 89 h 1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65" h="1948">
                    <a:moveTo>
                      <a:pt x="533" y="89"/>
                    </a:moveTo>
                    <a:lnTo>
                      <a:pt x="577" y="89"/>
                    </a:lnTo>
                    <a:lnTo>
                      <a:pt x="621" y="89"/>
                    </a:lnTo>
                    <a:lnTo>
                      <a:pt x="665" y="89"/>
                    </a:lnTo>
                    <a:lnTo>
                      <a:pt x="711" y="89"/>
                    </a:lnTo>
                    <a:lnTo>
                      <a:pt x="755" y="89"/>
                    </a:lnTo>
                    <a:lnTo>
                      <a:pt x="799" y="89"/>
                    </a:lnTo>
                    <a:lnTo>
                      <a:pt x="843" y="89"/>
                    </a:lnTo>
                    <a:lnTo>
                      <a:pt x="887" y="89"/>
                    </a:lnTo>
                    <a:lnTo>
                      <a:pt x="932" y="89"/>
                    </a:lnTo>
                    <a:lnTo>
                      <a:pt x="977" y="89"/>
                    </a:lnTo>
                    <a:lnTo>
                      <a:pt x="1021" y="89"/>
                    </a:lnTo>
                    <a:lnTo>
                      <a:pt x="1065" y="89"/>
                    </a:lnTo>
                    <a:lnTo>
                      <a:pt x="1110" y="89"/>
                    </a:lnTo>
                    <a:lnTo>
                      <a:pt x="1154" y="89"/>
                    </a:lnTo>
                    <a:lnTo>
                      <a:pt x="1198" y="89"/>
                    </a:lnTo>
                    <a:lnTo>
                      <a:pt x="1242" y="89"/>
                    </a:lnTo>
                    <a:lnTo>
                      <a:pt x="1288" y="89"/>
                    </a:lnTo>
                    <a:lnTo>
                      <a:pt x="1332" y="89"/>
                    </a:lnTo>
                    <a:lnTo>
                      <a:pt x="1376" y="89"/>
                    </a:lnTo>
                    <a:lnTo>
                      <a:pt x="1420" y="89"/>
                    </a:lnTo>
                    <a:lnTo>
                      <a:pt x="1464" y="89"/>
                    </a:lnTo>
                    <a:lnTo>
                      <a:pt x="1509" y="89"/>
                    </a:lnTo>
                    <a:lnTo>
                      <a:pt x="1554" y="89"/>
                    </a:lnTo>
                    <a:lnTo>
                      <a:pt x="1598" y="89"/>
                    </a:lnTo>
                    <a:lnTo>
                      <a:pt x="1642" y="89"/>
                    </a:lnTo>
                    <a:lnTo>
                      <a:pt x="1642" y="44"/>
                    </a:lnTo>
                    <a:lnTo>
                      <a:pt x="1687" y="44"/>
                    </a:lnTo>
                    <a:lnTo>
                      <a:pt x="1731" y="44"/>
                    </a:lnTo>
                    <a:lnTo>
                      <a:pt x="1775" y="44"/>
                    </a:lnTo>
                    <a:lnTo>
                      <a:pt x="1820" y="44"/>
                    </a:lnTo>
                    <a:lnTo>
                      <a:pt x="1865" y="44"/>
                    </a:lnTo>
                    <a:lnTo>
                      <a:pt x="1865" y="0"/>
                    </a:lnTo>
                    <a:lnTo>
                      <a:pt x="1820" y="0"/>
                    </a:lnTo>
                    <a:lnTo>
                      <a:pt x="1775" y="0"/>
                    </a:lnTo>
                    <a:lnTo>
                      <a:pt x="1731" y="0"/>
                    </a:lnTo>
                    <a:lnTo>
                      <a:pt x="1687" y="0"/>
                    </a:lnTo>
                    <a:lnTo>
                      <a:pt x="1642" y="0"/>
                    </a:lnTo>
                    <a:lnTo>
                      <a:pt x="1598" y="0"/>
                    </a:lnTo>
                    <a:lnTo>
                      <a:pt x="1554" y="0"/>
                    </a:lnTo>
                    <a:lnTo>
                      <a:pt x="1509" y="0"/>
                    </a:lnTo>
                    <a:lnTo>
                      <a:pt x="1464" y="0"/>
                    </a:lnTo>
                    <a:lnTo>
                      <a:pt x="1420" y="0"/>
                    </a:lnTo>
                    <a:lnTo>
                      <a:pt x="1376" y="0"/>
                    </a:lnTo>
                    <a:lnTo>
                      <a:pt x="1332" y="0"/>
                    </a:lnTo>
                    <a:lnTo>
                      <a:pt x="1288" y="0"/>
                    </a:lnTo>
                    <a:lnTo>
                      <a:pt x="1242" y="0"/>
                    </a:lnTo>
                    <a:lnTo>
                      <a:pt x="1198" y="0"/>
                    </a:lnTo>
                    <a:lnTo>
                      <a:pt x="1154" y="0"/>
                    </a:lnTo>
                    <a:lnTo>
                      <a:pt x="1110" y="0"/>
                    </a:lnTo>
                    <a:lnTo>
                      <a:pt x="1065" y="0"/>
                    </a:lnTo>
                    <a:lnTo>
                      <a:pt x="1021" y="0"/>
                    </a:lnTo>
                    <a:lnTo>
                      <a:pt x="977" y="0"/>
                    </a:lnTo>
                    <a:lnTo>
                      <a:pt x="932" y="0"/>
                    </a:lnTo>
                    <a:lnTo>
                      <a:pt x="887" y="0"/>
                    </a:lnTo>
                    <a:lnTo>
                      <a:pt x="843" y="0"/>
                    </a:lnTo>
                    <a:lnTo>
                      <a:pt x="799" y="0"/>
                    </a:lnTo>
                    <a:lnTo>
                      <a:pt x="755" y="0"/>
                    </a:lnTo>
                    <a:lnTo>
                      <a:pt x="711" y="0"/>
                    </a:lnTo>
                    <a:lnTo>
                      <a:pt x="665" y="0"/>
                    </a:lnTo>
                    <a:lnTo>
                      <a:pt x="621" y="0"/>
                    </a:lnTo>
                    <a:lnTo>
                      <a:pt x="577" y="0"/>
                    </a:lnTo>
                    <a:lnTo>
                      <a:pt x="533" y="0"/>
                    </a:lnTo>
                    <a:lnTo>
                      <a:pt x="488" y="0"/>
                    </a:lnTo>
                    <a:lnTo>
                      <a:pt x="444" y="0"/>
                    </a:lnTo>
                    <a:lnTo>
                      <a:pt x="400" y="0"/>
                    </a:lnTo>
                    <a:lnTo>
                      <a:pt x="355" y="0"/>
                    </a:lnTo>
                    <a:lnTo>
                      <a:pt x="310" y="0"/>
                    </a:lnTo>
                    <a:lnTo>
                      <a:pt x="266" y="0"/>
                    </a:lnTo>
                    <a:lnTo>
                      <a:pt x="222" y="0"/>
                    </a:lnTo>
                    <a:lnTo>
                      <a:pt x="178" y="0"/>
                    </a:lnTo>
                    <a:lnTo>
                      <a:pt x="134" y="0"/>
                    </a:lnTo>
                    <a:lnTo>
                      <a:pt x="134" y="44"/>
                    </a:lnTo>
                    <a:lnTo>
                      <a:pt x="88" y="44"/>
                    </a:lnTo>
                    <a:lnTo>
                      <a:pt x="88" y="89"/>
                    </a:lnTo>
                    <a:lnTo>
                      <a:pt x="44" y="89"/>
                    </a:lnTo>
                    <a:lnTo>
                      <a:pt x="44" y="133"/>
                    </a:lnTo>
                    <a:lnTo>
                      <a:pt x="0" y="133"/>
                    </a:lnTo>
                    <a:lnTo>
                      <a:pt x="0" y="177"/>
                    </a:lnTo>
                    <a:lnTo>
                      <a:pt x="0" y="221"/>
                    </a:lnTo>
                    <a:lnTo>
                      <a:pt x="0" y="266"/>
                    </a:lnTo>
                    <a:lnTo>
                      <a:pt x="0" y="310"/>
                    </a:lnTo>
                    <a:lnTo>
                      <a:pt x="0" y="354"/>
                    </a:lnTo>
                    <a:lnTo>
                      <a:pt x="0" y="398"/>
                    </a:lnTo>
                    <a:lnTo>
                      <a:pt x="0" y="442"/>
                    </a:lnTo>
                    <a:lnTo>
                      <a:pt x="0" y="488"/>
                    </a:lnTo>
                    <a:lnTo>
                      <a:pt x="0" y="532"/>
                    </a:lnTo>
                    <a:lnTo>
                      <a:pt x="0" y="576"/>
                    </a:lnTo>
                    <a:lnTo>
                      <a:pt x="0" y="620"/>
                    </a:lnTo>
                    <a:lnTo>
                      <a:pt x="0" y="665"/>
                    </a:lnTo>
                    <a:lnTo>
                      <a:pt x="0" y="709"/>
                    </a:lnTo>
                    <a:lnTo>
                      <a:pt x="0" y="753"/>
                    </a:lnTo>
                    <a:lnTo>
                      <a:pt x="0" y="797"/>
                    </a:lnTo>
                    <a:lnTo>
                      <a:pt x="0" y="842"/>
                    </a:lnTo>
                    <a:lnTo>
                      <a:pt x="0" y="886"/>
                    </a:lnTo>
                    <a:lnTo>
                      <a:pt x="0" y="930"/>
                    </a:lnTo>
                    <a:lnTo>
                      <a:pt x="0" y="974"/>
                    </a:lnTo>
                    <a:lnTo>
                      <a:pt x="0" y="1019"/>
                    </a:lnTo>
                    <a:lnTo>
                      <a:pt x="0" y="1063"/>
                    </a:lnTo>
                    <a:lnTo>
                      <a:pt x="0" y="1107"/>
                    </a:lnTo>
                    <a:lnTo>
                      <a:pt x="0" y="1151"/>
                    </a:lnTo>
                    <a:lnTo>
                      <a:pt x="0" y="1195"/>
                    </a:lnTo>
                    <a:lnTo>
                      <a:pt x="0" y="1240"/>
                    </a:lnTo>
                    <a:lnTo>
                      <a:pt x="0" y="1284"/>
                    </a:lnTo>
                    <a:lnTo>
                      <a:pt x="0" y="1328"/>
                    </a:lnTo>
                    <a:lnTo>
                      <a:pt x="0" y="1372"/>
                    </a:lnTo>
                    <a:lnTo>
                      <a:pt x="0" y="1417"/>
                    </a:lnTo>
                    <a:lnTo>
                      <a:pt x="0" y="1461"/>
                    </a:lnTo>
                    <a:lnTo>
                      <a:pt x="0" y="1505"/>
                    </a:lnTo>
                    <a:lnTo>
                      <a:pt x="0" y="1549"/>
                    </a:lnTo>
                    <a:lnTo>
                      <a:pt x="0" y="1595"/>
                    </a:lnTo>
                    <a:lnTo>
                      <a:pt x="0" y="1639"/>
                    </a:lnTo>
                    <a:lnTo>
                      <a:pt x="0" y="1683"/>
                    </a:lnTo>
                    <a:lnTo>
                      <a:pt x="0" y="1727"/>
                    </a:lnTo>
                    <a:lnTo>
                      <a:pt x="0" y="1771"/>
                    </a:lnTo>
                    <a:lnTo>
                      <a:pt x="0" y="1816"/>
                    </a:lnTo>
                    <a:lnTo>
                      <a:pt x="0" y="1860"/>
                    </a:lnTo>
                    <a:lnTo>
                      <a:pt x="0" y="1904"/>
                    </a:lnTo>
                    <a:lnTo>
                      <a:pt x="0" y="1948"/>
                    </a:lnTo>
                    <a:lnTo>
                      <a:pt x="44" y="1948"/>
                    </a:lnTo>
                    <a:lnTo>
                      <a:pt x="44" y="1904"/>
                    </a:lnTo>
                    <a:lnTo>
                      <a:pt x="44" y="1860"/>
                    </a:lnTo>
                    <a:lnTo>
                      <a:pt x="44" y="1816"/>
                    </a:lnTo>
                    <a:lnTo>
                      <a:pt x="44" y="1771"/>
                    </a:lnTo>
                    <a:lnTo>
                      <a:pt x="44" y="1727"/>
                    </a:lnTo>
                    <a:lnTo>
                      <a:pt x="44" y="1683"/>
                    </a:lnTo>
                    <a:lnTo>
                      <a:pt x="88" y="1683"/>
                    </a:lnTo>
                    <a:lnTo>
                      <a:pt x="88" y="1639"/>
                    </a:lnTo>
                    <a:lnTo>
                      <a:pt x="88" y="1595"/>
                    </a:lnTo>
                    <a:lnTo>
                      <a:pt x="88" y="1549"/>
                    </a:lnTo>
                    <a:lnTo>
                      <a:pt x="88" y="1505"/>
                    </a:lnTo>
                    <a:lnTo>
                      <a:pt x="88" y="1461"/>
                    </a:lnTo>
                    <a:lnTo>
                      <a:pt x="88" y="1417"/>
                    </a:lnTo>
                    <a:lnTo>
                      <a:pt x="88" y="1372"/>
                    </a:lnTo>
                    <a:lnTo>
                      <a:pt x="88" y="1328"/>
                    </a:lnTo>
                    <a:lnTo>
                      <a:pt x="88" y="1284"/>
                    </a:lnTo>
                    <a:lnTo>
                      <a:pt x="88" y="1240"/>
                    </a:lnTo>
                    <a:lnTo>
                      <a:pt x="88" y="1195"/>
                    </a:lnTo>
                    <a:lnTo>
                      <a:pt x="88" y="1151"/>
                    </a:lnTo>
                    <a:lnTo>
                      <a:pt x="88" y="1107"/>
                    </a:lnTo>
                    <a:lnTo>
                      <a:pt x="88" y="1063"/>
                    </a:lnTo>
                    <a:lnTo>
                      <a:pt x="88" y="1019"/>
                    </a:lnTo>
                    <a:lnTo>
                      <a:pt x="88" y="974"/>
                    </a:lnTo>
                    <a:lnTo>
                      <a:pt x="88" y="930"/>
                    </a:lnTo>
                    <a:lnTo>
                      <a:pt x="88" y="886"/>
                    </a:lnTo>
                    <a:lnTo>
                      <a:pt x="88" y="842"/>
                    </a:lnTo>
                    <a:lnTo>
                      <a:pt x="88" y="797"/>
                    </a:lnTo>
                    <a:lnTo>
                      <a:pt x="88" y="753"/>
                    </a:lnTo>
                    <a:lnTo>
                      <a:pt x="88" y="709"/>
                    </a:lnTo>
                    <a:lnTo>
                      <a:pt x="88" y="665"/>
                    </a:lnTo>
                    <a:lnTo>
                      <a:pt x="88" y="620"/>
                    </a:lnTo>
                    <a:lnTo>
                      <a:pt x="88" y="576"/>
                    </a:lnTo>
                    <a:lnTo>
                      <a:pt x="88" y="532"/>
                    </a:lnTo>
                    <a:lnTo>
                      <a:pt x="88" y="488"/>
                    </a:lnTo>
                    <a:lnTo>
                      <a:pt x="88" y="442"/>
                    </a:lnTo>
                    <a:lnTo>
                      <a:pt x="88" y="398"/>
                    </a:lnTo>
                    <a:lnTo>
                      <a:pt x="88" y="354"/>
                    </a:lnTo>
                    <a:lnTo>
                      <a:pt x="88" y="310"/>
                    </a:lnTo>
                    <a:lnTo>
                      <a:pt x="88" y="266"/>
                    </a:lnTo>
                    <a:lnTo>
                      <a:pt x="88" y="221"/>
                    </a:lnTo>
                    <a:lnTo>
                      <a:pt x="88" y="177"/>
                    </a:lnTo>
                    <a:lnTo>
                      <a:pt x="134" y="177"/>
                    </a:lnTo>
                    <a:lnTo>
                      <a:pt x="134" y="133"/>
                    </a:lnTo>
                    <a:lnTo>
                      <a:pt x="178" y="133"/>
                    </a:lnTo>
                    <a:lnTo>
                      <a:pt x="178" y="89"/>
                    </a:lnTo>
                    <a:lnTo>
                      <a:pt x="222" y="89"/>
                    </a:lnTo>
                    <a:lnTo>
                      <a:pt x="266" y="89"/>
                    </a:lnTo>
                    <a:lnTo>
                      <a:pt x="310" y="89"/>
                    </a:lnTo>
                    <a:lnTo>
                      <a:pt x="355" y="89"/>
                    </a:lnTo>
                    <a:lnTo>
                      <a:pt x="400" y="89"/>
                    </a:lnTo>
                    <a:lnTo>
                      <a:pt x="444" y="89"/>
                    </a:lnTo>
                    <a:lnTo>
                      <a:pt x="488" y="89"/>
                    </a:lnTo>
                    <a:lnTo>
                      <a:pt x="533" y="89"/>
                    </a:ln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7">
                <a:extLst>
                  <a:ext uri="{FF2B5EF4-FFF2-40B4-BE49-F238E27FC236}">
                    <a16:creationId xmlns:a16="http://schemas.microsoft.com/office/drawing/2014/main" id="{763589B9-BBF5-4077-8052-AC7558400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0688" y="2763838"/>
                <a:ext cx="3452813" cy="3444875"/>
              </a:xfrm>
              <a:custGeom>
                <a:avLst/>
                <a:gdLst>
                  <a:gd name="T0" fmla="*/ 2087 w 2175"/>
                  <a:gd name="T1" fmla="*/ 44 h 2170"/>
                  <a:gd name="T2" fmla="*/ 1953 w 2175"/>
                  <a:gd name="T3" fmla="*/ 0 h 2170"/>
                  <a:gd name="T4" fmla="*/ 1820 w 2175"/>
                  <a:gd name="T5" fmla="*/ 44 h 2170"/>
                  <a:gd name="T6" fmla="*/ 1642 w 2175"/>
                  <a:gd name="T7" fmla="*/ 44 h 2170"/>
                  <a:gd name="T8" fmla="*/ 1509 w 2175"/>
                  <a:gd name="T9" fmla="*/ 89 h 2170"/>
                  <a:gd name="T10" fmla="*/ 1332 w 2175"/>
                  <a:gd name="T11" fmla="*/ 89 h 2170"/>
                  <a:gd name="T12" fmla="*/ 1154 w 2175"/>
                  <a:gd name="T13" fmla="*/ 89 h 2170"/>
                  <a:gd name="T14" fmla="*/ 977 w 2175"/>
                  <a:gd name="T15" fmla="*/ 89 h 2170"/>
                  <a:gd name="T16" fmla="*/ 799 w 2175"/>
                  <a:gd name="T17" fmla="*/ 89 h 2170"/>
                  <a:gd name="T18" fmla="*/ 621 w 2175"/>
                  <a:gd name="T19" fmla="*/ 89 h 2170"/>
                  <a:gd name="T20" fmla="*/ 444 w 2175"/>
                  <a:gd name="T21" fmla="*/ 89 h 2170"/>
                  <a:gd name="T22" fmla="*/ 266 w 2175"/>
                  <a:gd name="T23" fmla="*/ 89 h 2170"/>
                  <a:gd name="T24" fmla="*/ 134 w 2175"/>
                  <a:gd name="T25" fmla="*/ 133 h 2170"/>
                  <a:gd name="T26" fmla="*/ 88 w 2175"/>
                  <a:gd name="T27" fmla="*/ 266 h 2170"/>
                  <a:gd name="T28" fmla="*/ 88 w 2175"/>
                  <a:gd name="T29" fmla="*/ 442 h 2170"/>
                  <a:gd name="T30" fmla="*/ 88 w 2175"/>
                  <a:gd name="T31" fmla="*/ 620 h 2170"/>
                  <a:gd name="T32" fmla="*/ 88 w 2175"/>
                  <a:gd name="T33" fmla="*/ 797 h 2170"/>
                  <a:gd name="T34" fmla="*/ 88 w 2175"/>
                  <a:gd name="T35" fmla="*/ 974 h 2170"/>
                  <a:gd name="T36" fmla="*/ 88 w 2175"/>
                  <a:gd name="T37" fmla="*/ 1151 h 2170"/>
                  <a:gd name="T38" fmla="*/ 88 w 2175"/>
                  <a:gd name="T39" fmla="*/ 1328 h 2170"/>
                  <a:gd name="T40" fmla="*/ 88 w 2175"/>
                  <a:gd name="T41" fmla="*/ 1505 h 2170"/>
                  <a:gd name="T42" fmla="*/ 88 w 2175"/>
                  <a:gd name="T43" fmla="*/ 1683 h 2170"/>
                  <a:gd name="T44" fmla="*/ 44 w 2175"/>
                  <a:gd name="T45" fmla="*/ 1816 h 2170"/>
                  <a:gd name="T46" fmla="*/ 0 w 2175"/>
                  <a:gd name="T47" fmla="*/ 1948 h 2170"/>
                  <a:gd name="T48" fmla="*/ 44 w 2175"/>
                  <a:gd name="T49" fmla="*/ 2081 h 2170"/>
                  <a:gd name="T50" fmla="*/ 134 w 2175"/>
                  <a:gd name="T51" fmla="*/ 2170 h 2170"/>
                  <a:gd name="T52" fmla="*/ 310 w 2175"/>
                  <a:gd name="T53" fmla="*/ 2170 h 2170"/>
                  <a:gd name="T54" fmla="*/ 488 w 2175"/>
                  <a:gd name="T55" fmla="*/ 2170 h 2170"/>
                  <a:gd name="T56" fmla="*/ 621 w 2175"/>
                  <a:gd name="T57" fmla="*/ 2125 h 2170"/>
                  <a:gd name="T58" fmla="*/ 799 w 2175"/>
                  <a:gd name="T59" fmla="*/ 2125 h 2170"/>
                  <a:gd name="T60" fmla="*/ 977 w 2175"/>
                  <a:gd name="T61" fmla="*/ 2125 h 2170"/>
                  <a:gd name="T62" fmla="*/ 1154 w 2175"/>
                  <a:gd name="T63" fmla="*/ 2125 h 2170"/>
                  <a:gd name="T64" fmla="*/ 1332 w 2175"/>
                  <a:gd name="T65" fmla="*/ 2125 h 2170"/>
                  <a:gd name="T66" fmla="*/ 1464 w 2175"/>
                  <a:gd name="T67" fmla="*/ 2081 h 2170"/>
                  <a:gd name="T68" fmla="*/ 1642 w 2175"/>
                  <a:gd name="T69" fmla="*/ 2081 h 2170"/>
                  <a:gd name="T70" fmla="*/ 1820 w 2175"/>
                  <a:gd name="T71" fmla="*/ 2081 h 2170"/>
                  <a:gd name="T72" fmla="*/ 1997 w 2175"/>
                  <a:gd name="T73" fmla="*/ 2081 h 2170"/>
                  <a:gd name="T74" fmla="*/ 2087 w 2175"/>
                  <a:gd name="T75" fmla="*/ 1993 h 2170"/>
                  <a:gd name="T76" fmla="*/ 2087 w 2175"/>
                  <a:gd name="T77" fmla="*/ 1816 h 2170"/>
                  <a:gd name="T78" fmla="*/ 2087 w 2175"/>
                  <a:gd name="T79" fmla="*/ 1639 h 2170"/>
                  <a:gd name="T80" fmla="*/ 2087 w 2175"/>
                  <a:gd name="T81" fmla="*/ 1461 h 2170"/>
                  <a:gd name="T82" fmla="*/ 2087 w 2175"/>
                  <a:gd name="T83" fmla="*/ 1284 h 2170"/>
                  <a:gd name="T84" fmla="*/ 2087 w 2175"/>
                  <a:gd name="T85" fmla="*/ 1107 h 2170"/>
                  <a:gd name="T86" fmla="*/ 2087 w 2175"/>
                  <a:gd name="T87" fmla="*/ 930 h 2170"/>
                  <a:gd name="T88" fmla="*/ 2087 w 2175"/>
                  <a:gd name="T89" fmla="*/ 753 h 2170"/>
                  <a:gd name="T90" fmla="*/ 2131 w 2175"/>
                  <a:gd name="T91" fmla="*/ 620 h 2170"/>
                  <a:gd name="T92" fmla="*/ 2131 w 2175"/>
                  <a:gd name="T93" fmla="*/ 442 h 2170"/>
                  <a:gd name="T94" fmla="*/ 2175 w 2175"/>
                  <a:gd name="T95" fmla="*/ 310 h 2170"/>
                  <a:gd name="T96" fmla="*/ 2175 w 2175"/>
                  <a:gd name="T97" fmla="*/ 133 h 2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75" h="2170">
                    <a:moveTo>
                      <a:pt x="2131" y="133"/>
                    </a:moveTo>
                    <a:lnTo>
                      <a:pt x="2131" y="89"/>
                    </a:lnTo>
                    <a:lnTo>
                      <a:pt x="2087" y="89"/>
                    </a:lnTo>
                    <a:lnTo>
                      <a:pt x="2087" y="44"/>
                    </a:lnTo>
                    <a:lnTo>
                      <a:pt x="2041" y="44"/>
                    </a:lnTo>
                    <a:lnTo>
                      <a:pt x="2041" y="0"/>
                    </a:lnTo>
                    <a:lnTo>
                      <a:pt x="1997" y="0"/>
                    </a:lnTo>
                    <a:lnTo>
                      <a:pt x="1953" y="0"/>
                    </a:lnTo>
                    <a:lnTo>
                      <a:pt x="1909" y="0"/>
                    </a:lnTo>
                    <a:lnTo>
                      <a:pt x="1865" y="0"/>
                    </a:lnTo>
                    <a:lnTo>
                      <a:pt x="1865" y="44"/>
                    </a:lnTo>
                    <a:lnTo>
                      <a:pt x="1820" y="44"/>
                    </a:lnTo>
                    <a:lnTo>
                      <a:pt x="1775" y="44"/>
                    </a:lnTo>
                    <a:lnTo>
                      <a:pt x="1731" y="44"/>
                    </a:lnTo>
                    <a:lnTo>
                      <a:pt x="1687" y="44"/>
                    </a:lnTo>
                    <a:lnTo>
                      <a:pt x="1642" y="44"/>
                    </a:lnTo>
                    <a:lnTo>
                      <a:pt x="1642" y="89"/>
                    </a:lnTo>
                    <a:lnTo>
                      <a:pt x="1598" y="89"/>
                    </a:lnTo>
                    <a:lnTo>
                      <a:pt x="1554" y="89"/>
                    </a:lnTo>
                    <a:lnTo>
                      <a:pt x="1509" y="89"/>
                    </a:lnTo>
                    <a:lnTo>
                      <a:pt x="1464" y="89"/>
                    </a:lnTo>
                    <a:lnTo>
                      <a:pt x="1420" y="89"/>
                    </a:lnTo>
                    <a:lnTo>
                      <a:pt x="1376" y="89"/>
                    </a:lnTo>
                    <a:lnTo>
                      <a:pt x="1332" y="89"/>
                    </a:lnTo>
                    <a:lnTo>
                      <a:pt x="1288" y="89"/>
                    </a:lnTo>
                    <a:lnTo>
                      <a:pt x="1242" y="89"/>
                    </a:lnTo>
                    <a:lnTo>
                      <a:pt x="1198" y="89"/>
                    </a:lnTo>
                    <a:lnTo>
                      <a:pt x="1154" y="89"/>
                    </a:lnTo>
                    <a:lnTo>
                      <a:pt x="1110" y="89"/>
                    </a:lnTo>
                    <a:lnTo>
                      <a:pt x="1065" y="89"/>
                    </a:lnTo>
                    <a:lnTo>
                      <a:pt x="1021" y="89"/>
                    </a:lnTo>
                    <a:lnTo>
                      <a:pt x="977" y="89"/>
                    </a:lnTo>
                    <a:lnTo>
                      <a:pt x="932" y="89"/>
                    </a:lnTo>
                    <a:lnTo>
                      <a:pt x="887" y="89"/>
                    </a:lnTo>
                    <a:lnTo>
                      <a:pt x="843" y="89"/>
                    </a:lnTo>
                    <a:lnTo>
                      <a:pt x="799" y="89"/>
                    </a:lnTo>
                    <a:lnTo>
                      <a:pt x="755" y="89"/>
                    </a:lnTo>
                    <a:lnTo>
                      <a:pt x="711" y="89"/>
                    </a:lnTo>
                    <a:lnTo>
                      <a:pt x="665" y="89"/>
                    </a:lnTo>
                    <a:lnTo>
                      <a:pt x="621" y="89"/>
                    </a:lnTo>
                    <a:lnTo>
                      <a:pt x="577" y="89"/>
                    </a:lnTo>
                    <a:lnTo>
                      <a:pt x="533" y="89"/>
                    </a:lnTo>
                    <a:lnTo>
                      <a:pt x="488" y="89"/>
                    </a:lnTo>
                    <a:lnTo>
                      <a:pt x="444" y="89"/>
                    </a:lnTo>
                    <a:lnTo>
                      <a:pt x="400" y="89"/>
                    </a:lnTo>
                    <a:lnTo>
                      <a:pt x="355" y="89"/>
                    </a:lnTo>
                    <a:lnTo>
                      <a:pt x="310" y="89"/>
                    </a:lnTo>
                    <a:lnTo>
                      <a:pt x="266" y="89"/>
                    </a:lnTo>
                    <a:lnTo>
                      <a:pt x="222" y="89"/>
                    </a:lnTo>
                    <a:lnTo>
                      <a:pt x="178" y="89"/>
                    </a:lnTo>
                    <a:lnTo>
                      <a:pt x="178" y="133"/>
                    </a:lnTo>
                    <a:lnTo>
                      <a:pt x="134" y="133"/>
                    </a:lnTo>
                    <a:lnTo>
                      <a:pt x="134" y="177"/>
                    </a:lnTo>
                    <a:lnTo>
                      <a:pt x="88" y="177"/>
                    </a:lnTo>
                    <a:lnTo>
                      <a:pt x="88" y="221"/>
                    </a:lnTo>
                    <a:lnTo>
                      <a:pt x="88" y="266"/>
                    </a:lnTo>
                    <a:lnTo>
                      <a:pt x="88" y="310"/>
                    </a:lnTo>
                    <a:lnTo>
                      <a:pt x="88" y="354"/>
                    </a:lnTo>
                    <a:lnTo>
                      <a:pt x="88" y="398"/>
                    </a:lnTo>
                    <a:lnTo>
                      <a:pt x="88" y="442"/>
                    </a:lnTo>
                    <a:lnTo>
                      <a:pt x="88" y="488"/>
                    </a:lnTo>
                    <a:lnTo>
                      <a:pt x="88" y="532"/>
                    </a:lnTo>
                    <a:lnTo>
                      <a:pt x="88" y="576"/>
                    </a:lnTo>
                    <a:lnTo>
                      <a:pt x="88" y="620"/>
                    </a:lnTo>
                    <a:lnTo>
                      <a:pt x="88" y="665"/>
                    </a:lnTo>
                    <a:lnTo>
                      <a:pt x="88" y="709"/>
                    </a:lnTo>
                    <a:lnTo>
                      <a:pt x="88" y="753"/>
                    </a:lnTo>
                    <a:lnTo>
                      <a:pt x="88" y="797"/>
                    </a:lnTo>
                    <a:lnTo>
                      <a:pt x="88" y="842"/>
                    </a:lnTo>
                    <a:lnTo>
                      <a:pt x="88" y="886"/>
                    </a:lnTo>
                    <a:lnTo>
                      <a:pt x="88" y="930"/>
                    </a:lnTo>
                    <a:lnTo>
                      <a:pt x="88" y="974"/>
                    </a:lnTo>
                    <a:lnTo>
                      <a:pt x="88" y="1019"/>
                    </a:lnTo>
                    <a:lnTo>
                      <a:pt x="88" y="1063"/>
                    </a:lnTo>
                    <a:lnTo>
                      <a:pt x="88" y="1107"/>
                    </a:lnTo>
                    <a:lnTo>
                      <a:pt x="88" y="1151"/>
                    </a:lnTo>
                    <a:lnTo>
                      <a:pt x="88" y="1195"/>
                    </a:lnTo>
                    <a:lnTo>
                      <a:pt x="88" y="1240"/>
                    </a:lnTo>
                    <a:lnTo>
                      <a:pt x="88" y="1284"/>
                    </a:lnTo>
                    <a:lnTo>
                      <a:pt x="88" y="1328"/>
                    </a:lnTo>
                    <a:lnTo>
                      <a:pt x="88" y="1372"/>
                    </a:lnTo>
                    <a:lnTo>
                      <a:pt x="88" y="1417"/>
                    </a:lnTo>
                    <a:lnTo>
                      <a:pt x="88" y="1461"/>
                    </a:lnTo>
                    <a:lnTo>
                      <a:pt x="88" y="1505"/>
                    </a:lnTo>
                    <a:lnTo>
                      <a:pt x="88" y="1549"/>
                    </a:lnTo>
                    <a:lnTo>
                      <a:pt x="88" y="1595"/>
                    </a:lnTo>
                    <a:lnTo>
                      <a:pt x="88" y="1639"/>
                    </a:lnTo>
                    <a:lnTo>
                      <a:pt x="88" y="1683"/>
                    </a:lnTo>
                    <a:lnTo>
                      <a:pt x="44" y="1683"/>
                    </a:lnTo>
                    <a:lnTo>
                      <a:pt x="44" y="1727"/>
                    </a:lnTo>
                    <a:lnTo>
                      <a:pt x="44" y="1771"/>
                    </a:lnTo>
                    <a:lnTo>
                      <a:pt x="44" y="1816"/>
                    </a:lnTo>
                    <a:lnTo>
                      <a:pt x="44" y="1860"/>
                    </a:lnTo>
                    <a:lnTo>
                      <a:pt x="44" y="1904"/>
                    </a:lnTo>
                    <a:lnTo>
                      <a:pt x="44" y="1948"/>
                    </a:lnTo>
                    <a:lnTo>
                      <a:pt x="0" y="1948"/>
                    </a:lnTo>
                    <a:lnTo>
                      <a:pt x="0" y="1993"/>
                    </a:lnTo>
                    <a:lnTo>
                      <a:pt x="0" y="2037"/>
                    </a:lnTo>
                    <a:lnTo>
                      <a:pt x="44" y="2037"/>
                    </a:lnTo>
                    <a:lnTo>
                      <a:pt x="44" y="2081"/>
                    </a:lnTo>
                    <a:lnTo>
                      <a:pt x="88" y="2081"/>
                    </a:lnTo>
                    <a:lnTo>
                      <a:pt x="88" y="2125"/>
                    </a:lnTo>
                    <a:lnTo>
                      <a:pt x="134" y="2125"/>
                    </a:lnTo>
                    <a:lnTo>
                      <a:pt x="134" y="2170"/>
                    </a:lnTo>
                    <a:lnTo>
                      <a:pt x="178" y="2170"/>
                    </a:lnTo>
                    <a:lnTo>
                      <a:pt x="222" y="2170"/>
                    </a:lnTo>
                    <a:lnTo>
                      <a:pt x="266" y="2170"/>
                    </a:lnTo>
                    <a:lnTo>
                      <a:pt x="310" y="2170"/>
                    </a:lnTo>
                    <a:lnTo>
                      <a:pt x="355" y="2170"/>
                    </a:lnTo>
                    <a:lnTo>
                      <a:pt x="400" y="2170"/>
                    </a:lnTo>
                    <a:lnTo>
                      <a:pt x="444" y="2170"/>
                    </a:lnTo>
                    <a:lnTo>
                      <a:pt x="488" y="2170"/>
                    </a:lnTo>
                    <a:lnTo>
                      <a:pt x="488" y="2125"/>
                    </a:lnTo>
                    <a:lnTo>
                      <a:pt x="533" y="2125"/>
                    </a:lnTo>
                    <a:lnTo>
                      <a:pt x="577" y="2125"/>
                    </a:lnTo>
                    <a:lnTo>
                      <a:pt x="621" y="2125"/>
                    </a:lnTo>
                    <a:lnTo>
                      <a:pt x="665" y="2125"/>
                    </a:lnTo>
                    <a:lnTo>
                      <a:pt x="711" y="2125"/>
                    </a:lnTo>
                    <a:lnTo>
                      <a:pt x="755" y="2125"/>
                    </a:lnTo>
                    <a:lnTo>
                      <a:pt x="799" y="2125"/>
                    </a:lnTo>
                    <a:lnTo>
                      <a:pt x="843" y="2125"/>
                    </a:lnTo>
                    <a:lnTo>
                      <a:pt x="887" y="2125"/>
                    </a:lnTo>
                    <a:lnTo>
                      <a:pt x="932" y="2125"/>
                    </a:lnTo>
                    <a:lnTo>
                      <a:pt x="977" y="2125"/>
                    </a:lnTo>
                    <a:lnTo>
                      <a:pt x="1021" y="2125"/>
                    </a:lnTo>
                    <a:lnTo>
                      <a:pt x="1065" y="2125"/>
                    </a:lnTo>
                    <a:lnTo>
                      <a:pt x="1110" y="2125"/>
                    </a:lnTo>
                    <a:lnTo>
                      <a:pt x="1154" y="2125"/>
                    </a:lnTo>
                    <a:lnTo>
                      <a:pt x="1198" y="2125"/>
                    </a:lnTo>
                    <a:lnTo>
                      <a:pt x="1242" y="2125"/>
                    </a:lnTo>
                    <a:lnTo>
                      <a:pt x="1288" y="2125"/>
                    </a:lnTo>
                    <a:lnTo>
                      <a:pt x="1332" y="2125"/>
                    </a:lnTo>
                    <a:lnTo>
                      <a:pt x="1376" y="2125"/>
                    </a:lnTo>
                    <a:lnTo>
                      <a:pt x="1376" y="2081"/>
                    </a:lnTo>
                    <a:lnTo>
                      <a:pt x="1420" y="2081"/>
                    </a:lnTo>
                    <a:lnTo>
                      <a:pt x="1464" y="2081"/>
                    </a:lnTo>
                    <a:lnTo>
                      <a:pt x="1509" y="2081"/>
                    </a:lnTo>
                    <a:lnTo>
                      <a:pt x="1554" y="2081"/>
                    </a:lnTo>
                    <a:lnTo>
                      <a:pt x="1598" y="2081"/>
                    </a:lnTo>
                    <a:lnTo>
                      <a:pt x="1642" y="2081"/>
                    </a:lnTo>
                    <a:lnTo>
                      <a:pt x="1687" y="2081"/>
                    </a:lnTo>
                    <a:lnTo>
                      <a:pt x="1731" y="2081"/>
                    </a:lnTo>
                    <a:lnTo>
                      <a:pt x="1775" y="2081"/>
                    </a:lnTo>
                    <a:lnTo>
                      <a:pt x="1820" y="2081"/>
                    </a:lnTo>
                    <a:lnTo>
                      <a:pt x="1865" y="2081"/>
                    </a:lnTo>
                    <a:lnTo>
                      <a:pt x="1909" y="2081"/>
                    </a:lnTo>
                    <a:lnTo>
                      <a:pt x="1953" y="2081"/>
                    </a:lnTo>
                    <a:lnTo>
                      <a:pt x="1997" y="2081"/>
                    </a:lnTo>
                    <a:lnTo>
                      <a:pt x="1997" y="2037"/>
                    </a:lnTo>
                    <a:lnTo>
                      <a:pt x="2041" y="2037"/>
                    </a:lnTo>
                    <a:lnTo>
                      <a:pt x="2041" y="1993"/>
                    </a:lnTo>
                    <a:lnTo>
                      <a:pt x="2087" y="1993"/>
                    </a:lnTo>
                    <a:lnTo>
                      <a:pt x="2087" y="1948"/>
                    </a:lnTo>
                    <a:lnTo>
                      <a:pt x="2087" y="1904"/>
                    </a:lnTo>
                    <a:lnTo>
                      <a:pt x="2087" y="1860"/>
                    </a:lnTo>
                    <a:lnTo>
                      <a:pt x="2087" y="1816"/>
                    </a:lnTo>
                    <a:lnTo>
                      <a:pt x="2087" y="1771"/>
                    </a:lnTo>
                    <a:lnTo>
                      <a:pt x="2087" y="1727"/>
                    </a:lnTo>
                    <a:lnTo>
                      <a:pt x="2087" y="1683"/>
                    </a:lnTo>
                    <a:lnTo>
                      <a:pt x="2087" y="1639"/>
                    </a:lnTo>
                    <a:lnTo>
                      <a:pt x="2087" y="1595"/>
                    </a:lnTo>
                    <a:lnTo>
                      <a:pt x="2087" y="1549"/>
                    </a:lnTo>
                    <a:lnTo>
                      <a:pt x="2087" y="1505"/>
                    </a:lnTo>
                    <a:lnTo>
                      <a:pt x="2087" y="1461"/>
                    </a:lnTo>
                    <a:lnTo>
                      <a:pt x="2087" y="1417"/>
                    </a:lnTo>
                    <a:lnTo>
                      <a:pt x="2087" y="1372"/>
                    </a:lnTo>
                    <a:lnTo>
                      <a:pt x="2087" y="1328"/>
                    </a:lnTo>
                    <a:lnTo>
                      <a:pt x="2087" y="1284"/>
                    </a:lnTo>
                    <a:lnTo>
                      <a:pt x="2087" y="1240"/>
                    </a:lnTo>
                    <a:lnTo>
                      <a:pt x="2087" y="1195"/>
                    </a:lnTo>
                    <a:lnTo>
                      <a:pt x="2087" y="1151"/>
                    </a:lnTo>
                    <a:lnTo>
                      <a:pt x="2087" y="1107"/>
                    </a:lnTo>
                    <a:lnTo>
                      <a:pt x="2087" y="1063"/>
                    </a:lnTo>
                    <a:lnTo>
                      <a:pt x="2087" y="1019"/>
                    </a:lnTo>
                    <a:lnTo>
                      <a:pt x="2087" y="974"/>
                    </a:lnTo>
                    <a:lnTo>
                      <a:pt x="2087" y="930"/>
                    </a:lnTo>
                    <a:lnTo>
                      <a:pt x="2087" y="886"/>
                    </a:lnTo>
                    <a:lnTo>
                      <a:pt x="2087" y="842"/>
                    </a:lnTo>
                    <a:lnTo>
                      <a:pt x="2087" y="797"/>
                    </a:lnTo>
                    <a:lnTo>
                      <a:pt x="2087" y="753"/>
                    </a:lnTo>
                    <a:lnTo>
                      <a:pt x="2087" y="709"/>
                    </a:lnTo>
                    <a:lnTo>
                      <a:pt x="2087" y="665"/>
                    </a:lnTo>
                    <a:lnTo>
                      <a:pt x="2087" y="620"/>
                    </a:lnTo>
                    <a:lnTo>
                      <a:pt x="2131" y="620"/>
                    </a:lnTo>
                    <a:lnTo>
                      <a:pt x="2131" y="576"/>
                    </a:lnTo>
                    <a:lnTo>
                      <a:pt x="2131" y="532"/>
                    </a:lnTo>
                    <a:lnTo>
                      <a:pt x="2131" y="488"/>
                    </a:lnTo>
                    <a:lnTo>
                      <a:pt x="2131" y="442"/>
                    </a:lnTo>
                    <a:lnTo>
                      <a:pt x="2175" y="442"/>
                    </a:lnTo>
                    <a:lnTo>
                      <a:pt x="2175" y="398"/>
                    </a:lnTo>
                    <a:lnTo>
                      <a:pt x="2175" y="354"/>
                    </a:lnTo>
                    <a:lnTo>
                      <a:pt x="2175" y="310"/>
                    </a:lnTo>
                    <a:lnTo>
                      <a:pt x="2175" y="266"/>
                    </a:lnTo>
                    <a:lnTo>
                      <a:pt x="2175" y="221"/>
                    </a:lnTo>
                    <a:lnTo>
                      <a:pt x="2175" y="177"/>
                    </a:lnTo>
                    <a:lnTo>
                      <a:pt x="2175" y="133"/>
                    </a:lnTo>
                    <a:lnTo>
                      <a:pt x="2131" y="1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8">
                <a:extLst>
                  <a:ext uri="{FF2B5EF4-FFF2-40B4-BE49-F238E27FC236}">
                    <a16:creationId xmlns:a16="http://schemas.microsoft.com/office/drawing/2014/main" id="{1C86E32A-CE13-43D6-B7F2-4D601D024D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3501" y="2974975"/>
                <a:ext cx="69850" cy="3022600"/>
              </a:xfrm>
              <a:custGeom>
                <a:avLst/>
                <a:gdLst>
                  <a:gd name="T0" fmla="*/ 0 w 44"/>
                  <a:gd name="T1" fmla="*/ 44 h 1904"/>
                  <a:gd name="T2" fmla="*/ 0 w 44"/>
                  <a:gd name="T3" fmla="*/ 133 h 1904"/>
                  <a:gd name="T4" fmla="*/ 0 w 44"/>
                  <a:gd name="T5" fmla="*/ 221 h 1904"/>
                  <a:gd name="T6" fmla="*/ 0 w 44"/>
                  <a:gd name="T7" fmla="*/ 309 h 1904"/>
                  <a:gd name="T8" fmla="*/ 0 w 44"/>
                  <a:gd name="T9" fmla="*/ 399 h 1904"/>
                  <a:gd name="T10" fmla="*/ 0 w 44"/>
                  <a:gd name="T11" fmla="*/ 487 h 1904"/>
                  <a:gd name="T12" fmla="*/ 0 w 44"/>
                  <a:gd name="T13" fmla="*/ 576 h 1904"/>
                  <a:gd name="T14" fmla="*/ 0 w 44"/>
                  <a:gd name="T15" fmla="*/ 664 h 1904"/>
                  <a:gd name="T16" fmla="*/ 0 w 44"/>
                  <a:gd name="T17" fmla="*/ 753 h 1904"/>
                  <a:gd name="T18" fmla="*/ 0 w 44"/>
                  <a:gd name="T19" fmla="*/ 841 h 1904"/>
                  <a:gd name="T20" fmla="*/ 0 w 44"/>
                  <a:gd name="T21" fmla="*/ 930 h 1904"/>
                  <a:gd name="T22" fmla="*/ 0 w 44"/>
                  <a:gd name="T23" fmla="*/ 1018 h 1904"/>
                  <a:gd name="T24" fmla="*/ 0 w 44"/>
                  <a:gd name="T25" fmla="*/ 1107 h 1904"/>
                  <a:gd name="T26" fmla="*/ 0 w 44"/>
                  <a:gd name="T27" fmla="*/ 1195 h 1904"/>
                  <a:gd name="T28" fmla="*/ 0 w 44"/>
                  <a:gd name="T29" fmla="*/ 1284 h 1904"/>
                  <a:gd name="T30" fmla="*/ 0 w 44"/>
                  <a:gd name="T31" fmla="*/ 1372 h 1904"/>
                  <a:gd name="T32" fmla="*/ 0 w 44"/>
                  <a:gd name="T33" fmla="*/ 1462 h 1904"/>
                  <a:gd name="T34" fmla="*/ 0 w 44"/>
                  <a:gd name="T35" fmla="*/ 1550 h 1904"/>
                  <a:gd name="T36" fmla="*/ 0 w 44"/>
                  <a:gd name="T37" fmla="*/ 1638 h 1904"/>
                  <a:gd name="T38" fmla="*/ 0 w 44"/>
                  <a:gd name="T39" fmla="*/ 1727 h 1904"/>
                  <a:gd name="T40" fmla="*/ 0 w 44"/>
                  <a:gd name="T41" fmla="*/ 1815 h 1904"/>
                  <a:gd name="T42" fmla="*/ 0 w 44"/>
                  <a:gd name="T43" fmla="*/ 1904 h 1904"/>
                  <a:gd name="T44" fmla="*/ 44 w 44"/>
                  <a:gd name="T45" fmla="*/ 1860 h 1904"/>
                  <a:gd name="T46" fmla="*/ 44 w 44"/>
                  <a:gd name="T47" fmla="*/ 1771 h 1904"/>
                  <a:gd name="T48" fmla="*/ 44 w 44"/>
                  <a:gd name="T49" fmla="*/ 1683 h 1904"/>
                  <a:gd name="T50" fmla="*/ 44 w 44"/>
                  <a:gd name="T51" fmla="*/ 1594 h 1904"/>
                  <a:gd name="T52" fmla="*/ 44 w 44"/>
                  <a:gd name="T53" fmla="*/ 1506 h 1904"/>
                  <a:gd name="T54" fmla="*/ 44 w 44"/>
                  <a:gd name="T55" fmla="*/ 1416 h 1904"/>
                  <a:gd name="T56" fmla="*/ 44 w 44"/>
                  <a:gd name="T57" fmla="*/ 1328 h 1904"/>
                  <a:gd name="T58" fmla="*/ 44 w 44"/>
                  <a:gd name="T59" fmla="*/ 1239 h 1904"/>
                  <a:gd name="T60" fmla="*/ 44 w 44"/>
                  <a:gd name="T61" fmla="*/ 1151 h 1904"/>
                  <a:gd name="T62" fmla="*/ 44 w 44"/>
                  <a:gd name="T63" fmla="*/ 1062 h 1904"/>
                  <a:gd name="T64" fmla="*/ 44 w 44"/>
                  <a:gd name="T65" fmla="*/ 974 h 1904"/>
                  <a:gd name="T66" fmla="*/ 44 w 44"/>
                  <a:gd name="T67" fmla="*/ 886 h 1904"/>
                  <a:gd name="T68" fmla="*/ 44 w 44"/>
                  <a:gd name="T69" fmla="*/ 797 h 1904"/>
                  <a:gd name="T70" fmla="*/ 44 w 44"/>
                  <a:gd name="T71" fmla="*/ 709 h 1904"/>
                  <a:gd name="T72" fmla="*/ 44 w 44"/>
                  <a:gd name="T73" fmla="*/ 620 h 1904"/>
                  <a:gd name="T74" fmla="*/ 44 w 44"/>
                  <a:gd name="T75" fmla="*/ 532 h 1904"/>
                  <a:gd name="T76" fmla="*/ 44 w 44"/>
                  <a:gd name="T77" fmla="*/ 443 h 1904"/>
                  <a:gd name="T78" fmla="*/ 44 w 44"/>
                  <a:gd name="T79" fmla="*/ 355 h 1904"/>
                  <a:gd name="T80" fmla="*/ 44 w 44"/>
                  <a:gd name="T81" fmla="*/ 265 h 1904"/>
                  <a:gd name="T82" fmla="*/ 44 w 44"/>
                  <a:gd name="T83" fmla="*/ 177 h 1904"/>
                  <a:gd name="T84" fmla="*/ 44 w 44"/>
                  <a:gd name="T85" fmla="*/ 88 h 1904"/>
                  <a:gd name="T86" fmla="*/ 44 w 44"/>
                  <a:gd name="T87" fmla="*/ 0 h 1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" h="1904">
                    <a:moveTo>
                      <a:pt x="0" y="0"/>
                    </a:moveTo>
                    <a:lnTo>
                      <a:pt x="0" y="44"/>
                    </a:lnTo>
                    <a:lnTo>
                      <a:pt x="0" y="88"/>
                    </a:lnTo>
                    <a:lnTo>
                      <a:pt x="0" y="133"/>
                    </a:lnTo>
                    <a:lnTo>
                      <a:pt x="0" y="177"/>
                    </a:lnTo>
                    <a:lnTo>
                      <a:pt x="0" y="221"/>
                    </a:lnTo>
                    <a:lnTo>
                      <a:pt x="0" y="265"/>
                    </a:lnTo>
                    <a:lnTo>
                      <a:pt x="0" y="309"/>
                    </a:lnTo>
                    <a:lnTo>
                      <a:pt x="0" y="355"/>
                    </a:lnTo>
                    <a:lnTo>
                      <a:pt x="0" y="399"/>
                    </a:lnTo>
                    <a:lnTo>
                      <a:pt x="0" y="443"/>
                    </a:lnTo>
                    <a:lnTo>
                      <a:pt x="0" y="487"/>
                    </a:lnTo>
                    <a:lnTo>
                      <a:pt x="0" y="532"/>
                    </a:lnTo>
                    <a:lnTo>
                      <a:pt x="0" y="576"/>
                    </a:lnTo>
                    <a:lnTo>
                      <a:pt x="0" y="620"/>
                    </a:lnTo>
                    <a:lnTo>
                      <a:pt x="0" y="664"/>
                    </a:lnTo>
                    <a:lnTo>
                      <a:pt x="0" y="709"/>
                    </a:lnTo>
                    <a:lnTo>
                      <a:pt x="0" y="753"/>
                    </a:lnTo>
                    <a:lnTo>
                      <a:pt x="0" y="797"/>
                    </a:lnTo>
                    <a:lnTo>
                      <a:pt x="0" y="841"/>
                    </a:lnTo>
                    <a:lnTo>
                      <a:pt x="0" y="886"/>
                    </a:lnTo>
                    <a:lnTo>
                      <a:pt x="0" y="930"/>
                    </a:lnTo>
                    <a:lnTo>
                      <a:pt x="0" y="974"/>
                    </a:lnTo>
                    <a:lnTo>
                      <a:pt x="0" y="1018"/>
                    </a:lnTo>
                    <a:lnTo>
                      <a:pt x="0" y="1062"/>
                    </a:lnTo>
                    <a:lnTo>
                      <a:pt x="0" y="1107"/>
                    </a:lnTo>
                    <a:lnTo>
                      <a:pt x="0" y="1151"/>
                    </a:lnTo>
                    <a:lnTo>
                      <a:pt x="0" y="1195"/>
                    </a:lnTo>
                    <a:lnTo>
                      <a:pt x="0" y="1239"/>
                    </a:lnTo>
                    <a:lnTo>
                      <a:pt x="0" y="1284"/>
                    </a:lnTo>
                    <a:lnTo>
                      <a:pt x="0" y="1328"/>
                    </a:lnTo>
                    <a:lnTo>
                      <a:pt x="0" y="1372"/>
                    </a:lnTo>
                    <a:lnTo>
                      <a:pt x="0" y="1416"/>
                    </a:lnTo>
                    <a:lnTo>
                      <a:pt x="0" y="1462"/>
                    </a:lnTo>
                    <a:lnTo>
                      <a:pt x="0" y="1506"/>
                    </a:lnTo>
                    <a:lnTo>
                      <a:pt x="0" y="1550"/>
                    </a:lnTo>
                    <a:lnTo>
                      <a:pt x="0" y="1594"/>
                    </a:lnTo>
                    <a:lnTo>
                      <a:pt x="0" y="1638"/>
                    </a:lnTo>
                    <a:lnTo>
                      <a:pt x="0" y="1683"/>
                    </a:lnTo>
                    <a:lnTo>
                      <a:pt x="0" y="1727"/>
                    </a:lnTo>
                    <a:lnTo>
                      <a:pt x="0" y="1771"/>
                    </a:lnTo>
                    <a:lnTo>
                      <a:pt x="0" y="1815"/>
                    </a:lnTo>
                    <a:lnTo>
                      <a:pt x="0" y="1860"/>
                    </a:lnTo>
                    <a:lnTo>
                      <a:pt x="0" y="1904"/>
                    </a:lnTo>
                    <a:lnTo>
                      <a:pt x="44" y="1904"/>
                    </a:lnTo>
                    <a:lnTo>
                      <a:pt x="44" y="1860"/>
                    </a:lnTo>
                    <a:lnTo>
                      <a:pt x="44" y="1815"/>
                    </a:lnTo>
                    <a:lnTo>
                      <a:pt x="44" y="1771"/>
                    </a:lnTo>
                    <a:lnTo>
                      <a:pt x="44" y="1727"/>
                    </a:lnTo>
                    <a:lnTo>
                      <a:pt x="44" y="1683"/>
                    </a:lnTo>
                    <a:lnTo>
                      <a:pt x="44" y="1638"/>
                    </a:lnTo>
                    <a:lnTo>
                      <a:pt x="44" y="1594"/>
                    </a:lnTo>
                    <a:lnTo>
                      <a:pt x="44" y="1550"/>
                    </a:lnTo>
                    <a:lnTo>
                      <a:pt x="44" y="1506"/>
                    </a:lnTo>
                    <a:lnTo>
                      <a:pt x="44" y="1462"/>
                    </a:lnTo>
                    <a:lnTo>
                      <a:pt x="44" y="1416"/>
                    </a:lnTo>
                    <a:lnTo>
                      <a:pt x="44" y="1372"/>
                    </a:lnTo>
                    <a:lnTo>
                      <a:pt x="44" y="1328"/>
                    </a:lnTo>
                    <a:lnTo>
                      <a:pt x="44" y="1284"/>
                    </a:lnTo>
                    <a:lnTo>
                      <a:pt x="44" y="1239"/>
                    </a:lnTo>
                    <a:lnTo>
                      <a:pt x="44" y="1195"/>
                    </a:lnTo>
                    <a:lnTo>
                      <a:pt x="44" y="1151"/>
                    </a:lnTo>
                    <a:lnTo>
                      <a:pt x="44" y="1107"/>
                    </a:lnTo>
                    <a:lnTo>
                      <a:pt x="44" y="1062"/>
                    </a:lnTo>
                    <a:lnTo>
                      <a:pt x="44" y="1018"/>
                    </a:lnTo>
                    <a:lnTo>
                      <a:pt x="44" y="974"/>
                    </a:lnTo>
                    <a:lnTo>
                      <a:pt x="44" y="930"/>
                    </a:lnTo>
                    <a:lnTo>
                      <a:pt x="44" y="886"/>
                    </a:lnTo>
                    <a:lnTo>
                      <a:pt x="44" y="841"/>
                    </a:lnTo>
                    <a:lnTo>
                      <a:pt x="44" y="797"/>
                    </a:lnTo>
                    <a:lnTo>
                      <a:pt x="44" y="753"/>
                    </a:lnTo>
                    <a:lnTo>
                      <a:pt x="44" y="709"/>
                    </a:lnTo>
                    <a:lnTo>
                      <a:pt x="44" y="664"/>
                    </a:lnTo>
                    <a:lnTo>
                      <a:pt x="44" y="620"/>
                    </a:lnTo>
                    <a:lnTo>
                      <a:pt x="44" y="576"/>
                    </a:lnTo>
                    <a:lnTo>
                      <a:pt x="44" y="532"/>
                    </a:lnTo>
                    <a:lnTo>
                      <a:pt x="44" y="487"/>
                    </a:lnTo>
                    <a:lnTo>
                      <a:pt x="44" y="443"/>
                    </a:lnTo>
                    <a:lnTo>
                      <a:pt x="44" y="399"/>
                    </a:lnTo>
                    <a:lnTo>
                      <a:pt x="44" y="355"/>
                    </a:lnTo>
                    <a:lnTo>
                      <a:pt x="44" y="309"/>
                    </a:lnTo>
                    <a:lnTo>
                      <a:pt x="44" y="265"/>
                    </a:lnTo>
                    <a:lnTo>
                      <a:pt x="44" y="221"/>
                    </a:lnTo>
                    <a:lnTo>
                      <a:pt x="44" y="177"/>
                    </a:lnTo>
                    <a:lnTo>
                      <a:pt x="44" y="133"/>
                    </a:lnTo>
                    <a:lnTo>
                      <a:pt x="44" y="88"/>
                    </a:lnTo>
                    <a:lnTo>
                      <a:pt x="44" y="44"/>
                    </a:lnTo>
                    <a:lnTo>
                      <a:pt x="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Rectangle 9">
                <a:extLst>
                  <a:ext uri="{FF2B5EF4-FFF2-40B4-BE49-F238E27FC236}">
                    <a16:creationId xmlns:a16="http://schemas.microsoft.com/office/drawing/2014/main" id="{BA620139-8478-438E-8DEE-E82C7BA166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03651" y="599757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Rectangle 10">
                <a:extLst>
                  <a:ext uri="{FF2B5EF4-FFF2-40B4-BE49-F238E27FC236}">
                    <a16:creationId xmlns:a16="http://schemas.microsoft.com/office/drawing/2014/main" id="{0690264E-B672-4BB4-8DFF-4491135CE1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03651" y="290512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Rectangle 11">
                <a:extLst>
                  <a:ext uri="{FF2B5EF4-FFF2-40B4-BE49-F238E27FC236}">
                    <a16:creationId xmlns:a16="http://schemas.microsoft.com/office/drawing/2014/main" id="{150B136D-1922-4379-A9D3-71D3D322A5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33801" y="606742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Rectangle 12">
                <a:extLst>
                  <a:ext uri="{FF2B5EF4-FFF2-40B4-BE49-F238E27FC236}">
                    <a16:creationId xmlns:a16="http://schemas.microsoft.com/office/drawing/2014/main" id="{27407304-EB11-435E-BC14-E1987F22C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33801" y="2833688"/>
                <a:ext cx="69850" cy="71438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Rectangle 13">
                <a:extLst>
                  <a:ext uri="{FF2B5EF4-FFF2-40B4-BE49-F238E27FC236}">
                    <a16:creationId xmlns:a16="http://schemas.microsoft.com/office/drawing/2014/main" id="{3284FF37-5EE6-42F6-99B2-50CC49058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60776" y="6137275"/>
                <a:ext cx="73025" cy="71438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Rectangle 14">
                <a:extLst>
                  <a:ext uri="{FF2B5EF4-FFF2-40B4-BE49-F238E27FC236}">
                    <a16:creationId xmlns:a16="http://schemas.microsoft.com/office/drawing/2014/main" id="{3912252E-837C-40A7-B9EB-79DD097D0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60776" y="2763838"/>
                <a:ext cx="73025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15">
                <a:extLst>
                  <a:ext uri="{FF2B5EF4-FFF2-40B4-BE49-F238E27FC236}">
                    <a16:creationId xmlns:a16="http://schemas.microsoft.com/office/drawing/2014/main" id="{B215319F-468A-4F4E-8FC0-6C2F82DE8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33413" y="6208713"/>
                <a:ext cx="3027363" cy="69850"/>
              </a:xfrm>
              <a:custGeom>
                <a:avLst/>
                <a:gdLst>
                  <a:gd name="T0" fmla="*/ 1775 w 1907"/>
                  <a:gd name="T1" fmla="*/ 0 h 44"/>
                  <a:gd name="T2" fmla="*/ 1686 w 1907"/>
                  <a:gd name="T3" fmla="*/ 0 h 44"/>
                  <a:gd name="T4" fmla="*/ 1597 w 1907"/>
                  <a:gd name="T5" fmla="*/ 0 h 44"/>
                  <a:gd name="T6" fmla="*/ 1508 w 1907"/>
                  <a:gd name="T7" fmla="*/ 0 h 44"/>
                  <a:gd name="T8" fmla="*/ 1420 w 1907"/>
                  <a:gd name="T9" fmla="*/ 0 h 44"/>
                  <a:gd name="T10" fmla="*/ 1330 w 1907"/>
                  <a:gd name="T11" fmla="*/ 0 h 44"/>
                  <a:gd name="T12" fmla="*/ 1242 w 1907"/>
                  <a:gd name="T13" fmla="*/ 0 h 44"/>
                  <a:gd name="T14" fmla="*/ 1154 w 1907"/>
                  <a:gd name="T15" fmla="*/ 0 h 44"/>
                  <a:gd name="T16" fmla="*/ 1064 w 1907"/>
                  <a:gd name="T17" fmla="*/ 0 h 44"/>
                  <a:gd name="T18" fmla="*/ 976 w 1907"/>
                  <a:gd name="T19" fmla="*/ 0 h 44"/>
                  <a:gd name="T20" fmla="*/ 887 w 1907"/>
                  <a:gd name="T21" fmla="*/ 0 h 44"/>
                  <a:gd name="T22" fmla="*/ 798 w 1907"/>
                  <a:gd name="T23" fmla="*/ 0 h 44"/>
                  <a:gd name="T24" fmla="*/ 709 w 1907"/>
                  <a:gd name="T25" fmla="*/ 0 h 44"/>
                  <a:gd name="T26" fmla="*/ 621 w 1907"/>
                  <a:gd name="T27" fmla="*/ 0 h 44"/>
                  <a:gd name="T28" fmla="*/ 531 w 1907"/>
                  <a:gd name="T29" fmla="*/ 0 h 44"/>
                  <a:gd name="T30" fmla="*/ 443 w 1907"/>
                  <a:gd name="T31" fmla="*/ 0 h 44"/>
                  <a:gd name="T32" fmla="*/ 354 w 1907"/>
                  <a:gd name="T33" fmla="*/ 0 h 44"/>
                  <a:gd name="T34" fmla="*/ 266 w 1907"/>
                  <a:gd name="T35" fmla="*/ 0 h 44"/>
                  <a:gd name="T36" fmla="*/ 176 w 1907"/>
                  <a:gd name="T37" fmla="*/ 0 h 44"/>
                  <a:gd name="T38" fmla="*/ 88 w 1907"/>
                  <a:gd name="T39" fmla="*/ 0 h 44"/>
                  <a:gd name="T40" fmla="*/ 0 w 1907"/>
                  <a:gd name="T41" fmla="*/ 0 h 44"/>
                  <a:gd name="T42" fmla="*/ 44 w 1907"/>
                  <a:gd name="T43" fmla="*/ 44 h 44"/>
                  <a:gd name="T44" fmla="*/ 132 w 1907"/>
                  <a:gd name="T45" fmla="*/ 44 h 44"/>
                  <a:gd name="T46" fmla="*/ 221 w 1907"/>
                  <a:gd name="T47" fmla="*/ 44 h 44"/>
                  <a:gd name="T48" fmla="*/ 310 w 1907"/>
                  <a:gd name="T49" fmla="*/ 44 h 44"/>
                  <a:gd name="T50" fmla="*/ 399 w 1907"/>
                  <a:gd name="T51" fmla="*/ 44 h 44"/>
                  <a:gd name="T52" fmla="*/ 487 w 1907"/>
                  <a:gd name="T53" fmla="*/ 44 h 44"/>
                  <a:gd name="T54" fmla="*/ 577 w 1907"/>
                  <a:gd name="T55" fmla="*/ 44 h 44"/>
                  <a:gd name="T56" fmla="*/ 665 w 1907"/>
                  <a:gd name="T57" fmla="*/ 44 h 44"/>
                  <a:gd name="T58" fmla="*/ 753 w 1907"/>
                  <a:gd name="T59" fmla="*/ 44 h 44"/>
                  <a:gd name="T60" fmla="*/ 843 w 1907"/>
                  <a:gd name="T61" fmla="*/ 44 h 44"/>
                  <a:gd name="T62" fmla="*/ 931 w 1907"/>
                  <a:gd name="T63" fmla="*/ 44 h 44"/>
                  <a:gd name="T64" fmla="*/ 1020 w 1907"/>
                  <a:gd name="T65" fmla="*/ 44 h 44"/>
                  <a:gd name="T66" fmla="*/ 1108 w 1907"/>
                  <a:gd name="T67" fmla="*/ 44 h 44"/>
                  <a:gd name="T68" fmla="*/ 1198 w 1907"/>
                  <a:gd name="T69" fmla="*/ 44 h 44"/>
                  <a:gd name="T70" fmla="*/ 1286 w 1907"/>
                  <a:gd name="T71" fmla="*/ 44 h 44"/>
                  <a:gd name="T72" fmla="*/ 1375 w 1907"/>
                  <a:gd name="T73" fmla="*/ 44 h 44"/>
                  <a:gd name="T74" fmla="*/ 1464 w 1907"/>
                  <a:gd name="T75" fmla="*/ 44 h 44"/>
                  <a:gd name="T76" fmla="*/ 1553 w 1907"/>
                  <a:gd name="T77" fmla="*/ 44 h 44"/>
                  <a:gd name="T78" fmla="*/ 1641 w 1907"/>
                  <a:gd name="T79" fmla="*/ 44 h 44"/>
                  <a:gd name="T80" fmla="*/ 1731 w 1907"/>
                  <a:gd name="T81" fmla="*/ 44 h 44"/>
                  <a:gd name="T82" fmla="*/ 1819 w 1907"/>
                  <a:gd name="T83" fmla="*/ 44 h 44"/>
                  <a:gd name="T84" fmla="*/ 1907 w 1907"/>
                  <a:gd name="T85" fmla="*/ 44 h 44"/>
                  <a:gd name="T86" fmla="*/ 1863 w 1907"/>
                  <a:gd name="T8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07" h="44">
                    <a:moveTo>
                      <a:pt x="1819" y="0"/>
                    </a:moveTo>
                    <a:lnTo>
                      <a:pt x="1775" y="0"/>
                    </a:lnTo>
                    <a:lnTo>
                      <a:pt x="1731" y="0"/>
                    </a:lnTo>
                    <a:lnTo>
                      <a:pt x="1686" y="0"/>
                    </a:lnTo>
                    <a:lnTo>
                      <a:pt x="1641" y="0"/>
                    </a:lnTo>
                    <a:lnTo>
                      <a:pt x="1597" y="0"/>
                    </a:lnTo>
                    <a:lnTo>
                      <a:pt x="1553" y="0"/>
                    </a:lnTo>
                    <a:lnTo>
                      <a:pt x="1508" y="0"/>
                    </a:lnTo>
                    <a:lnTo>
                      <a:pt x="1464" y="0"/>
                    </a:lnTo>
                    <a:lnTo>
                      <a:pt x="1420" y="0"/>
                    </a:lnTo>
                    <a:lnTo>
                      <a:pt x="1375" y="0"/>
                    </a:lnTo>
                    <a:lnTo>
                      <a:pt x="1330" y="0"/>
                    </a:lnTo>
                    <a:lnTo>
                      <a:pt x="1286" y="0"/>
                    </a:lnTo>
                    <a:lnTo>
                      <a:pt x="1242" y="0"/>
                    </a:lnTo>
                    <a:lnTo>
                      <a:pt x="1198" y="0"/>
                    </a:lnTo>
                    <a:lnTo>
                      <a:pt x="1154" y="0"/>
                    </a:lnTo>
                    <a:lnTo>
                      <a:pt x="1108" y="0"/>
                    </a:lnTo>
                    <a:lnTo>
                      <a:pt x="1064" y="0"/>
                    </a:lnTo>
                    <a:lnTo>
                      <a:pt x="1020" y="0"/>
                    </a:lnTo>
                    <a:lnTo>
                      <a:pt x="976" y="0"/>
                    </a:lnTo>
                    <a:lnTo>
                      <a:pt x="931" y="0"/>
                    </a:lnTo>
                    <a:lnTo>
                      <a:pt x="887" y="0"/>
                    </a:lnTo>
                    <a:lnTo>
                      <a:pt x="843" y="0"/>
                    </a:lnTo>
                    <a:lnTo>
                      <a:pt x="798" y="0"/>
                    </a:lnTo>
                    <a:lnTo>
                      <a:pt x="753" y="0"/>
                    </a:lnTo>
                    <a:lnTo>
                      <a:pt x="709" y="0"/>
                    </a:lnTo>
                    <a:lnTo>
                      <a:pt x="665" y="0"/>
                    </a:lnTo>
                    <a:lnTo>
                      <a:pt x="621" y="0"/>
                    </a:lnTo>
                    <a:lnTo>
                      <a:pt x="577" y="0"/>
                    </a:lnTo>
                    <a:lnTo>
                      <a:pt x="531" y="0"/>
                    </a:lnTo>
                    <a:lnTo>
                      <a:pt x="487" y="0"/>
                    </a:lnTo>
                    <a:lnTo>
                      <a:pt x="443" y="0"/>
                    </a:lnTo>
                    <a:lnTo>
                      <a:pt x="399" y="0"/>
                    </a:lnTo>
                    <a:lnTo>
                      <a:pt x="354" y="0"/>
                    </a:lnTo>
                    <a:lnTo>
                      <a:pt x="310" y="0"/>
                    </a:lnTo>
                    <a:lnTo>
                      <a:pt x="266" y="0"/>
                    </a:lnTo>
                    <a:lnTo>
                      <a:pt x="221" y="0"/>
                    </a:lnTo>
                    <a:lnTo>
                      <a:pt x="176" y="0"/>
                    </a:lnTo>
                    <a:lnTo>
                      <a:pt x="132" y="0"/>
                    </a:lnTo>
                    <a:lnTo>
                      <a:pt x="88" y="0"/>
                    </a:lnTo>
                    <a:lnTo>
                      <a:pt x="44" y="0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44" y="44"/>
                    </a:lnTo>
                    <a:lnTo>
                      <a:pt x="88" y="44"/>
                    </a:lnTo>
                    <a:lnTo>
                      <a:pt x="132" y="44"/>
                    </a:lnTo>
                    <a:lnTo>
                      <a:pt x="176" y="44"/>
                    </a:lnTo>
                    <a:lnTo>
                      <a:pt x="221" y="44"/>
                    </a:lnTo>
                    <a:lnTo>
                      <a:pt x="266" y="44"/>
                    </a:lnTo>
                    <a:lnTo>
                      <a:pt x="310" y="44"/>
                    </a:lnTo>
                    <a:lnTo>
                      <a:pt x="354" y="44"/>
                    </a:lnTo>
                    <a:lnTo>
                      <a:pt x="399" y="44"/>
                    </a:lnTo>
                    <a:lnTo>
                      <a:pt x="443" y="44"/>
                    </a:lnTo>
                    <a:lnTo>
                      <a:pt x="487" y="44"/>
                    </a:lnTo>
                    <a:lnTo>
                      <a:pt x="531" y="44"/>
                    </a:lnTo>
                    <a:lnTo>
                      <a:pt x="577" y="44"/>
                    </a:lnTo>
                    <a:lnTo>
                      <a:pt x="621" y="44"/>
                    </a:lnTo>
                    <a:lnTo>
                      <a:pt x="665" y="44"/>
                    </a:lnTo>
                    <a:lnTo>
                      <a:pt x="709" y="44"/>
                    </a:lnTo>
                    <a:lnTo>
                      <a:pt x="753" y="44"/>
                    </a:lnTo>
                    <a:lnTo>
                      <a:pt x="798" y="44"/>
                    </a:lnTo>
                    <a:lnTo>
                      <a:pt x="843" y="44"/>
                    </a:lnTo>
                    <a:lnTo>
                      <a:pt x="887" y="44"/>
                    </a:lnTo>
                    <a:lnTo>
                      <a:pt x="931" y="44"/>
                    </a:lnTo>
                    <a:lnTo>
                      <a:pt x="976" y="44"/>
                    </a:lnTo>
                    <a:lnTo>
                      <a:pt x="1020" y="44"/>
                    </a:lnTo>
                    <a:lnTo>
                      <a:pt x="1064" y="44"/>
                    </a:lnTo>
                    <a:lnTo>
                      <a:pt x="1108" y="44"/>
                    </a:lnTo>
                    <a:lnTo>
                      <a:pt x="1154" y="44"/>
                    </a:lnTo>
                    <a:lnTo>
                      <a:pt x="1198" y="44"/>
                    </a:lnTo>
                    <a:lnTo>
                      <a:pt x="1242" y="44"/>
                    </a:lnTo>
                    <a:lnTo>
                      <a:pt x="1286" y="44"/>
                    </a:lnTo>
                    <a:lnTo>
                      <a:pt x="1330" y="44"/>
                    </a:lnTo>
                    <a:lnTo>
                      <a:pt x="1375" y="44"/>
                    </a:lnTo>
                    <a:lnTo>
                      <a:pt x="1420" y="44"/>
                    </a:lnTo>
                    <a:lnTo>
                      <a:pt x="1464" y="44"/>
                    </a:lnTo>
                    <a:lnTo>
                      <a:pt x="1508" y="44"/>
                    </a:lnTo>
                    <a:lnTo>
                      <a:pt x="1553" y="44"/>
                    </a:lnTo>
                    <a:lnTo>
                      <a:pt x="1597" y="44"/>
                    </a:lnTo>
                    <a:lnTo>
                      <a:pt x="1641" y="44"/>
                    </a:lnTo>
                    <a:lnTo>
                      <a:pt x="1686" y="44"/>
                    </a:lnTo>
                    <a:lnTo>
                      <a:pt x="1731" y="44"/>
                    </a:lnTo>
                    <a:lnTo>
                      <a:pt x="1775" y="44"/>
                    </a:lnTo>
                    <a:lnTo>
                      <a:pt x="1819" y="44"/>
                    </a:lnTo>
                    <a:lnTo>
                      <a:pt x="1863" y="44"/>
                    </a:lnTo>
                    <a:lnTo>
                      <a:pt x="1907" y="44"/>
                    </a:lnTo>
                    <a:lnTo>
                      <a:pt x="1907" y="0"/>
                    </a:lnTo>
                    <a:lnTo>
                      <a:pt x="1863" y="0"/>
                    </a:lnTo>
                    <a:lnTo>
                      <a:pt x="1819" y="0"/>
                    </a:ln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16">
                <a:extLst>
                  <a:ext uri="{FF2B5EF4-FFF2-40B4-BE49-F238E27FC236}">
                    <a16:creationId xmlns:a16="http://schemas.microsoft.com/office/drawing/2014/main" id="{5FB0ED64-6C32-406E-8F45-03B0F8DE8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33413" y="2693988"/>
                <a:ext cx="3027363" cy="69850"/>
              </a:xfrm>
              <a:custGeom>
                <a:avLst/>
                <a:gdLst>
                  <a:gd name="T0" fmla="*/ 132 w 1907"/>
                  <a:gd name="T1" fmla="*/ 44 h 44"/>
                  <a:gd name="T2" fmla="*/ 221 w 1907"/>
                  <a:gd name="T3" fmla="*/ 44 h 44"/>
                  <a:gd name="T4" fmla="*/ 310 w 1907"/>
                  <a:gd name="T5" fmla="*/ 44 h 44"/>
                  <a:gd name="T6" fmla="*/ 399 w 1907"/>
                  <a:gd name="T7" fmla="*/ 44 h 44"/>
                  <a:gd name="T8" fmla="*/ 487 w 1907"/>
                  <a:gd name="T9" fmla="*/ 44 h 44"/>
                  <a:gd name="T10" fmla="*/ 577 w 1907"/>
                  <a:gd name="T11" fmla="*/ 44 h 44"/>
                  <a:gd name="T12" fmla="*/ 665 w 1907"/>
                  <a:gd name="T13" fmla="*/ 44 h 44"/>
                  <a:gd name="T14" fmla="*/ 753 w 1907"/>
                  <a:gd name="T15" fmla="*/ 44 h 44"/>
                  <a:gd name="T16" fmla="*/ 843 w 1907"/>
                  <a:gd name="T17" fmla="*/ 44 h 44"/>
                  <a:gd name="T18" fmla="*/ 931 w 1907"/>
                  <a:gd name="T19" fmla="*/ 44 h 44"/>
                  <a:gd name="T20" fmla="*/ 1020 w 1907"/>
                  <a:gd name="T21" fmla="*/ 44 h 44"/>
                  <a:gd name="T22" fmla="*/ 1108 w 1907"/>
                  <a:gd name="T23" fmla="*/ 44 h 44"/>
                  <a:gd name="T24" fmla="*/ 1198 w 1907"/>
                  <a:gd name="T25" fmla="*/ 44 h 44"/>
                  <a:gd name="T26" fmla="*/ 1286 w 1907"/>
                  <a:gd name="T27" fmla="*/ 44 h 44"/>
                  <a:gd name="T28" fmla="*/ 1375 w 1907"/>
                  <a:gd name="T29" fmla="*/ 44 h 44"/>
                  <a:gd name="T30" fmla="*/ 1464 w 1907"/>
                  <a:gd name="T31" fmla="*/ 44 h 44"/>
                  <a:gd name="T32" fmla="*/ 1553 w 1907"/>
                  <a:gd name="T33" fmla="*/ 44 h 44"/>
                  <a:gd name="T34" fmla="*/ 1641 w 1907"/>
                  <a:gd name="T35" fmla="*/ 44 h 44"/>
                  <a:gd name="T36" fmla="*/ 1731 w 1907"/>
                  <a:gd name="T37" fmla="*/ 44 h 44"/>
                  <a:gd name="T38" fmla="*/ 1819 w 1907"/>
                  <a:gd name="T39" fmla="*/ 44 h 44"/>
                  <a:gd name="T40" fmla="*/ 1907 w 1907"/>
                  <a:gd name="T41" fmla="*/ 44 h 44"/>
                  <a:gd name="T42" fmla="*/ 1863 w 1907"/>
                  <a:gd name="T43" fmla="*/ 0 h 44"/>
                  <a:gd name="T44" fmla="*/ 1775 w 1907"/>
                  <a:gd name="T45" fmla="*/ 0 h 44"/>
                  <a:gd name="T46" fmla="*/ 1686 w 1907"/>
                  <a:gd name="T47" fmla="*/ 0 h 44"/>
                  <a:gd name="T48" fmla="*/ 1597 w 1907"/>
                  <a:gd name="T49" fmla="*/ 0 h 44"/>
                  <a:gd name="T50" fmla="*/ 1508 w 1907"/>
                  <a:gd name="T51" fmla="*/ 0 h 44"/>
                  <a:gd name="T52" fmla="*/ 1420 w 1907"/>
                  <a:gd name="T53" fmla="*/ 0 h 44"/>
                  <a:gd name="T54" fmla="*/ 1330 w 1907"/>
                  <a:gd name="T55" fmla="*/ 0 h 44"/>
                  <a:gd name="T56" fmla="*/ 1242 w 1907"/>
                  <a:gd name="T57" fmla="*/ 0 h 44"/>
                  <a:gd name="T58" fmla="*/ 1154 w 1907"/>
                  <a:gd name="T59" fmla="*/ 0 h 44"/>
                  <a:gd name="T60" fmla="*/ 1064 w 1907"/>
                  <a:gd name="T61" fmla="*/ 0 h 44"/>
                  <a:gd name="T62" fmla="*/ 976 w 1907"/>
                  <a:gd name="T63" fmla="*/ 0 h 44"/>
                  <a:gd name="T64" fmla="*/ 887 w 1907"/>
                  <a:gd name="T65" fmla="*/ 0 h 44"/>
                  <a:gd name="T66" fmla="*/ 798 w 1907"/>
                  <a:gd name="T67" fmla="*/ 0 h 44"/>
                  <a:gd name="T68" fmla="*/ 709 w 1907"/>
                  <a:gd name="T69" fmla="*/ 0 h 44"/>
                  <a:gd name="T70" fmla="*/ 621 w 1907"/>
                  <a:gd name="T71" fmla="*/ 0 h 44"/>
                  <a:gd name="T72" fmla="*/ 531 w 1907"/>
                  <a:gd name="T73" fmla="*/ 0 h 44"/>
                  <a:gd name="T74" fmla="*/ 443 w 1907"/>
                  <a:gd name="T75" fmla="*/ 0 h 44"/>
                  <a:gd name="T76" fmla="*/ 354 w 1907"/>
                  <a:gd name="T77" fmla="*/ 0 h 44"/>
                  <a:gd name="T78" fmla="*/ 266 w 1907"/>
                  <a:gd name="T79" fmla="*/ 0 h 44"/>
                  <a:gd name="T80" fmla="*/ 176 w 1907"/>
                  <a:gd name="T81" fmla="*/ 0 h 44"/>
                  <a:gd name="T82" fmla="*/ 88 w 1907"/>
                  <a:gd name="T83" fmla="*/ 0 h 44"/>
                  <a:gd name="T84" fmla="*/ 0 w 1907"/>
                  <a:gd name="T85" fmla="*/ 0 h 44"/>
                  <a:gd name="T86" fmla="*/ 44 w 1907"/>
                  <a:gd name="T8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07" h="44">
                    <a:moveTo>
                      <a:pt x="88" y="44"/>
                    </a:moveTo>
                    <a:lnTo>
                      <a:pt x="132" y="44"/>
                    </a:lnTo>
                    <a:lnTo>
                      <a:pt x="176" y="44"/>
                    </a:lnTo>
                    <a:lnTo>
                      <a:pt x="221" y="44"/>
                    </a:lnTo>
                    <a:lnTo>
                      <a:pt x="266" y="44"/>
                    </a:lnTo>
                    <a:lnTo>
                      <a:pt x="310" y="44"/>
                    </a:lnTo>
                    <a:lnTo>
                      <a:pt x="354" y="44"/>
                    </a:lnTo>
                    <a:lnTo>
                      <a:pt x="399" y="44"/>
                    </a:lnTo>
                    <a:lnTo>
                      <a:pt x="443" y="44"/>
                    </a:lnTo>
                    <a:lnTo>
                      <a:pt x="487" y="44"/>
                    </a:lnTo>
                    <a:lnTo>
                      <a:pt x="531" y="44"/>
                    </a:lnTo>
                    <a:lnTo>
                      <a:pt x="577" y="44"/>
                    </a:lnTo>
                    <a:lnTo>
                      <a:pt x="621" y="44"/>
                    </a:lnTo>
                    <a:lnTo>
                      <a:pt x="665" y="44"/>
                    </a:lnTo>
                    <a:lnTo>
                      <a:pt x="709" y="44"/>
                    </a:lnTo>
                    <a:lnTo>
                      <a:pt x="753" y="44"/>
                    </a:lnTo>
                    <a:lnTo>
                      <a:pt x="798" y="44"/>
                    </a:lnTo>
                    <a:lnTo>
                      <a:pt x="843" y="44"/>
                    </a:lnTo>
                    <a:lnTo>
                      <a:pt x="887" y="44"/>
                    </a:lnTo>
                    <a:lnTo>
                      <a:pt x="931" y="44"/>
                    </a:lnTo>
                    <a:lnTo>
                      <a:pt x="976" y="44"/>
                    </a:lnTo>
                    <a:lnTo>
                      <a:pt x="1020" y="44"/>
                    </a:lnTo>
                    <a:lnTo>
                      <a:pt x="1064" y="44"/>
                    </a:lnTo>
                    <a:lnTo>
                      <a:pt x="1108" y="44"/>
                    </a:lnTo>
                    <a:lnTo>
                      <a:pt x="1154" y="44"/>
                    </a:lnTo>
                    <a:lnTo>
                      <a:pt x="1198" y="44"/>
                    </a:lnTo>
                    <a:lnTo>
                      <a:pt x="1242" y="44"/>
                    </a:lnTo>
                    <a:lnTo>
                      <a:pt x="1286" y="44"/>
                    </a:lnTo>
                    <a:lnTo>
                      <a:pt x="1330" y="44"/>
                    </a:lnTo>
                    <a:lnTo>
                      <a:pt x="1375" y="44"/>
                    </a:lnTo>
                    <a:lnTo>
                      <a:pt x="1420" y="44"/>
                    </a:lnTo>
                    <a:lnTo>
                      <a:pt x="1464" y="44"/>
                    </a:lnTo>
                    <a:lnTo>
                      <a:pt x="1508" y="44"/>
                    </a:lnTo>
                    <a:lnTo>
                      <a:pt x="1553" y="44"/>
                    </a:lnTo>
                    <a:lnTo>
                      <a:pt x="1597" y="44"/>
                    </a:lnTo>
                    <a:lnTo>
                      <a:pt x="1641" y="44"/>
                    </a:lnTo>
                    <a:lnTo>
                      <a:pt x="1686" y="44"/>
                    </a:lnTo>
                    <a:lnTo>
                      <a:pt x="1731" y="44"/>
                    </a:lnTo>
                    <a:lnTo>
                      <a:pt x="1775" y="44"/>
                    </a:lnTo>
                    <a:lnTo>
                      <a:pt x="1819" y="44"/>
                    </a:lnTo>
                    <a:lnTo>
                      <a:pt x="1863" y="44"/>
                    </a:lnTo>
                    <a:lnTo>
                      <a:pt x="1907" y="44"/>
                    </a:lnTo>
                    <a:lnTo>
                      <a:pt x="1907" y="0"/>
                    </a:lnTo>
                    <a:lnTo>
                      <a:pt x="1863" y="0"/>
                    </a:lnTo>
                    <a:lnTo>
                      <a:pt x="1819" y="0"/>
                    </a:lnTo>
                    <a:lnTo>
                      <a:pt x="1775" y="0"/>
                    </a:lnTo>
                    <a:lnTo>
                      <a:pt x="1731" y="0"/>
                    </a:lnTo>
                    <a:lnTo>
                      <a:pt x="1686" y="0"/>
                    </a:lnTo>
                    <a:lnTo>
                      <a:pt x="1641" y="0"/>
                    </a:lnTo>
                    <a:lnTo>
                      <a:pt x="1597" y="0"/>
                    </a:lnTo>
                    <a:lnTo>
                      <a:pt x="1553" y="0"/>
                    </a:lnTo>
                    <a:lnTo>
                      <a:pt x="1508" y="0"/>
                    </a:lnTo>
                    <a:lnTo>
                      <a:pt x="1464" y="0"/>
                    </a:lnTo>
                    <a:lnTo>
                      <a:pt x="1420" y="0"/>
                    </a:lnTo>
                    <a:lnTo>
                      <a:pt x="1375" y="0"/>
                    </a:lnTo>
                    <a:lnTo>
                      <a:pt x="1330" y="0"/>
                    </a:lnTo>
                    <a:lnTo>
                      <a:pt x="1286" y="0"/>
                    </a:lnTo>
                    <a:lnTo>
                      <a:pt x="1242" y="0"/>
                    </a:lnTo>
                    <a:lnTo>
                      <a:pt x="1198" y="0"/>
                    </a:lnTo>
                    <a:lnTo>
                      <a:pt x="1154" y="0"/>
                    </a:lnTo>
                    <a:lnTo>
                      <a:pt x="1108" y="0"/>
                    </a:lnTo>
                    <a:lnTo>
                      <a:pt x="1064" y="0"/>
                    </a:lnTo>
                    <a:lnTo>
                      <a:pt x="1020" y="0"/>
                    </a:lnTo>
                    <a:lnTo>
                      <a:pt x="976" y="0"/>
                    </a:lnTo>
                    <a:lnTo>
                      <a:pt x="931" y="0"/>
                    </a:lnTo>
                    <a:lnTo>
                      <a:pt x="887" y="0"/>
                    </a:lnTo>
                    <a:lnTo>
                      <a:pt x="843" y="0"/>
                    </a:lnTo>
                    <a:lnTo>
                      <a:pt x="798" y="0"/>
                    </a:lnTo>
                    <a:lnTo>
                      <a:pt x="753" y="0"/>
                    </a:lnTo>
                    <a:lnTo>
                      <a:pt x="709" y="0"/>
                    </a:lnTo>
                    <a:lnTo>
                      <a:pt x="665" y="0"/>
                    </a:lnTo>
                    <a:lnTo>
                      <a:pt x="621" y="0"/>
                    </a:lnTo>
                    <a:lnTo>
                      <a:pt x="577" y="0"/>
                    </a:lnTo>
                    <a:lnTo>
                      <a:pt x="531" y="0"/>
                    </a:lnTo>
                    <a:lnTo>
                      <a:pt x="487" y="0"/>
                    </a:lnTo>
                    <a:lnTo>
                      <a:pt x="443" y="0"/>
                    </a:lnTo>
                    <a:lnTo>
                      <a:pt x="399" y="0"/>
                    </a:lnTo>
                    <a:lnTo>
                      <a:pt x="354" y="0"/>
                    </a:lnTo>
                    <a:lnTo>
                      <a:pt x="310" y="0"/>
                    </a:lnTo>
                    <a:lnTo>
                      <a:pt x="266" y="0"/>
                    </a:lnTo>
                    <a:lnTo>
                      <a:pt x="221" y="0"/>
                    </a:lnTo>
                    <a:lnTo>
                      <a:pt x="176" y="0"/>
                    </a:lnTo>
                    <a:lnTo>
                      <a:pt x="132" y="0"/>
                    </a:lnTo>
                    <a:lnTo>
                      <a:pt x="88" y="0"/>
                    </a:lnTo>
                    <a:lnTo>
                      <a:pt x="44" y="0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44" y="44"/>
                    </a:lnTo>
                    <a:lnTo>
                      <a:pt x="88" y="44"/>
                    </a:ln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Rectangle 17">
                <a:extLst>
                  <a:ext uri="{FF2B5EF4-FFF2-40B4-BE49-F238E27FC236}">
                    <a16:creationId xmlns:a16="http://schemas.microsoft.com/office/drawing/2014/main" id="{204EFA09-277B-4D52-BE92-E5CE499173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60388" y="6137275"/>
                <a:ext cx="73025" cy="71438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Rectangle 18">
                <a:extLst>
                  <a:ext uri="{FF2B5EF4-FFF2-40B4-BE49-F238E27FC236}">
                    <a16:creationId xmlns:a16="http://schemas.microsoft.com/office/drawing/2014/main" id="{FF4CAA47-2549-4227-9AF8-AA90E82D1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60388" y="2763838"/>
                <a:ext cx="73025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Rectangle 19">
                <a:extLst>
                  <a:ext uri="{FF2B5EF4-FFF2-40B4-BE49-F238E27FC236}">
                    <a16:creationId xmlns:a16="http://schemas.microsoft.com/office/drawing/2014/main" id="{371BCE22-B4EE-4DC7-83BA-C02A029D31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0538" y="606742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Rectangle 20">
                <a:extLst>
                  <a:ext uri="{FF2B5EF4-FFF2-40B4-BE49-F238E27FC236}">
                    <a16:creationId xmlns:a16="http://schemas.microsoft.com/office/drawing/2014/main" id="{AF4195B1-AFD1-4169-9806-297AD3FCC8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0538" y="2833688"/>
                <a:ext cx="69850" cy="71438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Rectangle 21">
                <a:extLst>
                  <a:ext uri="{FF2B5EF4-FFF2-40B4-BE49-F238E27FC236}">
                    <a16:creationId xmlns:a16="http://schemas.microsoft.com/office/drawing/2014/main" id="{5EB3B4CB-8146-465F-BB43-29BA9257C0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20688" y="599757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Rectangle 22">
                <a:extLst>
                  <a:ext uri="{FF2B5EF4-FFF2-40B4-BE49-F238E27FC236}">
                    <a16:creationId xmlns:a16="http://schemas.microsoft.com/office/drawing/2014/main" id="{DE11A2B9-A917-4820-AC94-8404E6D22E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20688" y="2905125"/>
                <a:ext cx="69850" cy="69850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23">
                <a:extLst>
                  <a:ext uri="{FF2B5EF4-FFF2-40B4-BE49-F238E27FC236}">
                    <a16:creationId xmlns:a16="http://schemas.microsoft.com/office/drawing/2014/main" id="{BF342E28-4A32-4D6C-B19E-54FA72491F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50838" y="2974975"/>
                <a:ext cx="69850" cy="3022600"/>
              </a:xfrm>
              <a:custGeom>
                <a:avLst/>
                <a:gdLst>
                  <a:gd name="T0" fmla="*/ 44 w 44"/>
                  <a:gd name="T1" fmla="*/ 1771 h 1904"/>
                  <a:gd name="T2" fmla="*/ 44 w 44"/>
                  <a:gd name="T3" fmla="*/ 1683 h 1904"/>
                  <a:gd name="T4" fmla="*/ 44 w 44"/>
                  <a:gd name="T5" fmla="*/ 1594 h 1904"/>
                  <a:gd name="T6" fmla="*/ 44 w 44"/>
                  <a:gd name="T7" fmla="*/ 1506 h 1904"/>
                  <a:gd name="T8" fmla="*/ 44 w 44"/>
                  <a:gd name="T9" fmla="*/ 1416 h 1904"/>
                  <a:gd name="T10" fmla="*/ 44 w 44"/>
                  <a:gd name="T11" fmla="*/ 1328 h 1904"/>
                  <a:gd name="T12" fmla="*/ 44 w 44"/>
                  <a:gd name="T13" fmla="*/ 1239 h 1904"/>
                  <a:gd name="T14" fmla="*/ 44 w 44"/>
                  <a:gd name="T15" fmla="*/ 1151 h 1904"/>
                  <a:gd name="T16" fmla="*/ 44 w 44"/>
                  <a:gd name="T17" fmla="*/ 1062 h 1904"/>
                  <a:gd name="T18" fmla="*/ 44 w 44"/>
                  <a:gd name="T19" fmla="*/ 974 h 1904"/>
                  <a:gd name="T20" fmla="*/ 44 w 44"/>
                  <a:gd name="T21" fmla="*/ 886 h 1904"/>
                  <a:gd name="T22" fmla="*/ 44 w 44"/>
                  <a:gd name="T23" fmla="*/ 797 h 1904"/>
                  <a:gd name="T24" fmla="*/ 44 w 44"/>
                  <a:gd name="T25" fmla="*/ 709 h 1904"/>
                  <a:gd name="T26" fmla="*/ 44 w 44"/>
                  <a:gd name="T27" fmla="*/ 620 h 1904"/>
                  <a:gd name="T28" fmla="*/ 44 w 44"/>
                  <a:gd name="T29" fmla="*/ 532 h 1904"/>
                  <a:gd name="T30" fmla="*/ 44 w 44"/>
                  <a:gd name="T31" fmla="*/ 443 h 1904"/>
                  <a:gd name="T32" fmla="*/ 44 w 44"/>
                  <a:gd name="T33" fmla="*/ 355 h 1904"/>
                  <a:gd name="T34" fmla="*/ 44 w 44"/>
                  <a:gd name="T35" fmla="*/ 265 h 1904"/>
                  <a:gd name="T36" fmla="*/ 44 w 44"/>
                  <a:gd name="T37" fmla="*/ 177 h 1904"/>
                  <a:gd name="T38" fmla="*/ 44 w 44"/>
                  <a:gd name="T39" fmla="*/ 88 h 1904"/>
                  <a:gd name="T40" fmla="*/ 44 w 44"/>
                  <a:gd name="T41" fmla="*/ 0 h 1904"/>
                  <a:gd name="T42" fmla="*/ 0 w 44"/>
                  <a:gd name="T43" fmla="*/ 44 h 1904"/>
                  <a:gd name="T44" fmla="*/ 0 w 44"/>
                  <a:gd name="T45" fmla="*/ 133 h 1904"/>
                  <a:gd name="T46" fmla="*/ 0 w 44"/>
                  <a:gd name="T47" fmla="*/ 221 h 1904"/>
                  <a:gd name="T48" fmla="*/ 0 w 44"/>
                  <a:gd name="T49" fmla="*/ 309 h 1904"/>
                  <a:gd name="T50" fmla="*/ 0 w 44"/>
                  <a:gd name="T51" fmla="*/ 399 h 1904"/>
                  <a:gd name="T52" fmla="*/ 0 w 44"/>
                  <a:gd name="T53" fmla="*/ 487 h 1904"/>
                  <a:gd name="T54" fmla="*/ 0 w 44"/>
                  <a:gd name="T55" fmla="*/ 576 h 1904"/>
                  <a:gd name="T56" fmla="*/ 0 w 44"/>
                  <a:gd name="T57" fmla="*/ 664 h 1904"/>
                  <a:gd name="T58" fmla="*/ 0 w 44"/>
                  <a:gd name="T59" fmla="*/ 753 h 1904"/>
                  <a:gd name="T60" fmla="*/ 0 w 44"/>
                  <a:gd name="T61" fmla="*/ 841 h 1904"/>
                  <a:gd name="T62" fmla="*/ 0 w 44"/>
                  <a:gd name="T63" fmla="*/ 930 h 1904"/>
                  <a:gd name="T64" fmla="*/ 0 w 44"/>
                  <a:gd name="T65" fmla="*/ 1018 h 1904"/>
                  <a:gd name="T66" fmla="*/ 0 w 44"/>
                  <a:gd name="T67" fmla="*/ 1107 h 1904"/>
                  <a:gd name="T68" fmla="*/ 0 w 44"/>
                  <a:gd name="T69" fmla="*/ 1195 h 1904"/>
                  <a:gd name="T70" fmla="*/ 0 w 44"/>
                  <a:gd name="T71" fmla="*/ 1284 h 1904"/>
                  <a:gd name="T72" fmla="*/ 0 w 44"/>
                  <a:gd name="T73" fmla="*/ 1372 h 1904"/>
                  <a:gd name="T74" fmla="*/ 0 w 44"/>
                  <a:gd name="T75" fmla="*/ 1462 h 1904"/>
                  <a:gd name="T76" fmla="*/ 0 w 44"/>
                  <a:gd name="T77" fmla="*/ 1550 h 1904"/>
                  <a:gd name="T78" fmla="*/ 0 w 44"/>
                  <a:gd name="T79" fmla="*/ 1638 h 1904"/>
                  <a:gd name="T80" fmla="*/ 0 w 44"/>
                  <a:gd name="T81" fmla="*/ 1727 h 1904"/>
                  <a:gd name="T82" fmla="*/ 0 w 44"/>
                  <a:gd name="T83" fmla="*/ 1815 h 1904"/>
                  <a:gd name="T84" fmla="*/ 0 w 44"/>
                  <a:gd name="T85" fmla="*/ 1904 h 1904"/>
                  <a:gd name="T86" fmla="*/ 44 w 44"/>
                  <a:gd name="T87" fmla="*/ 1860 h 1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" h="1904">
                    <a:moveTo>
                      <a:pt x="44" y="1815"/>
                    </a:moveTo>
                    <a:lnTo>
                      <a:pt x="44" y="1771"/>
                    </a:lnTo>
                    <a:lnTo>
                      <a:pt x="44" y="1727"/>
                    </a:lnTo>
                    <a:lnTo>
                      <a:pt x="44" y="1683"/>
                    </a:lnTo>
                    <a:lnTo>
                      <a:pt x="44" y="1638"/>
                    </a:lnTo>
                    <a:lnTo>
                      <a:pt x="44" y="1594"/>
                    </a:lnTo>
                    <a:lnTo>
                      <a:pt x="44" y="1550"/>
                    </a:lnTo>
                    <a:lnTo>
                      <a:pt x="44" y="1506"/>
                    </a:lnTo>
                    <a:lnTo>
                      <a:pt x="44" y="1462"/>
                    </a:lnTo>
                    <a:lnTo>
                      <a:pt x="44" y="1416"/>
                    </a:lnTo>
                    <a:lnTo>
                      <a:pt x="44" y="1372"/>
                    </a:lnTo>
                    <a:lnTo>
                      <a:pt x="44" y="1328"/>
                    </a:lnTo>
                    <a:lnTo>
                      <a:pt x="44" y="1284"/>
                    </a:lnTo>
                    <a:lnTo>
                      <a:pt x="44" y="1239"/>
                    </a:lnTo>
                    <a:lnTo>
                      <a:pt x="44" y="1195"/>
                    </a:lnTo>
                    <a:lnTo>
                      <a:pt x="44" y="1151"/>
                    </a:lnTo>
                    <a:lnTo>
                      <a:pt x="44" y="1107"/>
                    </a:lnTo>
                    <a:lnTo>
                      <a:pt x="44" y="1062"/>
                    </a:lnTo>
                    <a:lnTo>
                      <a:pt x="44" y="1018"/>
                    </a:lnTo>
                    <a:lnTo>
                      <a:pt x="44" y="974"/>
                    </a:lnTo>
                    <a:lnTo>
                      <a:pt x="44" y="930"/>
                    </a:lnTo>
                    <a:lnTo>
                      <a:pt x="44" y="886"/>
                    </a:lnTo>
                    <a:lnTo>
                      <a:pt x="44" y="841"/>
                    </a:lnTo>
                    <a:lnTo>
                      <a:pt x="44" y="797"/>
                    </a:lnTo>
                    <a:lnTo>
                      <a:pt x="44" y="753"/>
                    </a:lnTo>
                    <a:lnTo>
                      <a:pt x="44" y="709"/>
                    </a:lnTo>
                    <a:lnTo>
                      <a:pt x="44" y="664"/>
                    </a:lnTo>
                    <a:lnTo>
                      <a:pt x="44" y="620"/>
                    </a:lnTo>
                    <a:lnTo>
                      <a:pt x="44" y="576"/>
                    </a:lnTo>
                    <a:lnTo>
                      <a:pt x="44" y="532"/>
                    </a:lnTo>
                    <a:lnTo>
                      <a:pt x="44" y="487"/>
                    </a:lnTo>
                    <a:lnTo>
                      <a:pt x="44" y="443"/>
                    </a:lnTo>
                    <a:lnTo>
                      <a:pt x="44" y="399"/>
                    </a:lnTo>
                    <a:lnTo>
                      <a:pt x="44" y="355"/>
                    </a:lnTo>
                    <a:lnTo>
                      <a:pt x="44" y="309"/>
                    </a:lnTo>
                    <a:lnTo>
                      <a:pt x="44" y="265"/>
                    </a:lnTo>
                    <a:lnTo>
                      <a:pt x="44" y="221"/>
                    </a:lnTo>
                    <a:lnTo>
                      <a:pt x="44" y="177"/>
                    </a:lnTo>
                    <a:lnTo>
                      <a:pt x="44" y="133"/>
                    </a:lnTo>
                    <a:lnTo>
                      <a:pt x="44" y="88"/>
                    </a:lnTo>
                    <a:lnTo>
                      <a:pt x="44" y="44"/>
                    </a:lnTo>
                    <a:lnTo>
                      <a:pt x="44" y="0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88"/>
                    </a:lnTo>
                    <a:lnTo>
                      <a:pt x="0" y="133"/>
                    </a:lnTo>
                    <a:lnTo>
                      <a:pt x="0" y="177"/>
                    </a:lnTo>
                    <a:lnTo>
                      <a:pt x="0" y="221"/>
                    </a:lnTo>
                    <a:lnTo>
                      <a:pt x="0" y="265"/>
                    </a:lnTo>
                    <a:lnTo>
                      <a:pt x="0" y="309"/>
                    </a:lnTo>
                    <a:lnTo>
                      <a:pt x="0" y="355"/>
                    </a:lnTo>
                    <a:lnTo>
                      <a:pt x="0" y="399"/>
                    </a:lnTo>
                    <a:lnTo>
                      <a:pt x="0" y="443"/>
                    </a:lnTo>
                    <a:lnTo>
                      <a:pt x="0" y="487"/>
                    </a:lnTo>
                    <a:lnTo>
                      <a:pt x="0" y="532"/>
                    </a:lnTo>
                    <a:lnTo>
                      <a:pt x="0" y="576"/>
                    </a:lnTo>
                    <a:lnTo>
                      <a:pt x="0" y="620"/>
                    </a:lnTo>
                    <a:lnTo>
                      <a:pt x="0" y="664"/>
                    </a:lnTo>
                    <a:lnTo>
                      <a:pt x="0" y="709"/>
                    </a:lnTo>
                    <a:lnTo>
                      <a:pt x="0" y="753"/>
                    </a:lnTo>
                    <a:lnTo>
                      <a:pt x="0" y="797"/>
                    </a:lnTo>
                    <a:lnTo>
                      <a:pt x="0" y="841"/>
                    </a:lnTo>
                    <a:lnTo>
                      <a:pt x="0" y="886"/>
                    </a:lnTo>
                    <a:lnTo>
                      <a:pt x="0" y="930"/>
                    </a:lnTo>
                    <a:lnTo>
                      <a:pt x="0" y="974"/>
                    </a:lnTo>
                    <a:lnTo>
                      <a:pt x="0" y="1018"/>
                    </a:lnTo>
                    <a:lnTo>
                      <a:pt x="0" y="1062"/>
                    </a:lnTo>
                    <a:lnTo>
                      <a:pt x="0" y="1107"/>
                    </a:lnTo>
                    <a:lnTo>
                      <a:pt x="0" y="1151"/>
                    </a:lnTo>
                    <a:lnTo>
                      <a:pt x="0" y="1195"/>
                    </a:lnTo>
                    <a:lnTo>
                      <a:pt x="0" y="1239"/>
                    </a:lnTo>
                    <a:lnTo>
                      <a:pt x="0" y="1284"/>
                    </a:lnTo>
                    <a:lnTo>
                      <a:pt x="0" y="1328"/>
                    </a:lnTo>
                    <a:lnTo>
                      <a:pt x="0" y="1372"/>
                    </a:lnTo>
                    <a:lnTo>
                      <a:pt x="0" y="1416"/>
                    </a:lnTo>
                    <a:lnTo>
                      <a:pt x="0" y="1462"/>
                    </a:lnTo>
                    <a:lnTo>
                      <a:pt x="0" y="1506"/>
                    </a:lnTo>
                    <a:lnTo>
                      <a:pt x="0" y="1550"/>
                    </a:lnTo>
                    <a:lnTo>
                      <a:pt x="0" y="1594"/>
                    </a:lnTo>
                    <a:lnTo>
                      <a:pt x="0" y="1638"/>
                    </a:lnTo>
                    <a:lnTo>
                      <a:pt x="0" y="1683"/>
                    </a:lnTo>
                    <a:lnTo>
                      <a:pt x="0" y="1727"/>
                    </a:lnTo>
                    <a:lnTo>
                      <a:pt x="0" y="1771"/>
                    </a:lnTo>
                    <a:lnTo>
                      <a:pt x="0" y="1815"/>
                    </a:lnTo>
                    <a:lnTo>
                      <a:pt x="0" y="1860"/>
                    </a:lnTo>
                    <a:lnTo>
                      <a:pt x="0" y="1904"/>
                    </a:lnTo>
                    <a:lnTo>
                      <a:pt x="44" y="1904"/>
                    </a:lnTo>
                    <a:lnTo>
                      <a:pt x="44" y="1860"/>
                    </a:lnTo>
                    <a:lnTo>
                      <a:pt x="44" y="1815"/>
                    </a:ln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8D2D05B2-6FFA-4224-B202-781003613B2F}"/>
                </a:ext>
              </a:extLst>
            </p:cNvPr>
            <p:cNvSpPr txBox="1"/>
            <p:nvPr/>
          </p:nvSpPr>
          <p:spPr>
            <a:xfrm>
              <a:off x="9564291" y="1316476"/>
              <a:ext cx="2907189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  <a:t>Welcome to </a:t>
              </a:r>
              <a:br>
                <a:rPr lang="en-US" b="1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</a:br>
              <a:r>
                <a:rPr lang="en-US" b="1" dirty="0" err="1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  <a:t>Snowkemon</a:t>
              </a:r>
              <a:r>
                <a:rPr lang="en-US" b="1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  <a:t> Go!</a:t>
              </a:r>
            </a:p>
            <a:p>
              <a:pPr algn="ctr"/>
              <a:endParaRPr lang="en-US" b="1" dirty="0">
                <a:solidFill>
                  <a:schemeClr val="bg1"/>
                </a:solidFill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endParaRPr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  <a:t>To personalize this card, add your </a:t>
              </a:r>
              <a:br>
                <a:rPr lang="en-US" b="1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</a:br>
              <a:r>
                <a:rPr lang="en-US" b="1" dirty="0">
                  <a:solidFill>
                    <a:schemeClr val="bg1"/>
                  </a:solidFill>
                  <a:latin typeface="Consolas" panose="020B0609020204030204" pitchFamily="49" charset="0"/>
                  <a:ea typeface="MS Gothic" panose="020B0609070205080204" pitchFamily="49" charset="-128"/>
                  <a:cs typeface="Pokemon Classic" panose="00000400000000000000" pitchFamily="2" charset="0"/>
                </a:rPr>
                <a:t>text to slide 7!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254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7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352 0.10301 L 0 2.96296E-6 " pathEditMode="relative" rAng="0" ptsTypes="AA">
                                          <p:cBhvr>
                                            <p:cTn id="1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" y="-5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4 -0.10139 L -4.375E-6 -2.22222E-6 " pathEditMode="relative" rAng="0" ptsTypes="AA">
                                          <p:cBhvr>
                                            <p:cTn id="18" dur="75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" y="50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 p14:presetBounceEnd="99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4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0.43657 L -1.66667E-6 4.44444E-6 " pathEditMode="relative" rAng="0" ptsTypes="AA">
                                          <p:cBhvr>
                                            <p:cTn id="34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2" dur="10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66667E-6 0.43657 L -1.66667E-6 4.44444E-6 " pathEditMode="relative" rAng="0" ptsTypes="AA">
                                          <p:cBhvr>
                                            <p:cTn id="44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2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75" repeatCount="50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74"/>
                    </p:tgtEl>
                  </p:cMediaNode>
                </p:audio>
              </p:childTnLst>
            </p:cTn>
          </p:par>
        </p:tnLst>
        <p:bldLst>
          <p:bldP spid="22" grpId="0"/>
          <p:bldP spid="2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7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352 0.10301 L 0 2.96296E-6 " pathEditMode="relative" rAng="0" ptsTypes="AA">
                                          <p:cBhvr>
                                            <p:cTn id="1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" y="-5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4 -0.10139 L -4.375E-6 -2.22222E-6 " pathEditMode="relative" rAng="0" ptsTypes="AA">
                                          <p:cBhvr>
                                            <p:cTn id="18" dur="75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" y="50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0.43657 L -1.66667E-6 4.44444E-6 " pathEditMode="relative" rAng="0" ptsTypes="AA">
                                          <p:cBhvr>
                                            <p:cTn id="34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66667E-6 0.43657 L -1.66667E-6 4.44444E-6 " pathEditMode="relative" rAng="0" ptsTypes="AA">
                                          <p:cBhvr>
                                            <p:cTn id="44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75" repeatCount="50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74"/>
                    </p:tgtEl>
                  </p:cMediaNode>
                </p:audio>
              </p:childTnLst>
            </p:cTn>
          </p:par>
        </p:tnLst>
        <p:bldLst>
          <p:bldP spid="22" grpId="0"/>
          <p:bldP spid="22" grpId="1"/>
        </p:bldLst>
      </p:timing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58428-3CB6-4234-B06A-A5F6C4F07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2C3DB-B872-4A31-BF35-C4A9A4C59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C25F3-8F4A-47C5-B82B-211BC9AC1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23A93E-8ED1-48BD-86BA-B96CC605A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E86D-5BA4-40B1-B1F7-4E9BA3C54987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B294AD-47B0-4CD9-9FC2-C9A1C3F5E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7C1D4-EE97-4552-8DD3-030C559DF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B45E-93D6-4BA0-9C52-78C6137E2C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9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739F-7F53-4476-ABDE-A7A9D91E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E7D7C9-6C1F-45B3-B4A3-AE1251A96F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056C-DBBD-4B76-8422-1FDE3D3A3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31BD6-68A9-4F9F-B0AD-1BB1C7BB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E86D-5BA4-40B1-B1F7-4E9BA3C54987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A3ACAE-1F0F-494F-9814-A182F48E1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9DBF0-9009-40BA-B243-295FD79B2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B45E-93D6-4BA0-9C52-78C6137E2C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61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1B5F-54B2-4ED9-B65E-E4EE7B46F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F78D0B-410E-41ED-8769-BC3D9F207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E284-AE04-4747-B650-BB9FA219B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E86D-5BA4-40B1-B1F7-4E9BA3C54987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A8FC6-42EB-4CFD-8F5C-C337076AA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DC8A2-7F25-4D1A-B9FA-0C283D273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B45E-93D6-4BA0-9C52-78C6137E2C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618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CA52AD-1ABB-46F5-A397-BA1D50C4A1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B5366-0639-44DE-B949-7CEB8CC38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0CAA1-9AE2-464D-BEBB-54E5F1F58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E86D-5BA4-40B1-B1F7-4E9BA3C54987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A788E-50D3-4A7B-8D00-FC82FD8C6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39D91-314C-4D63-BA00-4E26FB858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B45E-93D6-4BA0-9C52-78C6137E2C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38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4C7A35-9C18-47C2-90AB-CB37BDFB9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BCCBE-8A93-4C9F-AAC6-844026328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1374B-DEB9-4DEE-A3E1-8AF524D104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AE86D-5BA4-40B1-B1F7-4E9BA3C54987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FD71F-08A7-4BBD-8550-6A9D28E02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C81BD-BBF9-4951-AE81-7E1AD424B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0B45E-93D6-4BA0-9C52-78C6137E2C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0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6.emf"/><Relationship Id="rId7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image" Target="../media/image28.emf"/><Relationship Id="rId5" Type="http://schemas.openxmlformats.org/officeDocument/2006/relationships/image" Target="../media/image3.emf"/><Relationship Id="rId10" Type="http://schemas.openxmlformats.org/officeDocument/2006/relationships/image" Target="../media/image27.emf"/><Relationship Id="rId4" Type="http://schemas.openxmlformats.org/officeDocument/2006/relationships/image" Target="../media/image2.emf"/><Relationship Id="rId9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918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6187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>
        <p:fade thruBlk="1"/>
      </p:transition>
    </mc:Choice>
    <mc:Fallback>
      <p:transition spd="slow" advClick="0">
        <p:fade thruBlk="1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6757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>
        <p:fade thruBlk="1"/>
      </p:transition>
    </mc:Choice>
    <mc:Fallback>
      <p:transition spd="slow" advClick="0">
        <p:fade thruBlk="1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8285501"/>
      </p:ext>
    </p:extLst>
  </p:cSld>
  <p:clrMapOvr>
    <a:masterClrMapping/>
  </p:clrMapOvr>
  <p:transition advClick="0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550349"/>
      </p:ext>
    </p:extLst>
  </p:cSld>
  <p:clrMapOvr>
    <a:masterClrMapping/>
  </p:clrMapOvr>
  <p:transition spd="slow" advClick="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904395"/>
      </p:ext>
    </p:extLst>
  </p:cSld>
  <p:clrMapOvr>
    <a:masterClrMapping/>
  </p:clrMapOvr>
  <p:transition advClick="0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5">
            <a:extLst>
              <a:ext uri="{FF2B5EF4-FFF2-40B4-BE49-F238E27FC236}">
                <a16:creationId xmlns:a16="http://schemas.microsoft.com/office/drawing/2014/main" id="{43A7278E-35AF-4D57-B4BD-DD0F5E1C9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542" y="4161059"/>
            <a:ext cx="1485523" cy="1666371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56663EB3-0EE7-4065-A97C-0686DC824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952" y="4167363"/>
            <a:ext cx="1349573" cy="165456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48F24C6-1DA6-4331-ADB8-C337F60D611F}"/>
              </a:ext>
            </a:extLst>
          </p:cNvPr>
          <p:cNvGrpSpPr/>
          <p:nvPr/>
        </p:nvGrpSpPr>
        <p:grpSpPr>
          <a:xfrm>
            <a:off x="-138627" y="5791200"/>
            <a:ext cx="12476699" cy="1078089"/>
            <a:chOff x="1809715" y="5953458"/>
            <a:chExt cx="10468244" cy="90454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DB70179-EADD-471A-A7FF-A995B4A5C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18421" y="5953458"/>
              <a:ext cx="859538" cy="90454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D07383-2B28-447A-BD4F-61D7617F3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56093" y="5953458"/>
              <a:ext cx="750274" cy="90454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CC0B8C-0B2A-42F3-8509-9A922FA94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89160" y="5953458"/>
              <a:ext cx="750274" cy="90454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4AB2A40-F2B6-47F6-8D43-3ADEC5778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09715" y="5953458"/>
              <a:ext cx="859538" cy="90454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1CBA73-64C3-4CB4-8846-27D0DB5F9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11505" y="5953458"/>
              <a:ext cx="750274" cy="90454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DAA9775-B57A-40BF-B9C3-880F839EB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43954" y="5953458"/>
              <a:ext cx="750274" cy="90454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AC7D20F-9048-464C-BD60-944DE25C3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54842" y="5953458"/>
              <a:ext cx="750274" cy="90454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26B4FEC-E410-46E8-91CC-FB3DF5B34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75019" y="5953458"/>
              <a:ext cx="750274" cy="90454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B43D66C-22F6-423A-8E59-E895C2E4E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90283" y="5953458"/>
              <a:ext cx="750274" cy="90454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E0059A4-52D4-4278-A567-221DD52EA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16834" y="5953458"/>
              <a:ext cx="750274" cy="90454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0BB92F6-F3A4-4C8C-A695-DFF64F711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15711" y="5953458"/>
              <a:ext cx="750274" cy="90454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04431B-3BC2-476F-A2C3-06D09C357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46383" y="5953458"/>
              <a:ext cx="750274" cy="90454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C4CEE4D-8BFE-4A9E-89D3-21225ADAD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51263" y="5953458"/>
              <a:ext cx="750274" cy="90454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872BAFE-718B-47B1-9151-7E4C4CDF0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81934" y="5953458"/>
              <a:ext cx="750274" cy="904542"/>
            </a:xfrm>
            <a:prstGeom prst="rect">
              <a:avLst/>
            </a:prstGeom>
          </p:spPr>
        </p:pic>
      </p:grpSp>
      <p:grpSp>
        <p:nvGrpSpPr>
          <p:cNvPr id="1219" name="Group 1218">
            <a:extLst>
              <a:ext uri="{FF2B5EF4-FFF2-40B4-BE49-F238E27FC236}">
                <a16:creationId xmlns:a16="http://schemas.microsoft.com/office/drawing/2014/main" id="{DB053452-DD07-4A0A-A53A-FA04BA351288}"/>
              </a:ext>
            </a:extLst>
          </p:cNvPr>
          <p:cNvGrpSpPr/>
          <p:nvPr/>
        </p:nvGrpSpPr>
        <p:grpSpPr>
          <a:xfrm>
            <a:off x="7128669" y="4037458"/>
            <a:ext cx="4560398" cy="1745759"/>
            <a:chOff x="2280537" y="4427114"/>
            <a:chExt cx="6549788" cy="2507315"/>
          </a:xfrm>
        </p:grpSpPr>
        <p:pic>
          <p:nvPicPr>
            <p:cNvPr id="1220" name="Picture 1219">
              <a:extLst>
                <a:ext uri="{FF2B5EF4-FFF2-40B4-BE49-F238E27FC236}">
                  <a16:creationId xmlns:a16="http://schemas.microsoft.com/office/drawing/2014/main" id="{FB90FB54-3A05-439C-BE8E-E9EB186E4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1974" y="4427114"/>
              <a:ext cx="2728351" cy="2502567"/>
            </a:xfrm>
            <a:prstGeom prst="rect">
              <a:avLst/>
            </a:prstGeom>
          </p:spPr>
        </p:pic>
        <p:pic>
          <p:nvPicPr>
            <p:cNvPr id="1221" name="Picture 1220">
              <a:extLst>
                <a:ext uri="{FF2B5EF4-FFF2-40B4-BE49-F238E27FC236}">
                  <a16:creationId xmlns:a16="http://schemas.microsoft.com/office/drawing/2014/main" id="{5F46AA5D-2730-4C64-8B32-46E87E08C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80537" y="4946529"/>
              <a:ext cx="1999500" cy="1987900"/>
            </a:xfrm>
            <a:prstGeom prst="rect">
              <a:avLst/>
            </a:prstGeom>
          </p:spPr>
        </p:pic>
      </p:grpSp>
      <p:grpSp>
        <p:nvGrpSpPr>
          <p:cNvPr id="1228" name="Group 1227">
            <a:extLst>
              <a:ext uri="{FF2B5EF4-FFF2-40B4-BE49-F238E27FC236}">
                <a16:creationId xmlns:a16="http://schemas.microsoft.com/office/drawing/2014/main" id="{07787ECF-C405-4309-B26E-B0B69D4BA262}"/>
              </a:ext>
            </a:extLst>
          </p:cNvPr>
          <p:cNvGrpSpPr/>
          <p:nvPr/>
        </p:nvGrpSpPr>
        <p:grpSpPr>
          <a:xfrm>
            <a:off x="547013" y="4054392"/>
            <a:ext cx="9367238" cy="1742453"/>
            <a:chOff x="-1677908" y="2965"/>
            <a:chExt cx="13453528" cy="2502567"/>
          </a:xfrm>
        </p:grpSpPr>
        <p:pic>
          <p:nvPicPr>
            <p:cNvPr id="1229" name="Picture 1228">
              <a:extLst>
                <a:ext uri="{FF2B5EF4-FFF2-40B4-BE49-F238E27FC236}">
                  <a16:creationId xmlns:a16="http://schemas.microsoft.com/office/drawing/2014/main" id="{A2A4885D-EBB0-46E2-ADBF-7CB3E7A4D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1677908" y="2965"/>
              <a:ext cx="2728350" cy="2502567"/>
            </a:xfrm>
            <a:prstGeom prst="rect">
              <a:avLst/>
            </a:prstGeom>
          </p:spPr>
        </p:pic>
        <p:pic>
          <p:nvPicPr>
            <p:cNvPr id="1230" name="Picture 1229">
              <a:extLst>
                <a:ext uri="{FF2B5EF4-FFF2-40B4-BE49-F238E27FC236}">
                  <a16:creationId xmlns:a16="http://schemas.microsoft.com/office/drawing/2014/main" id="{B460A092-80D3-4B7B-8494-D2A976720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27037" y="498058"/>
              <a:ext cx="1999500" cy="1987900"/>
            </a:xfrm>
            <a:prstGeom prst="rect">
              <a:avLst/>
            </a:prstGeom>
          </p:spPr>
        </p:pic>
        <p:pic>
          <p:nvPicPr>
            <p:cNvPr id="1231" name="Picture 1230">
              <a:extLst>
                <a:ext uri="{FF2B5EF4-FFF2-40B4-BE49-F238E27FC236}">
                  <a16:creationId xmlns:a16="http://schemas.microsoft.com/office/drawing/2014/main" id="{446CE90B-7BC1-4621-93E8-F23A7AE63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776119" y="501707"/>
              <a:ext cx="1999501" cy="1987900"/>
            </a:xfrm>
            <a:prstGeom prst="rect">
              <a:avLst/>
            </a:prstGeom>
          </p:spPr>
        </p:pic>
      </p:grpSp>
      <p:grpSp>
        <p:nvGrpSpPr>
          <p:cNvPr id="1217" name="Group 1216">
            <a:extLst>
              <a:ext uri="{FF2B5EF4-FFF2-40B4-BE49-F238E27FC236}">
                <a16:creationId xmlns:a16="http://schemas.microsoft.com/office/drawing/2014/main" id="{FDAB21D9-9069-4D49-B027-66F4D2081FFC}"/>
              </a:ext>
            </a:extLst>
          </p:cNvPr>
          <p:cNvGrpSpPr/>
          <p:nvPr/>
        </p:nvGrpSpPr>
        <p:grpSpPr>
          <a:xfrm>
            <a:off x="3773032" y="1633051"/>
            <a:ext cx="4645936" cy="1566875"/>
            <a:chOff x="3400426" y="1228726"/>
            <a:chExt cx="5394325" cy="1819275"/>
          </a:xfrm>
        </p:grpSpPr>
        <p:sp>
          <p:nvSpPr>
            <p:cNvPr id="1148" name="Freeform 1116">
              <a:extLst>
                <a:ext uri="{FF2B5EF4-FFF2-40B4-BE49-F238E27FC236}">
                  <a16:creationId xmlns:a16="http://schemas.microsoft.com/office/drawing/2014/main" id="{58E3684A-9D46-496D-9171-2FFD86119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7876" y="2185988"/>
              <a:ext cx="396875" cy="530225"/>
            </a:xfrm>
            <a:custGeom>
              <a:avLst/>
              <a:gdLst>
                <a:gd name="T0" fmla="*/ 209 w 250"/>
                <a:gd name="T1" fmla="*/ 42 h 334"/>
                <a:gd name="T2" fmla="*/ 209 w 250"/>
                <a:gd name="T3" fmla="*/ 0 h 334"/>
                <a:gd name="T4" fmla="*/ 167 w 250"/>
                <a:gd name="T5" fmla="*/ 0 h 334"/>
                <a:gd name="T6" fmla="*/ 125 w 250"/>
                <a:gd name="T7" fmla="*/ 0 h 334"/>
                <a:gd name="T8" fmla="*/ 84 w 250"/>
                <a:gd name="T9" fmla="*/ 0 h 334"/>
                <a:gd name="T10" fmla="*/ 41 w 250"/>
                <a:gd name="T11" fmla="*/ 0 h 334"/>
                <a:gd name="T12" fmla="*/ 41 w 250"/>
                <a:gd name="T13" fmla="*/ 42 h 334"/>
                <a:gd name="T14" fmla="*/ 0 w 250"/>
                <a:gd name="T15" fmla="*/ 42 h 334"/>
                <a:gd name="T16" fmla="*/ 0 w 250"/>
                <a:gd name="T17" fmla="*/ 83 h 334"/>
                <a:gd name="T18" fmla="*/ 0 w 250"/>
                <a:gd name="T19" fmla="*/ 125 h 334"/>
                <a:gd name="T20" fmla="*/ 0 w 250"/>
                <a:gd name="T21" fmla="*/ 167 h 334"/>
                <a:gd name="T22" fmla="*/ 41 w 250"/>
                <a:gd name="T23" fmla="*/ 167 h 334"/>
                <a:gd name="T24" fmla="*/ 41 w 250"/>
                <a:gd name="T25" fmla="*/ 209 h 334"/>
                <a:gd name="T26" fmla="*/ 41 w 250"/>
                <a:gd name="T27" fmla="*/ 250 h 334"/>
                <a:gd name="T28" fmla="*/ 84 w 250"/>
                <a:gd name="T29" fmla="*/ 250 h 334"/>
                <a:gd name="T30" fmla="*/ 84 w 250"/>
                <a:gd name="T31" fmla="*/ 292 h 334"/>
                <a:gd name="T32" fmla="*/ 84 w 250"/>
                <a:gd name="T33" fmla="*/ 334 h 334"/>
                <a:gd name="T34" fmla="*/ 125 w 250"/>
                <a:gd name="T35" fmla="*/ 334 h 334"/>
                <a:gd name="T36" fmla="*/ 167 w 250"/>
                <a:gd name="T37" fmla="*/ 334 h 334"/>
                <a:gd name="T38" fmla="*/ 167 w 250"/>
                <a:gd name="T39" fmla="*/ 292 h 334"/>
                <a:gd name="T40" fmla="*/ 167 w 250"/>
                <a:gd name="T41" fmla="*/ 250 h 334"/>
                <a:gd name="T42" fmla="*/ 209 w 250"/>
                <a:gd name="T43" fmla="*/ 250 h 334"/>
                <a:gd name="T44" fmla="*/ 209 w 250"/>
                <a:gd name="T45" fmla="*/ 209 h 334"/>
                <a:gd name="T46" fmla="*/ 209 w 250"/>
                <a:gd name="T47" fmla="*/ 167 h 334"/>
                <a:gd name="T48" fmla="*/ 250 w 250"/>
                <a:gd name="T49" fmla="*/ 167 h 334"/>
                <a:gd name="T50" fmla="*/ 250 w 250"/>
                <a:gd name="T51" fmla="*/ 125 h 334"/>
                <a:gd name="T52" fmla="*/ 250 w 250"/>
                <a:gd name="T53" fmla="*/ 83 h 334"/>
                <a:gd name="T54" fmla="*/ 250 w 250"/>
                <a:gd name="T55" fmla="*/ 42 h 334"/>
                <a:gd name="T56" fmla="*/ 209 w 250"/>
                <a:gd name="T57" fmla="*/ 4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0" h="334">
                  <a:moveTo>
                    <a:pt x="209" y="42"/>
                  </a:moveTo>
                  <a:lnTo>
                    <a:pt x="209" y="0"/>
                  </a:lnTo>
                  <a:lnTo>
                    <a:pt x="167" y="0"/>
                  </a:lnTo>
                  <a:lnTo>
                    <a:pt x="125" y="0"/>
                  </a:lnTo>
                  <a:lnTo>
                    <a:pt x="84" y="0"/>
                  </a:lnTo>
                  <a:lnTo>
                    <a:pt x="41" y="0"/>
                  </a:lnTo>
                  <a:lnTo>
                    <a:pt x="41" y="42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41" y="167"/>
                  </a:lnTo>
                  <a:lnTo>
                    <a:pt x="41" y="209"/>
                  </a:lnTo>
                  <a:lnTo>
                    <a:pt x="41" y="250"/>
                  </a:lnTo>
                  <a:lnTo>
                    <a:pt x="84" y="250"/>
                  </a:lnTo>
                  <a:lnTo>
                    <a:pt x="84" y="292"/>
                  </a:lnTo>
                  <a:lnTo>
                    <a:pt x="84" y="334"/>
                  </a:lnTo>
                  <a:lnTo>
                    <a:pt x="125" y="334"/>
                  </a:lnTo>
                  <a:lnTo>
                    <a:pt x="167" y="334"/>
                  </a:lnTo>
                  <a:lnTo>
                    <a:pt x="167" y="292"/>
                  </a:lnTo>
                  <a:lnTo>
                    <a:pt x="167" y="250"/>
                  </a:lnTo>
                  <a:lnTo>
                    <a:pt x="209" y="250"/>
                  </a:lnTo>
                  <a:lnTo>
                    <a:pt x="209" y="209"/>
                  </a:lnTo>
                  <a:lnTo>
                    <a:pt x="209" y="167"/>
                  </a:lnTo>
                  <a:lnTo>
                    <a:pt x="250" y="167"/>
                  </a:lnTo>
                  <a:lnTo>
                    <a:pt x="250" y="125"/>
                  </a:lnTo>
                  <a:lnTo>
                    <a:pt x="250" y="83"/>
                  </a:lnTo>
                  <a:lnTo>
                    <a:pt x="250" y="42"/>
                  </a:lnTo>
                  <a:lnTo>
                    <a:pt x="209" y="42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Freeform 1117">
              <a:extLst>
                <a:ext uri="{FF2B5EF4-FFF2-40B4-BE49-F238E27FC236}">
                  <a16:creationId xmlns:a16="http://schemas.microsoft.com/office/drawing/2014/main" id="{5369687C-52CC-4A47-9E4C-B3F303C44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782888"/>
              <a:ext cx="266700" cy="196850"/>
            </a:xfrm>
            <a:custGeom>
              <a:avLst/>
              <a:gdLst>
                <a:gd name="T0" fmla="*/ 126 w 168"/>
                <a:gd name="T1" fmla="*/ 0 h 124"/>
                <a:gd name="T2" fmla="*/ 84 w 168"/>
                <a:gd name="T3" fmla="*/ 0 h 124"/>
                <a:gd name="T4" fmla="*/ 43 w 168"/>
                <a:gd name="T5" fmla="*/ 0 h 124"/>
                <a:gd name="T6" fmla="*/ 43 w 168"/>
                <a:gd name="T7" fmla="*/ 41 h 124"/>
                <a:gd name="T8" fmla="*/ 0 w 168"/>
                <a:gd name="T9" fmla="*/ 41 h 124"/>
                <a:gd name="T10" fmla="*/ 0 w 168"/>
                <a:gd name="T11" fmla="*/ 83 h 124"/>
                <a:gd name="T12" fmla="*/ 43 w 168"/>
                <a:gd name="T13" fmla="*/ 83 h 124"/>
                <a:gd name="T14" fmla="*/ 43 w 168"/>
                <a:gd name="T15" fmla="*/ 124 h 124"/>
                <a:gd name="T16" fmla="*/ 84 w 168"/>
                <a:gd name="T17" fmla="*/ 124 h 124"/>
                <a:gd name="T18" fmla="*/ 126 w 168"/>
                <a:gd name="T19" fmla="*/ 124 h 124"/>
                <a:gd name="T20" fmla="*/ 126 w 168"/>
                <a:gd name="T21" fmla="*/ 83 h 124"/>
                <a:gd name="T22" fmla="*/ 168 w 168"/>
                <a:gd name="T23" fmla="*/ 83 h 124"/>
                <a:gd name="T24" fmla="*/ 168 w 168"/>
                <a:gd name="T25" fmla="*/ 41 h 124"/>
                <a:gd name="T26" fmla="*/ 126 w 168"/>
                <a:gd name="T27" fmla="*/ 41 h 124"/>
                <a:gd name="T28" fmla="*/ 126 w 168"/>
                <a:gd name="T2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124">
                  <a:moveTo>
                    <a:pt x="126" y="0"/>
                  </a:moveTo>
                  <a:lnTo>
                    <a:pt x="84" y="0"/>
                  </a:lnTo>
                  <a:lnTo>
                    <a:pt x="43" y="0"/>
                  </a:lnTo>
                  <a:lnTo>
                    <a:pt x="43" y="41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43" y="83"/>
                  </a:lnTo>
                  <a:lnTo>
                    <a:pt x="43" y="124"/>
                  </a:lnTo>
                  <a:lnTo>
                    <a:pt x="84" y="124"/>
                  </a:lnTo>
                  <a:lnTo>
                    <a:pt x="126" y="124"/>
                  </a:lnTo>
                  <a:lnTo>
                    <a:pt x="126" y="83"/>
                  </a:lnTo>
                  <a:lnTo>
                    <a:pt x="168" y="83"/>
                  </a:lnTo>
                  <a:lnTo>
                    <a:pt x="168" y="41"/>
                  </a:lnTo>
                  <a:lnTo>
                    <a:pt x="126" y="41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Freeform 1118">
              <a:extLst>
                <a:ext uri="{FF2B5EF4-FFF2-40B4-BE49-F238E27FC236}">
                  <a16:creationId xmlns:a16="http://schemas.microsoft.com/office/drawing/2014/main" id="{C6D15345-1C5B-4DC0-B1FC-1FAB7A57E3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3663" y="1228726"/>
              <a:ext cx="531813" cy="728663"/>
            </a:xfrm>
            <a:custGeom>
              <a:avLst/>
              <a:gdLst>
                <a:gd name="T0" fmla="*/ 292 w 335"/>
                <a:gd name="T1" fmla="*/ 41 h 459"/>
                <a:gd name="T2" fmla="*/ 250 w 335"/>
                <a:gd name="T3" fmla="*/ 41 h 459"/>
                <a:gd name="T4" fmla="*/ 250 w 335"/>
                <a:gd name="T5" fmla="*/ 0 h 459"/>
                <a:gd name="T6" fmla="*/ 209 w 335"/>
                <a:gd name="T7" fmla="*/ 0 h 459"/>
                <a:gd name="T8" fmla="*/ 167 w 335"/>
                <a:gd name="T9" fmla="*/ 0 h 459"/>
                <a:gd name="T10" fmla="*/ 125 w 335"/>
                <a:gd name="T11" fmla="*/ 0 h 459"/>
                <a:gd name="T12" fmla="*/ 83 w 335"/>
                <a:gd name="T13" fmla="*/ 0 h 459"/>
                <a:gd name="T14" fmla="*/ 42 w 335"/>
                <a:gd name="T15" fmla="*/ 0 h 459"/>
                <a:gd name="T16" fmla="*/ 0 w 335"/>
                <a:gd name="T17" fmla="*/ 0 h 459"/>
                <a:gd name="T18" fmla="*/ 0 w 335"/>
                <a:gd name="T19" fmla="*/ 41 h 459"/>
                <a:gd name="T20" fmla="*/ 0 w 335"/>
                <a:gd name="T21" fmla="*/ 83 h 459"/>
                <a:gd name="T22" fmla="*/ 0 w 335"/>
                <a:gd name="T23" fmla="*/ 126 h 459"/>
                <a:gd name="T24" fmla="*/ 0 w 335"/>
                <a:gd name="T25" fmla="*/ 167 h 459"/>
                <a:gd name="T26" fmla="*/ 0 w 335"/>
                <a:gd name="T27" fmla="*/ 209 h 459"/>
                <a:gd name="T28" fmla="*/ 0 w 335"/>
                <a:gd name="T29" fmla="*/ 250 h 459"/>
                <a:gd name="T30" fmla="*/ 0 w 335"/>
                <a:gd name="T31" fmla="*/ 293 h 459"/>
                <a:gd name="T32" fmla="*/ 0 w 335"/>
                <a:gd name="T33" fmla="*/ 334 h 459"/>
                <a:gd name="T34" fmla="*/ 0 w 335"/>
                <a:gd name="T35" fmla="*/ 376 h 459"/>
                <a:gd name="T36" fmla="*/ 0 w 335"/>
                <a:gd name="T37" fmla="*/ 417 h 459"/>
                <a:gd name="T38" fmla="*/ 0 w 335"/>
                <a:gd name="T39" fmla="*/ 459 h 459"/>
                <a:gd name="T40" fmla="*/ 42 w 335"/>
                <a:gd name="T41" fmla="*/ 459 h 459"/>
                <a:gd name="T42" fmla="*/ 83 w 335"/>
                <a:gd name="T43" fmla="*/ 459 h 459"/>
                <a:gd name="T44" fmla="*/ 125 w 335"/>
                <a:gd name="T45" fmla="*/ 459 h 459"/>
                <a:gd name="T46" fmla="*/ 125 w 335"/>
                <a:gd name="T47" fmla="*/ 417 h 459"/>
                <a:gd name="T48" fmla="*/ 125 w 335"/>
                <a:gd name="T49" fmla="*/ 376 h 459"/>
                <a:gd name="T50" fmla="*/ 125 w 335"/>
                <a:gd name="T51" fmla="*/ 334 h 459"/>
                <a:gd name="T52" fmla="*/ 167 w 335"/>
                <a:gd name="T53" fmla="*/ 334 h 459"/>
                <a:gd name="T54" fmla="*/ 209 w 335"/>
                <a:gd name="T55" fmla="*/ 334 h 459"/>
                <a:gd name="T56" fmla="*/ 250 w 335"/>
                <a:gd name="T57" fmla="*/ 334 h 459"/>
                <a:gd name="T58" fmla="*/ 250 w 335"/>
                <a:gd name="T59" fmla="*/ 293 h 459"/>
                <a:gd name="T60" fmla="*/ 292 w 335"/>
                <a:gd name="T61" fmla="*/ 293 h 459"/>
                <a:gd name="T62" fmla="*/ 292 w 335"/>
                <a:gd name="T63" fmla="*/ 250 h 459"/>
                <a:gd name="T64" fmla="*/ 335 w 335"/>
                <a:gd name="T65" fmla="*/ 250 h 459"/>
                <a:gd name="T66" fmla="*/ 335 w 335"/>
                <a:gd name="T67" fmla="*/ 209 h 459"/>
                <a:gd name="T68" fmla="*/ 335 w 335"/>
                <a:gd name="T69" fmla="*/ 167 h 459"/>
                <a:gd name="T70" fmla="*/ 335 w 335"/>
                <a:gd name="T71" fmla="*/ 126 h 459"/>
                <a:gd name="T72" fmla="*/ 335 w 335"/>
                <a:gd name="T73" fmla="*/ 83 h 459"/>
                <a:gd name="T74" fmla="*/ 292 w 335"/>
                <a:gd name="T75" fmla="*/ 83 h 459"/>
                <a:gd name="T76" fmla="*/ 292 w 335"/>
                <a:gd name="T77" fmla="*/ 41 h 459"/>
                <a:gd name="T78" fmla="*/ 250 w 335"/>
                <a:gd name="T79" fmla="*/ 126 h 459"/>
                <a:gd name="T80" fmla="*/ 250 w 335"/>
                <a:gd name="T81" fmla="*/ 167 h 459"/>
                <a:gd name="T82" fmla="*/ 250 w 335"/>
                <a:gd name="T83" fmla="*/ 209 h 459"/>
                <a:gd name="T84" fmla="*/ 250 w 335"/>
                <a:gd name="T85" fmla="*/ 250 h 459"/>
                <a:gd name="T86" fmla="*/ 209 w 335"/>
                <a:gd name="T87" fmla="*/ 250 h 459"/>
                <a:gd name="T88" fmla="*/ 167 w 335"/>
                <a:gd name="T89" fmla="*/ 250 h 459"/>
                <a:gd name="T90" fmla="*/ 125 w 335"/>
                <a:gd name="T91" fmla="*/ 250 h 459"/>
                <a:gd name="T92" fmla="*/ 125 w 335"/>
                <a:gd name="T93" fmla="*/ 209 h 459"/>
                <a:gd name="T94" fmla="*/ 125 w 335"/>
                <a:gd name="T95" fmla="*/ 167 h 459"/>
                <a:gd name="T96" fmla="*/ 125 w 335"/>
                <a:gd name="T97" fmla="*/ 126 h 459"/>
                <a:gd name="T98" fmla="*/ 125 w 335"/>
                <a:gd name="T99" fmla="*/ 83 h 459"/>
                <a:gd name="T100" fmla="*/ 167 w 335"/>
                <a:gd name="T101" fmla="*/ 83 h 459"/>
                <a:gd name="T102" fmla="*/ 209 w 335"/>
                <a:gd name="T103" fmla="*/ 83 h 459"/>
                <a:gd name="T104" fmla="*/ 250 w 335"/>
                <a:gd name="T105" fmla="*/ 83 h 459"/>
                <a:gd name="T106" fmla="*/ 250 w 335"/>
                <a:gd name="T107" fmla="*/ 12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5" h="459">
                  <a:moveTo>
                    <a:pt x="292" y="41"/>
                  </a:moveTo>
                  <a:lnTo>
                    <a:pt x="250" y="41"/>
                  </a:lnTo>
                  <a:lnTo>
                    <a:pt x="250" y="0"/>
                  </a:lnTo>
                  <a:lnTo>
                    <a:pt x="209" y="0"/>
                  </a:lnTo>
                  <a:lnTo>
                    <a:pt x="167" y="0"/>
                  </a:lnTo>
                  <a:lnTo>
                    <a:pt x="125" y="0"/>
                  </a:lnTo>
                  <a:lnTo>
                    <a:pt x="83" y="0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0" y="126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3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2" y="459"/>
                  </a:lnTo>
                  <a:lnTo>
                    <a:pt x="83" y="459"/>
                  </a:lnTo>
                  <a:lnTo>
                    <a:pt x="125" y="459"/>
                  </a:lnTo>
                  <a:lnTo>
                    <a:pt x="125" y="417"/>
                  </a:lnTo>
                  <a:lnTo>
                    <a:pt x="125" y="376"/>
                  </a:lnTo>
                  <a:lnTo>
                    <a:pt x="125" y="334"/>
                  </a:lnTo>
                  <a:lnTo>
                    <a:pt x="167" y="334"/>
                  </a:lnTo>
                  <a:lnTo>
                    <a:pt x="209" y="334"/>
                  </a:lnTo>
                  <a:lnTo>
                    <a:pt x="250" y="334"/>
                  </a:lnTo>
                  <a:lnTo>
                    <a:pt x="250" y="293"/>
                  </a:lnTo>
                  <a:lnTo>
                    <a:pt x="292" y="293"/>
                  </a:lnTo>
                  <a:lnTo>
                    <a:pt x="292" y="250"/>
                  </a:lnTo>
                  <a:lnTo>
                    <a:pt x="335" y="250"/>
                  </a:lnTo>
                  <a:lnTo>
                    <a:pt x="335" y="209"/>
                  </a:lnTo>
                  <a:lnTo>
                    <a:pt x="335" y="167"/>
                  </a:lnTo>
                  <a:lnTo>
                    <a:pt x="335" y="126"/>
                  </a:lnTo>
                  <a:lnTo>
                    <a:pt x="335" y="83"/>
                  </a:lnTo>
                  <a:lnTo>
                    <a:pt x="292" y="83"/>
                  </a:lnTo>
                  <a:lnTo>
                    <a:pt x="292" y="41"/>
                  </a:lnTo>
                  <a:close/>
                  <a:moveTo>
                    <a:pt x="250" y="126"/>
                  </a:moveTo>
                  <a:lnTo>
                    <a:pt x="250" y="167"/>
                  </a:lnTo>
                  <a:lnTo>
                    <a:pt x="250" y="209"/>
                  </a:lnTo>
                  <a:lnTo>
                    <a:pt x="250" y="250"/>
                  </a:lnTo>
                  <a:lnTo>
                    <a:pt x="209" y="250"/>
                  </a:lnTo>
                  <a:lnTo>
                    <a:pt x="167" y="250"/>
                  </a:lnTo>
                  <a:lnTo>
                    <a:pt x="125" y="250"/>
                  </a:lnTo>
                  <a:lnTo>
                    <a:pt x="125" y="209"/>
                  </a:lnTo>
                  <a:lnTo>
                    <a:pt x="125" y="167"/>
                  </a:lnTo>
                  <a:lnTo>
                    <a:pt x="125" y="126"/>
                  </a:lnTo>
                  <a:lnTo>
                    <a:pt x="125" y="83"/>
                  </a:lnTo>
                  <a:lnTo>
                    <a:pt x="167" y="83"/>
                  </a:lnTo>
                  <a:lnTo>
                    <a:pt x="209" y="83"/>
                  </a:lnTo>
                  <a:lnTo>
                    <a:pt x="250" y="83"/>
                  </a:lnTo>
                  <a:lnTo>
                    <a:pt x="250" y="126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Freeform 1119">
              <a:extLst>
                <a:ext uri="{FF2B5EF4-FFF2-40B4-BE49-F238E27FC236}">
                  <a16:creationId xmlns:a16="http://schemas.microsoft.com/office/drawing/2014/main" id="{76D05561-768D-4376-AC18-E69551403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6" y="2185988"/>
              <a:ext cx="198438" cy="728663"/>
            </a:xfrm>
            <a:custGeom>
              <a:avLst/>
              <a:gdLst>
                <a:gd name="T0" fmla="*/ 42 w 125"/>
                <a:gd name="T1" fmla="*/ 0 h 459"/>
                <a:gd name="T2" fmla="*/ 0 w 125"/>
                <a:gd name="T3" fmla="*/ 0 h 459"/>
                <a:gd name="T4" fmla="*/ 0 w 125"/>
                <a:gd name="T5" fmla="*/ 42 h 459"/>
                <a:gd name="T6" fmla="*/ 0 w 125"/>
                <a:gd name="T7" fmla="*/ 83 h 459"/>
                <a:gd name="T8" fmla="*/ 0 w 125"/>
                <a:gd name="T9" fmla="*/ 126 h 459"/>
                <a:gd name="T10" fmla="*/ 0 w 125"/>
                <a:gd name="T11" fmla="*/ 167 h 459"/>
                <a:gd name="T12" fmla="*/ 0 w 125"/>
                <a:gd name="T13" fmla="*/ 209 h 459"/>
                <a:gd name="T14" fmla="*/ 0 w 125"/>
                <a:gd name="T15" fmla="*/ 250 h 459"/>
                <a:gd name="T16" fmla="*/ 0 w 125"/>
                <a:gd name="T17" fmla="*/ 293 h 459"/>
                <a:gd name="T18" fmla="*/ 0 w 125"/>
                <a:gd name="T19" fmla="*/ 334 h 459"/>
                <a:gd name="T20" fmla="*/ 0 w 125"/>
                <a:gd name="T21" fmla="*/ 376 h 459"/>
                <a:gd name="T22" fmla="*/ 0 w 125"/>
                <a:gd name="T23" fmla="*/ 417 h 459"/>
                <a:gd name="T24" fmla="*/ 0 w 125"/>
                <a:gd name="T25" fmla="*/ 459 h 459"/>
                <a:gd name="T26" fmla="*/ 42 w 125"/>
                <a:gd name="T27" fmla="*/ 459 h 459"/>
                <a:gd name="T28" fmla="*/ 84 w 125"/>
                <a:gd name="T29" fmla="*/ 459 h 459"/>
                <a:gd name="T30" fmla="*/ 125 w 125"/>
                <a:gd name="T31" fmla="*/ 459 h 459"/>
                <a:gd name="T32" fmla="*/ 125 w 125"/>
                <a:gd name="T33" fmla="*/ 417 h 459"/>
                <a:gd name="T34" fmla="*/ 125 w 125"/>
                <a:gd name="T35" fmla="*/ 376 h 459"/>
                <a:gd name="T36" fmla="*/ 125 w 125"/>
                <a:gd name="T37" fmla="*/ 334 h 459"/>
                <a:gd name="T38" fmla="*/ 125 w 125"/>
                <a:gd name="T39" fmla="*/ 293 h 459"/>
                <a:gd name="T40" fmla="*/ 125 w 125"/>
                <a:gd name="T41" fmla="*/ 250 h 459"/>
                <a:gd name="T42" fmla="*/ 125 w 125"/>
                <a:gd name="T43" fmla="*/ 209 h 459"/>
                <a:gd name="T44" fmla="*/ 125 w 125"/>
                <a:gd name="T45" fmla="*/ 167 h 459"/>
                <a:gd name="T46" fmla="*/ 125 w 125"/>
                <a:gd name="T47" fmla="*/ 126 h 459"/>
                <a:gd name="T48" fmla="*/ 125 w 125"/>
                <a:gd name="T49" fmla="*/ 83 h 459"/>
                <a:gd name="T50" fmla="*/ 125 w 125"/>
                <a:gd name="T51" fmla="*/ 42 h 459"/>
                <a:gd name="T52" fmla="*/ 125 w 125"/>
                <a:gd name="T53" fmla="*/ 0 h 459"/>
                <a:gd name="T54" fmla="*/ 84 w 125"/>
                <a:gd name="T55" fmla="*/ 0 h 459"/>
                <a:gd name="T56" fmla="*/ 42 w 125"/>
                <a:gd name="T5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5" h="459">
                  <a:moveTo>
                    <a:pt x="42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0" y="126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3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2" y="459"/>
                  </a:lnTo>
                  <a:lnTo>
                    <a:pt x="84" y="459"/>
                  </a:lnTo>
                  <a:lnTo>
                    <a:pt x="125" y="459"/>
                  </a:lnTo>
                  <a:lnTo>
                    <a:pt x="125" y="417"/>
                  </a:lnTo>
                  <a:lnTo>
                    <a:pt x="125" y="376"/>
                  </a:lnTo>
                  <a:lnTo>
                    <a:pt x="125" y="334"/>
                  </a:lnTo>
                  <a:lnTo>
                    <a:pt x="125" y="293"/>
                  </a:lnTo>
                  <a:lnTo>
                    <a:pt x="125" y="250"/>
                  </a:lnTo>
                  <a:lnTo>
                    <a:pt x="125" y="209"/>
                  </a:lnTo>
                  <a:lnTo>
                    <a:pt x="125" y="167"/>
                  </a:lnTo>
                  <a:lnTo>
                    <a:pt x="125" y="126"/>
                  </a:lnTo>
                  <a:lnTo>
                    <a:pt x="125" y="83"/>
                  </a:lnTo>
                  <a:lnTo>
                    <a:pt x="125" y="42"/>
                  </a:lnTo>
                  <a:lnTo>
                    <a:pt x="125" y="0"/>
                  </a:lnTo>
                  <a:lnTo>
                    <a:pt x="84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Freeform 1120">
              <a:extLst>
                <a:ext uri="{FF2B5EF4-FFF2-40B4-BE49-F238E27FC236}">
                  <a16:creationId xmlns:a16="http://schemas.microsoft.com/office/drawing/2014/main" id="{BB55491E-C7BD-49C2-A494-D74D27845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4301" y="2185988"/>
              <a:ext cx="531813" cy="728663"/>
            </a:xfrm>
            <a:custGeom>
              <a:avLst/>
              <a:gdLst>
                <a:gd name="T0" fmla="*/ 250 w 335"/>
                <a:gd name="T1" fmla="*/ 42 h 459"/>
                <a:gd name="T2" fmla="*/ 209 w 335"/>
                <a:gd name="T3" fmla="*/ 0 h 459"/>
                <a:gd name="T4" fmla="*/ 126 w 335"/>
                <a:gd name="T5" fmla="*/ 0 h 459"/>
                <a:gd name="T6" fmla="*/ 42 w 335"/>
                <a:gd name="T7" fmla="*/ 0 h 459"/>
                <a:gd name="T8" fmla="*/ 0 w 335"/>
                <a:gd name="T9" fmla="*/ 42 h 459"/>
                <a:gd name="T10" fmla="*/ 0 w 335"/>
                <a:gd name="T11" fmla="*/ 125 h 459"/>
                <a:gd name="T12" fmla="*/ 42 w 335"/>
                <a:gd name="T13" fmla="*/ 167 h 459"/>
                <a:gd name="T14" fmla="*/ 42 w 335"/>
                <a:gd name="T15" fmla="*/ 250 h 459"/>
                <a:gd name="T16" fmla="*/ 126 w 335"/>
                <a:gd name="T17" fmla="*/ 250 h 459"/>
                <a:gd name="T18" fmla="*/ 167 w 335"/>
                <a:gd name="T19" fmla="*/ 292 h 459"/>
                <a:gd name="T20" fmla="*/ 209 w 335"/>
                <a:gd name="T21" fmla="*/ 334 h 459"/>
                <a:gd name="T22" fmla="*/ 167 w 335"/>
                <a:gd name="T23" fmla="*/ 376 h 459"/>
                <a:gd name="T24" fmla="*/ 126 w 335"/>
                <a:gd name="T25" fmla="*/ 334 h 459"/>
                <a:gd name="T26" fmla="*/ 83 w 335"/>
                <a:gd name="T27" fmla="*/ 292 h 459"/>
                <a:gd name="T28" fmla="*/ 0 w 335"/>
                <a:gd name="T29" fmla="*/ 292 h 459"/>
                <a:gd name="T30" fmla="*/ 0 w 335"/>
                <a:gd name="T31" fmla="*/ 376 h 459"/>
                <a:gd name="T32" fmla="*/ 42 w 335"/>
                <a:gd name="T33" fmla="*/ 417 h 459"/>
                <a:gd name="T34" fmla="*/ 83 w 335"/>
                <a:gd name="T35" fmla="*/ 459 h 459"/>
                <a:gd name="T36" fmla="*/ 167 w 335"/>
                <a:gd name="T37" fmla="*/ 459 h 459"/>
                <a:gd name="T38" fmla="*/ 250 w 335"/>
                <a:gd name="T39" fmla="*/ 459 h 459"/>
                <a:gd name="T40" fmla="*/ 292 w 335"/>
                <a:gd name="T41" fmla="*/ 417 h 459"/>
                <a:gd name="T42" fmla="*/ 335 w 335"/>
                <a:gd name="T43" fmla="*/ 376 h 459"/>
                <a:gd name="T44" fmla="*/ 335 w 335"/>
                <a:gd name="T45" fmla="*/ 292 h 459"/>
                <a:gd name="T46" fmla="*/ 292 w 335"/>
                <a:gd name="T47" fmla="*/ 250 h 459"/>
                <a:gd name="T48" fmla="*/ 209 w 335"/>
                <a:gd name="T49" fmla="*/ 250 h 459"/>
                <a:gd name="T50" fmla="*/ 167 w 335"/>
                <a:gd name="T51" fmla="*/ 209 h 459"/>
                <a:gd name="T52" fmla="*/ 126 w 335"/>
                <a:gd name="T53" fmla="*/ 167 h 459"/>
                <a:gd name="T54" fmla="*/ 126 w 335"/>
                <a:gd name="T55" fmla="*/ 83 h 459"/>
                <a:gd name="T56" fmla="*/ 209 w 335"/>
                <a:gd name="T57" fmla="*/ 83 h 459"/>
                <a:gd name="T58" fmla="*/ 250 w 335"/>
                <a:gd name="T59" fmla="*/ 125 h 459"/>
                <a:gd name="T60" fmla="*/ 292 w 335"/>
                <a:gd name="T61" fmla="*/ 167 h 459"/>
                <a:gd name="T62" fmla="*/ 335 w 335"/>
                <a:gd name="T63" fmla="*/ 125 h 459"/>
                <a:gd name="T64" fmla="*/ 292 w 335"/>
                <a:gd name="T65" fmla="*/ 83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5" h="459">
                  <a:moveTo>
                    <a:pt x="292" y="42"/>
                  </a:moveTo>
                  <a:lnTo>
                    <a:pt x="250" y="42"/>
                  </a:lnTo>
                  <a:lnTo>
                    <a:pt x="250" y="0"/>
                  </a:lnTo>
                  <a:lnTo>
                    <a:pt x="209" y="0"/>
                  </a:lnTo>
                  <a:lnTo>
                    <a:pt x="167" y="0"/>
                  </a:lnTo>
                  <a:lnTo>
                    <a:pt x="126" y="0"/>
                  </a:lnTo>
                  <a:lnTo>
                    <a:pt x="83" y="0"/>
                  </a:lnTo>
                  <a:lnTo>
                    <a:pt x="42" y="0"/>
                  </a:lnTo>
                  <a:lnTo>
                    <a:pt x="42" y="42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42" y="167"/>
                  </a:lnTo>
                  <a:lnTo>
                    <a:pt x="42" y="209"/>
                  </a:lnTo>
                  <a:lnTo>
                    <a:pt x="42" y="250"/>
                  </a:lnTo>
                  <a:lnTo>
                    <a:pt x="83" y="250"/>
                  </a:lnTo>
                  <a:lnTo>
                    <a:pt x="126" y="250"/>
                  </a:lnTo>
                  <a:lnTo>
                    <a:pt x="126" y="292"/>
                  </a:lnTo>
                  <a:lnTo>
                    <a:pt x="167" y="292"/>
                  </a:lnTo>
                  <a:lnTo>
                    <a:pt x="209" y="292"/>
                  </a:lnTo>
                  <a:lnTo>
                    <a:pt x="209" y="334"/>
                  </a:lnTo>
                  <a:lnTo>
                    <a:pt x="209" y="376"/>
                  </a:lnTo>
                  <a:lnTo>
                    <a:pt x="167" y="376"/>
                  </a:lnTo>
                  <a:lnTo>
                    <a:pt x="126" y="376"/>
                  </a:lnTo>
                  <a:lnTo>
                    <a:pt x="126" y="334"/>
                  </a:lnTo>
                  <a:lnTo>
                    <a:pt x="83" y="334"/>
                  </a:lnTo>
                  <a:lnTo>
                    <a:pt x="83" y="292"/>
                  </a:lnTo>
                  <a:lnTo>
                    <a:pt x="42" y="292"/>
                  </a:lnTo>
                  <a:lnTo>
                    <a:pt x="0" y="292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42" y="376"/>
                  </a:lnTo>
                  <a:lnTo>
                    <a:pt x="42" y="417"/>
                  </a:lnTo>
                  <a:lnTo>
                    <a:pt x="83" y="417"/>
                  </a:lnTo>
                  <a:lnTo>
                    <a:pt x="83" y="459"/>
                  </a:lnTo>
                  <a:lnTo>
                    <a:pt x="126" y="459"/>
                  </a:lnTo>
                  <a:lnTo>
                    <a:pt x="167" y="459"/>
                  </a:lnTo>
                  <a:lnTo>
                    <a:pt x="209" y="459"/>
                  </a:lnTo>
                  <a:lnTo>
                    <a:pt x="250" y="459"/>
                  </a:lnTo>
                  <a:lnTo>
                    <a:pt x="250" y="417"/>
                  </a:lnTo>
                  <a:lnTo>
                    <a:pt x="292" y="417"/>
                  </a:lnTo>
                  <a:lnTo>
                    <a:pt x="292" y="376"/>
                  </a:lnTo>
                  <a:lnTo>
                    <a:pt x="335" y="376"/>
                  </a:lnTo>
                  <a:lnTo>
                    <a:pt x="335" y="334"/>
                  </a:lnTo>
                  <a:lnTo>
                    <a:pt x="335" y="292"/>
                  </a:lnTo>
                  <a:lnTo>
                    <a:pt x="292" y="292"/>
                  </a:lnTo>
                  <a:lnTo>
                    <a:pt x="292" y="250"/>
                  </a:lnTo>
                  <a:lnTo>
                    <a:pt x="250" y="250"/>
                  </a:lnTo>
                  <a:lnTo>
                    <a:pt x="209" y="250"/>
                  </a:lnTo>
                  <a:lnTo>
                    <a:pt x="209" y="209"/>
                  </a:lnTo>
                  <a:lnTo>
                    <a:pt x="167" y="209"/>
                  </a:lnTo>
                  <a:lnTo>
                    <a:pt x="167" y="167"/>
                  </a:lnTo>
                  <a:lnTo>
                    <a:pt x="126" y="167"/>
                  </a:lnTo>
                  <a:lnTo>
                    <a:pt x="126" y="125"/>
                  </a:lnTo>
                  <a:lnTo>
                    <a:pt x="126" y="83"/>
                  </a:lnTo>
                  <a:lnTo>
                    <a:pt x="167" y="83"/>
                  </a:lnTo>
                  <a:lnTo>
                    <a:pt x="209" y="83"/>
                  </a:lnTo>
                  <a:lnTo>
                    <a:pt x="209" y="125"/>
                  </a:lnTo>
                  <a:lnTo>
                    <a:pt x="250" y="125"/>
                  </a:lnTo>
                  <a:lnTo>
                    <a:pt x="250" y="167"/>
                  </a:lnTo>
                  <a:lnTo>
                    <a:pt x="292" y="167"/>
                  </a:lnTo>
                  <a:lnTo>
                    <a:pt x="335" y="167"/>
                  </a:lnTo>
                  <a:lnTo>
                    <a:pt x="335" y="125"/>
                  </a:lnTo>
                  <a:lnTo>
                    <a:pt x="335" y="83"/>
                  </a:lnTo>
                  <a:lnTo>
                    <a:pt x="292" y="83"/>
                  </a:lnTo>
                  <a:lnTo>
                    <a:pt x="292" y="42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Freeform 1121">
              <a:extLst>
                <a:ext uri="{FF2B5EF4-FFF2-40B4-BE49-F238E27FC236}">
                  <a16:creationId xmlns:a16="http://schemas.microsoft.com/office/drawing/2014/main" id="{F1CF64B3-1537-4F67-AFB2-715F4814D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4251" y="2185988"/>
              <a:ext cx="398463" cy="728663"/>
            </a:xfrm>
            <a:custGeom>
              <a:avLst/>
              <a:gdLst>
                <a:gd name="T0" fmla="*/ 167 w 251"/>
                <a:gd name="T1" fmla="*/ 334 h 459"/>
                <a:gd name="T2" fmla="*/ 125 w 251"/>
                <a:gd name="T3" fmla="*/ 334 h 459"/>
                <a:gd name="T4" fmla="*/ 125 w 251"/>
                <a:gd name="T5" fmla="*/ 293 h 459"/>
                <a:gd name="T6" fmla="*/ 125 w 251"/>
                <a:gd name="T7" fmla="*/ 250 h 459"/>
                <a:gd name="T8" fmla="*/ 125 w 251"/>
                <a:gd name="T9" fmla="*/ 209 h 459"/>
                <a:gd name="T10" fmla="*/ 125 w 251"/>
                <a:gd name="T11" fmla="*/ 167 h 459"/>
                <a:gd name="T12" fmla="*/ 125 w 251"/>
                <a:gd name="T13" fmla="*/ 126 h 459"/>
                <a:gd name="T14" fmla="*/ 125 w 251"/>
                <a:gd name="T15" fmla="*/ 83 h 459"/>
                <a:gd name="T16" fmla="*/ 125 w 251"/>
                <a:gd name="T17" fmla="*/ 42 h 459"/>
                <a:gd name="T18" fmla="*/ 125 w 251"/>
                <a:gd name="T19" fmla="*/ 0 h 459"/>
                <a:gd name="T20" fmla="*/ 83 w 251"/>
                <a:gd name="T21" fmla="*/ 0 h 459"/>
                <a:gd name="T22" fmla="*/ 42 w 251"/>
                <a:gd name="T23" fmla="*/ 0 h 459"/>
                <a:gd name="T24" fmla="*/ 0 w 251"/>
                <a:gd name="T25" fmla="*/ 0 h 459"/>
                <a:gd name="T26" fmla="*/ 0 w 251"/>
                <a:gd name="T27" fmla="*/ 42 h 459"/>
                <a:gd name="T28" fmla="*/ 0 w 251"/>
                <a:gd name="T29" fmla="*/ 83 h 459"/>
                <a:gd name="T30" fmla="*/ 0 w 251"/>
                <a:gd name="T31" fmla="*/ 126 h 459"/>
                <a:gd name="T32" fmla="*/ 0 w 251"/>
                <a:gd name="T33" fmla="*/ 167 h 459"/>
                <a:gd name="T34" fmla="*/ 0 w 251"/>
                <a:gd name="T35" fmla="*/ 209 h 459"/>
                <a:gd name="T36" fmla="*/ 0 w 251"/>
                <a:gd name="T37" fmla="*/ 250 h 459"/>
                <a:gd name="T38" fmla="*/ 0 w 251"/>
                <a:gd name="T39" fmla="*/ 293 h 459"/>
                <a:gd name="T40" fmla="*/ 0 w 251"/>
                <a:gd name="T41" fmla="*/ 334 h 459"/>
                <a:gd name="T42" fmla="*/ 0 w 251"/>
                <a:gd name="T43" fmla="*/ 376 h 459"/>
                <a:gd name="T44" fmla="*/ 0 w 251"/>
                <a:gd name="T45" fmla="*/ 417 h 459"/>
                <a:gd name="T46" fmla="*/ 0 w 251"/>
                <a:gd name="T47" fmla="*/ 459 h 459"/>
                <a:gd name="T48" fmla="*/ 42 w 251"/>
                <a:gd name="T49" fmla="*/ 459 h 459"/>
                <a:gd name="T50" fmla="*/ 83 w 251"/>
                <a:gd name="T51" fmla="*/ 459 h 459"/>
                <a:gd name="T52" fmla="*/ 125 w 251"/>
                <a:gd name="T53" fmla="*/ 459 h 459"/>
                <a:gd name="T54" fmla="*/ 167 w 251"/>
                <a:gd name="T55" fmla="*/ 459 h 459"/>
                <a:gd name="T56" fmla="*/ 209 w 251"/>
                <a:gd name="T57" fmla="*/ 459 h 459"/>
                <a:gd name="T58" fmla="*/ 251 w 251"/>
                <a:gd name="T59" fmla="*/ 459 h 459"/>
                <a:gd name="T60" fmla="*/ 251 w 251"/>
                <a:gd name="T61" fmla="*/ 417 h 459"/>
                <a:gd name="T62" fmla="*/ 251 w 251"/>
                <a:gd name="T63" fmla="*/ 376 h 459"/>
                <a:gd name="T64" fmla="*/ 251 w 251"/>
                <a:gd name="T65" fmla="*/ 334 h 459"/>
                <a:gd name="T66" fmla="*/ 209 w 251"/>
                <a:gd name="T67" fmla="*/ 334 h 459"/>
                <a:gd name="T68" fmla="*/ 167 w 251"/>
                <a:gd name="T69" fmla="*/ 334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1" h="459">
                  <a:moveTo>
                    <a:pt x="167" y="334"/>
                  </a:moveTo>
                  <a:lnTo>
                    <a:pt x="125" y="334"/>
                  </a:lnTo>
                  <a:lnTo>
                    <a:pt x="125" y="293"/>
                  </a:lnTo>
                  <a:lnTo>
                    <a:pt x="125" y="250"/>
                  </a:lnTo>
                  <a:lnTo>
                    <a:pt x="125" y="209"/>
                  </a:lnTo>
                  <a:lnTo>
                    <a:pt x="125" y="167"/>
                  </a:lnTo>
                  <a:lnTo>
                    <a:pt x="125" y="126"/>
                  </a:lnTo>
                  <a:lnTo>
                    <a:pt x="125" y="83"/>
                  </a:lnTo>
                  <a:lnTo>
                    <a:pt x="125" y="42"/>
                  </a:lnTo>
                  <a:lnTo>
                    <a:pt x="125" y="0"/>
                  </a:lnTo>
                  <a:lnTo>
                    <a:pt x="83" y="0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0" y="126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3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2" y="459"/>
                  </a:lnTo>
                  <a:lnTo>
                    <a:pt x="83" y="459"/>
                  </a:lnTo>
                  <a:lnTo>
                    <a:pt x="125" y="459"/>
                  </a:lnTo>
                  <a:lnTo>
                    <a:pt x="167" y="459"/>
                  </a:lnTo>
                  <a:lnTo>
                    <a:pt x="209" y="459"/>
                  </a:lnTo>
                  <a:lnTo>
                    <a:pt x="251" y="459"/>
                  </a:lnTo>
                  <a:lnTo>
                    <a:pt x="251" y="417"/>
                  </a:lnTo>
                  <a:lnTo>
                    <a:pt x="251" y="376"/>
                  </a:lnTo>
                  <a:lnTo>
                    <a:pt x="251" y="334"/>
                  </a:lnTo>
                  <a:lnTo>
                    <a:pt x="209" y="334"/>
                  </a:lnTo>
                  <a:lnTo>
                    <a:pt x="167" y="334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Freeform 1122">
              <a:extLst>
                <a:ext uri="{FF2B5EF4-FFF2-40B4-BE49-F238E27FC236}">
                  <a16:creationId xmlns:a16="http://schemas.microsoft.com/office/drawing/2014/main" id="{67E6B1C2-8250-4CCE-898C-E33A68C664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0088" y="1228726"/>
              <a:ext cx="530225" cy="728663"/>
            </a:xfrm>
            <a:custGeom>
              <a:avLst/>
              <a:gdLst>
                <a:gd name="T0" fmla="*/ 292 w 334"/>
                <a:gd name="T1" fmla="*/ 41 h 459"/>
                <a:gd name="T2" fmla="*/ 251 w 334"/>
                <a:gd name="T3" fmla="*/ 41 h 459"/>
                <a:gd name="T4" fmla="*/ 251 w 334"/>
                <a:gd name="T5" fmla="*/ 0 h 459"/>
                <a:gd name="T6" fmla="*/ 209 w 334"/>
                <a:gd name="T7" fmla="*/ 0 h 459"/>
                <a:gd name="T8" fmla="*/ 168 w 334"/>
                <a:gd name="T9" fmla="*/ 0 h 459"/>
                <a:gd name="T10" fmla="*/ 125 w 334"/>
                <a:gd name="T11" fmla="*/ 0 h 459"/>
                <a:gd name="T12" fmla="*/ 83 w 334"/>
                <a:gd name="T13" fmla="*/ 0 h 459"/>
                <a:gd name="T14" fmla="*/ 42 w 334"/>
                <a:gd name="T15" fmla="*/ 0 h 459"/>
                <a:gd name="T16" fmla="*/ 0 w 334"/>
                <a:gd name="T17" fmla="*/ 0 h 459"/>
                <a:gd name="T18" fmla="*/ 0 w 334"/>
                <a:gd name="T19" fmla="*/ 41 h 459"/>
                <a:gd name="T20" fmla="*/ 0 w 334"/>
                <a:gd name="T21" fmla="*/ 83 h 459"/>
                <a:gd name="T22" fmla="*/ 0 w 334"/>
                <a:gd name="T23" fmla="*/ 126 h 459"/>
                <a:gd name="T24" fmla="*/ 0 w 334"/>
                <a:gd name="T25" fmla="*/ 167 h 459"/>
                <a:gd name="T26" fmla="*/ 0 w 334"/>
                <a:gd name="T27" fmla="*/ 209 h 459"/>
                <a:gd name="T28" fmla="*/ 0 w 334"/>
                <a:gd name="T29" fmla="*/ 250 h 459"/>
                <a:gd name="T30" fmla="*/ 0 w 334"/>
                <a:gd name="T31" fmla="*/ 293 h 459"/>
                <a:gd name="T32" fmla="*/ 0 w 334"/>
                <a:gd name="T33" fmla="*/ 334 h 459"/>
                <a:gd name="T34" fmla="*/ 0 w 334"/>
                <a:gd name="T35" fmla="*/ 376 h 459"/>
                <a:gd name="T36" fmla="*/ 0 w 334"/>
                <a:gd name="T37" fmla="*/ 417 h 459"/>
                <a:gd name="T38" fmla="*/ 0 w 334"/>
                <a:gd name="T39" fmla="*/ 459 h 459"/>
                <a:gd name="T40" fmla="*/ 42 w 334"/>
                <a:gd name="T41" fmla="*/ 459 h 459"/>
                <a:gd name="T42" fmla="*/ 83 w 334"/>
                <a:gd name="T43" fmla="*/ 459 h 459"/>
                <a:gd name="T44" fmla="*/ 125 w 334"/>
                <a:gd name="T45" fmla="*/ 459 h 459"/>
                <a:gd name="T46" fmla="*/ 125 w 334"/>
                <a:gd name="T47" fmla="*/ 417 h 459"/>
                <a:gd name="T48" fmla="*/ 125 w 334"/>
                <a:gd name="T49" fmla="*/ 376 h 459"/>
                <a:gd name="T50" fmla="*/ 125 w 334"/>
                <a:gd name="T51" fmla="*/ 334 h 459"/>
                <a:gd name="T52" fmla="*/ 168 w 334"/>
                <a:gd name="T53" fmla="*/ 334 h 459"/>
                <a:gd name="T54" fmla="*/ 209 w 334"/>
                <a:gd name="T55" fmla="*/ 334 h 459"/>
                <a:gd name="T56" fmla="*/ 251 w 334"/>
                <a:gd name="T57" fmla="*/ 334 h 459"/>
                <a:gd name="T58" fmla="*/ 251 w 334"/>
                <a:gd name="T59" fmla="*/ 293 h 459"/>
                <a:gd name="T60" fmla="*/ 292 w 334"/>
                <a:gd name="T61" fmla="*/ 293 h 459"/>
                <a:gd name="T62" fmla="*/ 292 w 334"/>
                <a:gd name="T63" fmla="*/ 250 h 459"/>
                <a:gd name="T64" fmla="*/ 334 w 334"/>
                <a:gd name="T65" fmla="*/ 250 h 459"/>
                <a:gd name="T66" fmla="*/ 334 w 334"/>
                <a:gd name="T67" fmla="*/ 209 h 459"/>
                <a:gd name="T68" fmla="*/ 334 w 334"/>
                <a:gd name="T69" fmla="*/ 167 h 459"/>
                <a:gd name="T70" fmla="*/ 334 w 334"/>
                <a:gd name="T71" fmla="*/ 126 h 459"/>
                <a:gd name="T72" fmla="*/ 334 w 334"/>
                <a:gd name="T73" fmla="*/ 83 h 459"/>
                <a:gd name="T74" fmla="*/ 292 w 334"/>
                <a:gd name="T75" fmla="*/ 83 h 459"/>
                <a:gd name="T76" fmla="*/ 292 w 334"/>
                <a:gd name="T77" fmla="*/ 41 h 459"/>
                <a:gd name="T78" fmla="*/ 251 w 334"/>
                <a:gd name="T79" fmla="*/ 126 h 459"/>
                <a:gd name="T80" fmla="*/ 251 w 334"/>
                <a:gd name="T81" fmla="*/ 167 h 459"/>
                <a:gd name="T82" fmla="*/ 251 w 334"/>
                <a:gd name="T83" fmla="*/ 209 h 459"/>
                <a:gd name="T84" fmla="*/ 251 w 334"/>
                <a:gd name="T85" fmla="*/ 250 h 459"/>
                <a:gd name="T86" fmla="*/ 209 w 334"/>
                <a:gd name="T87" fmla="*/ 250 h 459"/>
                <a:gd name="T88" fmla="*/ 168 w 334"/>
                <a:gd name="T89" fmla="*/ 250 h 459"/>
                <a:gd name="T90" fmla="*/ 125 w 334"/>
                <a:gd name="T91" fmla="*/ 250 h 459"/>
                <a:gd name="T92" fmla="*/ 125 w 334"/>
                <a:gd name="T93" fmla="*/ 209 h 459"/>
                <a:gd name="T94" fmla="*/ 125 w 334"/>
                <a:gd name="T95" fmla="*/ 167 h 459"/>
                <a:gd name="T96" fmla="*/ 125 w 334"/>
                <a:gd name="T97" fmla="*/ 126 h 459"/>
                <a:gd name="T98" fmla="*/ 125 w 334"/>
                <a:gd name="T99" fmla="*/ 83 h 459"/>
                <a:gd name="T100" fmla="*/ 168 w 334"/>
                <a:gd name="T101" fmla="*/ 83 h 459"/>
                <a:gd name="T102" fmla="*/ 209 w 334"/>
                <a:gd name="T103" fmla="*/ 83 h 459"/>
                <a:gd name="T104" fmla="*/ 251 w 334"/>
                <a:gd name="T105" fmla="*/ 83 h 459"/>
                <a:gd name="T106" fmla="*/ 251 w 334"/>
                <a:gd name="T107" fmla="*/ 12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4" h="459">
                  <a:moveTo>
                    <a:pt x="292" y="41"/>
                  </a:moveTo>
                  <a:lnTo>
                    <a:pt x="251" y="41"/>
                  </a:lnTo>
                  <a:lnTo>
                    <a:pt x="251" y="0"/>
                  </a:lnTo>
                  <a:lnTo>
                    <a:pt x="209" y="0"/>
                  </a:lnTo>
                  <a:lnTo>
                    <a:pt x="168" y="0"/>
                  </a:lnTo>
                  <a:lnTo>
                    <a:pt x="125" y="0"/>
                  </a:lnTo>
                  <a:lnTo>
                    <a:pt x="83" y="0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0" y="126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3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2" y="459"/>
                  </a:lnTo>
                  <a:lnTo>
                    <a:pt x="83" y="459"/>
                  </a:lnTo>
                  <a:lnTo>
                    <a:pt x="125" y="459"/>
                  </a:lnTo>
                  <a:lnTo>
                    <a:pt x="125" y="417"/>
                  </a:lnTo>
                  <a:lnTo>
                    <a:pt x="125" y="376"/>
                  </a:lnTo>
                  <a:lnTo>
                    <a:pt x="125" y="334"/>
                  </a:lnTo>
                  <a:lnTo>
                    <a:pt x="168" y="334"/>
                  </a:lnTo>
                  <a:lnTo>
                    <a:pt x="209" y="334"/>
                  </a:lnTo>
                  <a:lnTo>
                    <a:pt x="251" y="334"/>
                  </a:lnTo>
                  <a:lnTo>
                    <a:pt x="251" y="293"/>
                  </a:lnTo>
                  <a:lnTo>
                    <a:pt x="292" y="293"/>
                  </a:lnTo>
                  <a:lnTo>
                    <a:pt x="292" y="250"/>
                  </a:lnTo>
                  <a:lnTo>
                    <a:pt x="334" y="250"/>
                  </a:lnTo>
                  <a:lnTo>
                    <a:pt x="334" y="209"/>
                  </a:lnTo>
                  <a:lnTo>
                    <a:pt x="334" y="167"/>
                  </a:lnTo>
                  <a:lnTo>
                    <a:pt x="334" y="126"/>
                  </a:lnTo>
                  <a:lnTo>
                    <a:pt x="334" y="83"/>
                  </a:lnTo>
                  <a:lnTo>
                    <a:pt x="292" y="83"/>
                  </a:lnTo>
                  <a:lnTo>
                    <a:pt x="292" y="41"/>
                  </a:lnTo>
                  <a:close/>
                  <a:moveTo>
                    <a:pt x="251" y="126"/>
                  </a:moveTo>
                  <a:lnTo>
                    <a:pt x="251" y="167"/>
                  </a:lnTo>
                  <a:lnTo>
                    <a:pt x="251" y="209"/>
                  </a:lnTo>
                  <a:lnTo>
                    <a:pt x="251" y="250"/>
                  </a:lnTo>
                  <a:lnTo>
                    <a:pt x="209" y="250"/>
                  </a:lnTo>
                  <a:lnTo>
                    <a:pt x="168" y="250"/>
                  </a:lnTo>
                  <a:lnTo>
                    <a:pt x="125" y="250"/>
                  </a:lnTo>
                  <a:lnTo>
                    <a:pt x="125" y="209"/>
                  </a:lnTo>
                  <a:lnTo>
                    <a:pt x="125" y="167"/>
                  </a:lnTo>
                  <a:lnTo>
                    <a:pt x="125" y="126"/>
                  </a:lnTo>
                  <a:lnTo>
                    <a:pt x="125" y="83"/>
                  </a:lnTo>
                  <a:lnTo>
                    <a:pt x="168" y="83"/>
                  </a:lnTo>
                  <a:lnTo>
                    <a:pt x="209" y="83"/>
                  </a:lnTo>
                  <a:lnTo>
                    <a:pt x="251" y="83"/>
                  </a:lnTo>
                  <a:lnTo>
                    <a:pt x="251" y="126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Freeform 1123">
              <a:extLst>
                <a:ext uri="{FF2B5EF4-FFF2-40B4-BE49-F238E27FC236}">
                  <a16:creationId xmlns:a16="http://schemas.microsoft.com/office/drawing/2014/main" id="{DAC8F560-0F3A-46F9-8183-0D340139C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5638" y="2185988"/>
              <a:ext cx="595313" cy="728663"/>
            </a:xfrm>
            <a:custGeom>
              <a:avLst/>
              <a:gdLst>
                <a:gd name="T0" fmla="*/ 292 w 375"/>
                <a:gd name="T1" fmla="*/ 0 h 459"/>
                <a:gd name="T2" fmla="*/ 250 w 375"/>
                <a:gd name="T3" fmla="*/ 0 h 459"/>
                <a:gd name="T4" fmla="*/ 250 w 375"/>
                <a:gd name="T5" fmla="*/ 42 h 459"/>
                <a:gd name="T6" fmla="*/ 250 w 375"/>
                <a:gd name="T7" fmla="*/ 83 h 459"/>
                <a:gd name="T8" fmla="*/ 250 w 375"/>
                <a:gd name="T9" fmla="*/ 125 h 459"/>
                <a:gd name="T10" fmla="*/ 250 w 375"/>
                <a:gd name="T11" fmla="*/ 167 h 459"/>
                <a:gd name="T12" fmla="*/ 209 w 375"/>
                <a:gd name="T13" fmla="*/ 167 h 459"/>
                <a:gd name="T14" fmla="*/ 209 w 375"/>
                <a:gd name="T15" fmla="*/ 209 h 459"/>
                <a:gd name="T16" fmla="*/ 166 w 375"/>
                <a:gd name="T17" fmla="*/ 209 h 459"/>
                <a:gd name="T18" fmla="*/ 166 w 375"/>
                <a:gd name="T19" fmla="*/ 167 h 459"/>
                <a:gd name="T20" fmla="*/ 124 w 375"/>
                <a:gd name="T21" fmla="*/ 167 h 459"/>
                <a:gd name="T22" fmla="*/ 124 w 375"/>
                <a:gd name="T23" fmla="*/ 125 h 459"/>
                <a:gd name="T24" fmla="*/ 124 w 375"/>
                <a:gd name="T25" fmla="*/ 83 h 459"/>
                <a:gd name="T26" fmla="*/ 124 w 375"/>
                <a:gd name="T27" fmla="*/ 42 h 459"/>
                <a:gd name="T28" fmla="*/ 124 w 375"/>
                <a:gd name="T29" fmla="*/ 0 h 459"/>
                <a:gd name="T30" fmla="*/ 83 w 375"/>
                <a:gd name="T31" fmla="*/ 0 h 459"/>
                <a:gd name="T32" fmla="*/ 41 w 375"/>
                <a:gd name="T33" fmla="*/ 0 h 459"/>
                <a:gd name="T34" fmla="*/ 0 w 375"/>
                <a:gd name="T35" fmla="*/ 0 h 459"/>
                <a:gd name="T36" fmla="*/ 0 w 375"/>
                <a:gd name="T37" fmla="*/ 42 h 459"/>
                <a:gd name="T38" fmla="*/ 0 w 375"/>
                <a:gd name="T39" fmla="*/ 83 h 459"/>
                <a:gd name="T40" fmla="*/ 0 w 375"/>
                <a:gd name="T41" fmla="*/ 125 h 459"/>
                <a:gd name="T42" fmla="*/ 0 w 375"/>
                <a:gd name="T43" fmla="*/ 167 h 459"/>
                <a:gd name="T44" fmla="*/ 0 w 375"/>
                <a:gd name="T45" fmla="*/ 209 h 459"/>
                <a:gd name="T46" fmla="*/ 41 w 375"/>
                <a:gd name="T47" fmla="*/ 209 h 459"/>
                <a:gd name="T48" fmla="*/ 41 w 375"/>
                <a:gd name="T49" fmla="*/ 250 h 459"/>
                <a:gd name="T50" fmla="*/ 83 w 375"/>
                <a:gd name="T51" fmla="*/ 250 h 459"/>
                <a:gd name="T52" fmla="*/ 124 w 375"/>
                <a:gd name="T53" fmla="*/ 250 h 459"/>
                <a:gd name="T54" fmla="*/ 124 w 375"/>
                <a:gd name="T55" fmla="*/ 292 h 459"/>
                <a:gd name="T56" fmla="*/ 124 w 375"/>
                <a:gd name="T57" fmla="*/ 334 h 459"/>
                <a:gd name="T58" fmla="*/ 124 w 375"/>
                <a:gd name="T59" fmla="*/ 376 h 459"/>
                <a:gd name="T60" fmla="*/ 124 w 375"/>
                <a:gd name="T61" fmla="*/ 417 h 459"/>
                <a:gd name="T62" fmla="*/ 124 w 375"/>
                <a:gd name="T63" fmla="*/ 459 h 459"/>
                <a:gd name="T64" fmla="*/ 166 w 375"/>
                <a:gd name="T65" fmla="*/ 459 h 459"/>
                <a:gd name="T66" fmla="*/ 209 w 375"/>
                <a:gd name="T67" fmla="*/ 459 h 459"/>
                <a:gd name="T68" fmla="*/ 250 w 375"/>
                <a:gd name="T69" fmla="*/ 459 h 459"/>
                <a:gd name="T70" fmla="*/ 250 w 375"/>
                <a:gd name="T71" fmla="*/ 417 h 459"/>
                <a:gd name="T72" fmla="*/ 250 w 375"/>
                <a:gd name="T73" fmla="*/ 376 h 459"/>
                <a:gd name="T74" fmla="*/ 250 w 375"/>
                <a:gd name="T75" fmla="*/ 334 h 459"/>
                <a:gd name="T76" fmla="*/ 250 w 375"/>
                <a:gd name="T77" fmla="*/ 292 h 459"/>
                <a:gd name="T78" fmla="*/ 250 w 375"/>
                <a:gd name="T79" fmla="*/ 250 h 459"/>
                <a:gd name="T80" fmla="*/ 292 w 375"/>
                <a:gd name="T81" fmla="*/ 250 h 459"/>
                <a:gd name="T82" fmla="*/ 333 w 375"/>
                <a:gd name="T83" fmla="*/ 250 h 459"/>
                <a:gd name="T84" fmla="*/ 333 w 375"/>
                <a:gd name="T85" fmla="*/ 209 h 459"/>
                <a:gd name="T86" fmla="*/ 375 w 375"/>
                <a:gd name="T87" fmla="*/ 209 h 459"/>
                <a:gd name="T88" fmla="*/ 375 w 375"/>
                <a:gd name="T89" fmla="*/ 167 h 459"/>
                <a:gd name="T90" fmla="*/ 375 w 375"/>
                <a:gd name="T91" fmla="*/ 125 h 459"/>
                <a:gd name="T92" fmla="*/ 375 w 375"/>
                <a:gd name="T93" fmla="*/ 83 h 459"/>
                <a:gd name="T94" fmla="*/ 375 w 375"/>
                <a:gd name="T95" fmla="*/ 42 h 459"/>
                <a:gd name="T96" fmla="*/ 375 w 375"/>
                <a:gd name="T97" fmla="*/ 0 h 459"/>
                <a:gd name="T98" fmla="*/ 333 w 375"/>
                <a:gd name="T99" fmla="*/ 0 h 459"/>
                <a:gd name="T100" fmla="*/ 292 w 375"/>
                <a:gd name="T10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5" h="459">
                  <a:moveTo>
                    <a:pt x="292" y="0"/>
                  </a:moveTo>
                  <a:lnTo>
                    <a:pt x="250" y="0"/>
                  </a:lnTo>
                  <a:lnTo>
                    <a:pt x="250" y="42"/>
                  </a:lnTo>
                  <a:lnTo>
                    <a:pt x="250" y="83"/>
                  </a:lnTo>
                  <a:lnTo>
                    <a:pt x="250" y="125"/>
                  </a:lnTo>
                  <a:lnTo>
                    <a:pt x="250" y="167"/>
                  </a:lnTo>
                  <a:lnTo>
                    <a:pt x="209" y="167"/>
                  </a:lnTo>
                  <a:lnTo>
                    <a:pt x="209" y="209"/>
                  </a:lnTo>
                  <a:lnTo>
                    <a:pt x="166" y="209"/>
                  </a:lnTo>
                  <a:lnTo>
                    <a:pt x="166" y="167"/>
                  </a:lnTo>
                  <a:lnTo>
                    <a:pt x="124" y="167"/>
                  </a:lnTo>
                  <a:lnTo>
                    <a:pt x="124" y="125"/>
                  </a:lnTo>
                  <a:lnTo>
                    <a:pt x="124" y="83"/>
                  </a:lnTo>
                  <a:lnTo>
                    <a:pt x="124" y="42"/>
                  </a:lnTo>
                  <a:lnTo>
                    <a:pt x="124" y="0"/>
                  </a:lnTo>
                  <a:lnTo>
                    <a:pt x="83" y="0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41" y="209"/>
                  </a:lnTo>
                  <a:lnTo>
                    <a:pt x="41" y="250"/>
                  </a:lnTo>
                  <a:lnTo>
                    <a:pt x="83" y="250"/>
                  </a:lnTo>
                  <a:lnTo>
                    <a:pt x="124" y="250"/>
                  </a:lnTo>
                  <a:lnTo>
                    <a:pt x="124" y="292"/>
                  </a:lnTo>
                  <a:lnTo>
                    <a:pt x="124" y="334"/>
                  </a:lnTo>
                  <a:lnTo>
                    <a:pt x="124" y="376"/>
                  </a:lnTo>
                  <a:lnTo>
                    <a:pt x="124" y="417"/>
                  </a:lnTo>
                  <a:lnTo>
                    <a:pt x="124" y="459"/>
                  </a:lnTo>
                  <a:lnTo>
                    <a:pt x="166" y="459"/>
                  </a:lnTo>
                  <a:lnTo>
                    <a:pt x="209" y="459"/>
                  </a:lnTo>
                  <a:lnTo>
                    <a:pt x="250" y="459"/>
                  </a:lnTo>
                  <a:lnTo>
                    <a:pt x="250" y="417"/>
                  </a:lnTo>
                  <a:lnTo>
                    <a:pt x="250" y="376"/>
                  </a:lnTo>
                  <a:lnTo>
                    <a:pt x="250" y="334"/>
                  </a:lnTo>
                  <a:lnTo>
                    <a:pt x="250" y="292"/>
                  </a:lnTo>
                  <a:lnTo>
                    <a:pt x="250" y="250"/>
                  </a:lnTo>
                  <a:lnTo>
                    <a:pt x="292" y="250"/>
                  </a:lnTo>
                  <a:lnTo>
                    <a:pt x="333" y="250"/>
                  </a:lnTo>
                  <a:lnTo>
                    <a:pt x="333" y="209"/>
                  </a:lnTo>
                  <a:lnTo>
                    <a:pt x="375" y="209"/>
                  </a:lnTo>
                  <a:lnTo>
                    <a:pt x="375" y="167"/>
                  </a:lnTo>
                  <a:lnTo>
                    <a:pt x="375" y="125"/>
                  </a:lnTo>
                  <a:lnTo>
                    <a:pt x="375" y="83"/>
                  </a:lnTo>
                  <a:lnTo>
                    <a:pt x="375" y="42"/>
                  </a:lnTo>
                  <a:lnTo>
                    <a:pt x="375" y="0"/>
                  </a:lnTo>
                  <a:lnTo>
                    <a:pt x="333" y="0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6" name="Freeform 1124">
              <a:extLst>
                <a:ext uri="{FF2B5EF4-FFF2-40B4-BE49-F238E27FC236}">
                  <a16:creationId xmlns:a16="http://schemas.microsoft.com/office/drawing/2014/main" id="{D69CCDE1-6DD9-4E52-A963-61C86B8767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0676" y="2185988"/>
              <a:ext cx="530225" cy="728663"/>
            </a:xfrm>
            <a:custGeom>
              <a:avLst/>
              <a:gdLst>
                <a:gd name="T0" fmla="*/ 292 w 334"/>
                <a:gd name="T1" fmla="*/ 42 h 459"/>
                <a:gd name="T2" fmla="*/ 251 w 334"/>
                <a:gd name="T3" fmla="*/ 42 h 459"/>
                <a:gd name="T4" fmla="*/ 251 w 334"/>
                <a:gd name="T5" fmla="*/ 0 h 459"/>
                <a:gd name="T6" fmla="*/ 209 w 334"/>
                <a:gd name="T7" fmla="*/ 0 h 459"/>
                <a:gd name="T8" fmla="*/ 167 w 334"/>
                <a:gd name="T9" fmla="*/ 0 h 459"/>
                <a:gd name="T10" fmla="*/ 125 w 334"/>
                <a:gd name="T11" fmla="*/ 0 h 459"/>
                <a:gd name="T12" fmla="*/ 84 w 334"/>
                <a:gd name="T13" fmla="*/ 0 h 459"/>
                <a:gd name="T14" fmla="*/ 84 w 334"/>
                <a:gd name="T15" fmla="*/ 42 h 459"/>
                <a:gd name="T16" fmla="*/ 42 w 334"/>
                <a:gd name="T17" fmla="*/ 42 h 459"/>
                <a:gd name="T18" fmla="*/ 42 w 334"/>
                <a:gd name="T19" fmla="*/ 83 h 459"/>
                <a:gd name="T20" fmla="*/ 0 w 334"/>
                <a:gd name="T21" fmla="*/ 83 h 459"/>
                <a:gd name="T22" fmla="*/ 0 w 334"/>
                <a:gd name="T23" fmla="*/ 126 h 459"/>
                <a:gd name="T24" fmla="*/ 0 w 334"/>
                <a:gd name="T25" fmla="*/ 167 h 459"/>
                <a:gd name="T26" fmla="*/ 0 w 334"/>
                <a:gd name="T27" fmla="*/ 209 h 459"/>
                <a:gd name="T28" fmla="*/ 0 w 334"/>
                <a:gd name="T29" fmla="*/ 250 h 459"/>
                <a:gd name="T30" fmla="*/ 0 w 334"/>
                <a:gd name="T31" fmla="*/ 293 h 459"/>
                <a:gd name="T32" fmla="*/ 0 w 334"/>
                <a:gd name="T33" fmla="*/ 334 h 459"/>
                <a:gd name="T34" fmla="*/ 0 w 334"/>
                <a:gd name="T35" fmla="*/ 376 h 459"/>
                <a:gd name="T36" fmla="*/ 42 w 334"/>
                <a:gd name="T37" fmla="*/ 376 h 459"/>
                <a:gd name="T38" fmla="*/ 42 w 334"/>
                <a:gd name="T39" fmla="*/ 417 h 459"/>
                <a:gd name="T40" fmla="*/ 84 w 334"/>
                <a:gd name="T41" fmla="*/ 417 h 459"/>
                <a:gd name="T42" fmla="*/ 84 w 334"/>
                <a:gd name="T43" fmla="*/ 459 h 459"/>
                <a:gd name="T44" fmla="*/ 125 w 334"/>
                <a:gd name="T45" fmla="*/ 459 h 459"/>
                <a:gd name="T46" fmla="*/ 167 w 334"/>
                <a:gd name="T47" fmla="*/ 459 h 459"/>
                <a:gd name="T48" fmla="*/ 209 w 334"/>
                <a:gd name="T49" fmla="*/ 459 h 459"/>
                <a:gd name="T50" fmla="*/ 251 w 334"/>
                <a:gd name="T51" fmla="*/ 459 h 459"/>
                <a:gd name="T52" fmla="*/ 251 w 334"/>
                <a:gd name="T53" fmla="*/ 417 h 459"/>
                <a:gd name="T54" fmla="*/ 292 w 334"/>
                <a:gd name="T55" fmla="*/ 417 h 459"/>
                <a:gd name="T56" fmla="*/ 292 w 334"/>
                <a:gd name="T57" fmla="*/ 376 h 459"/>
                <a:gd name="T58" fmla="*/ 334 w 334"/>
                <a:gd name="T59" fmla="*/ 376 h 459"/>
                <a:gd name="T60" fmla="*/ 334 w 334"/>
                <a:gd name="T61" fmla="*/ 334 h 459"/>
                <a:gd name="T62" fmla="*/ 334 w 334"/>
                <a:gd name="T63" fmla="*/ 293 h 459"/>
                <a:gd name="T64" fmla="*/ 334 w 334"/>
                <a:gd name="T65" fmla="*/ 250 h 459"/>
                <a:gd name="T66" fmla="*/ 334 w 334"/>
                <a:gd name="T67" fmla="*/ 209 h 459"/>
                <a:gd name="T68" fmla="*/ 334 w 334"/>
                <a:gd name="T69" fmla="*/ 167 h 459"/>
                <a:gd name="T70" fmla="*/ 334 w 334"/>
                <a:gd name="T71" fmla="*/ 126 h 459"/>
                <a:gd name="T72" fmla="*/ 334 w 334"/>
                <a:gd name="T73" fmla="*/ 83 h 459"/>
                <a:gd name="T74" fmla="*/ 292 w 334"/>
                <a:gd name="T75" fmla="*/ 83 h 459"/>
                <a:gd name="T76" fmla="*/ 292 w 334"/>
                <a:gd name="T77" fmla="*/ 42 h 459"/>
                <a:gd name="T78" fmla="*/ 209 w 334"/>
                <a:gd name="T79" fmla="*/ 167 h 459"/>
                <a:gd name="T80" fmla="*/ 209 w 334"/>
                <a:gd name="T81" fmla="*/ 209 h 459"/>
                <a:gd name="T82" fmla="*/ 209 w 334"/>
                <a:gd name="T83" fmla="*/ 250 h 459"/>
                <a:gd name="T84" fmla="*/ 209 w 334"/>
                <a:gd name="T85" fmla="*/ 293 h 459"/>
                <a:gd name="T86" fmla="*/ 209 w 334"/>
                <a:gd name="T87" fmla="*/ 334 h 459"/>
                <a:gd name="T88" fmla="*/ 167 w 334"/>
                <a:gd name="T89" fmla="*/ 334 h 459"/>
                <a:gd name="T90" fmla="*/ 125 w 334"/>
                <a:gd name="T91" fmla="*/ 334 h 459"/>
                <a:gd name="T92" fmla="*/ 125 w 334"/>
                <a:gd name="T93" fmla="*/ 293 h 459"/>
                <a:gd name="T94" fmla="*/ 125 w 334"/>
                <a:gd name="T95" fmla="*/ 250 h 459"/>
                <a:gd name="T96" fmla="*/ 125 w 334"/>
                <a:gd name="T97" fmla="*/ 209 h 459"/>
                <a:gd name="T98" fmla="*/ 125 w 334"/>
                <a:gd name="T99" fmla="*/ 167 h 459"/>
                <a:gd name="T100" fmla="*/ 125 w 334"/>
                <a:gd name="T101" fmla="*/ 126 h 459"/>
                <a:gd name="T102" fmla="*/ 167 w 334"/>
                <a:gd name="T103" fmla="*/ 126 h 459"/>
                <a:gd name="T104" fmla="*/ 209 w 334"/>
                <a:gd name="T105" fmla="*/ 126 h 459"/>
                <a:gd name="T106" fmla="*/ 209 w 334"/>
                <a:gd name="T107" fmla="*/ 167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4" h="459">
                  <a:moveTo>
                    <a:pt x="292" y="42"/>
                  </a:moveTo>
                  <a:lnTo>
                    <a:pt x="251" y="42"/>
                  </a:lnTo>
                  <a:lnTo>
                    <a:pt x="251" y="0"/>
                  </a:lnTo>
                  <a:lnTo>
                    <a:pt x="209" y="0"/>
                  </a:lnTo>
                  <a:lnTo>
                    <a:pt x="167" y="0"/>
                  </a:lnTo>
                  <a:lnTo>
                    <a:pt x="125" y="0"/>
                  </a:lnTo>
                  <a:lnTo>
                    <a:pt x="84" y="0"/>
                  </a:lnTo>
                  <a:lnTo>
                    <a:pt x="84" y="42"/>
                  </a:lnTo>
                  <a:lnTo>
                    <a:pt x="42" y="42"/>
                  </a:lnTo>
                  <a:lnTo>
                    <a:pt x="42" y="83"/>
                  </a:lnTo>
                  <a:lnTo>
                    <a:pt x="0" y="83"/>
                  </a:lnTo>
                  <a:lnTo>
                    <a:pt x="0" y="126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3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42" y="376"/>
                  </a:lnTo>
                  <a:lnTo>
                    <a:pt x="42" y="417"/>
                  </a:lnTo>
                  <a:lnTo>
                    <a:pt x="84" y="417"/>
                  </a:lnTo>
                  <a:lnTo>
                    <a:pt x="84" y="459"/>
                  </a:lnTo>
                  <a:lnTo>
                    <a:pt x="125" y="459"/>
                  </a:lnTo>
                  <a:lnTo>
                    <a:pt x="167" y="459"/>
                  </a:lnTo>
                  <a:lnTo>
                    <a:pt x="209" y="459"/>
                  </a:lnTo>
                  <a:lnTo>
                    <a:pt x="251" y="459"/>
                  </a:lnTo>
                  <a:lnTo>
                    <a:pt x="251" y="417"/>
                  </a:lnTo>
                  <a:lnTo>
                    <a:pt x="292" y="417"/>
                  </a:lnTo>
                  <a:lnTo>
                    <a:pt x="292" y="376"/>
                  </a:lnTo>
                  <a:lnTo>
                    <a:pt x="334" y="376"/>
                  </a:lnTo>
                  <a:lnTo>
                    <a:pt x="334" y="334"/>
                  </a:lnTo>
                  <a:lnTo>
                    <a:pt x="334" y="293"/>
                  </a:lnTo>
                  <a:lnTo>
                    <a:pt x="334" y="250"/>
                  </a:lnTo>
                  <a:lnTo>
                    <a:pt x="334" y="209"/>
                  </a:lnTo>
                  <a:lnTo>
                    <a:pt x="334" y="167"/>
                  </a:lnTo>
                  <a:lnTo>
                    <a:pt x="334" y="126"/>
                  </a:lnTo>
                  <a:lnTo>
                    <a:pt x="334" y="83"/>
                  </a:lnTo>
                  <a:lnTo>
                    <a:pt x="292" y="83"/>
                  </a:lnTo>
                  <a:lnTo>
                    <a:pt x="292" y="42"/>
                  </a:lnTo>
                  <a:close/>
                  <a:moveTo>
                    <a:pt x="209" y="167"/>
                  </a:moveTo>
                  <a:lnTo>
                    <a:pt x="209" y="209"/>
                  </a:lnTo>
                  <a:lnTo>
                    <a:pt x="209" y="250"/>
                  </a:lnTo>
                  <a:lnTo>
                    <a:pt x="209" y="293"/>
                  </a:lnTo>
                  <a:lnTo>
                    <a:pt x="209" y="334"/>
                  </a:lnTo>
                  <a:lnTo>
                    <a:pt x="167" y="334"/>
                  </a:lnTo>
                  <a:lnTo>
                    <a:pt x="125" y="334"/>
                  </a:lnTo>
                  <a:lnTo>
                    <a:pt x="125" y="293"/>
                  </a:lnTo>
                  <a:lnTo>
                    <a:pt x="125" y="250"/>
                  </a:lnTo>
                  <a:lnTo>
                    <a:pt x="125" y="209"/>
                  </a:lnTo>
                  <a:lnTo>
                    <a:pt x="125" y="167"/>
                  </a:lnTo>
                  <a:lnTo>
                    <a:pt x="125" y="126"/>
                  </a:lnTo>
                  <a:lnTo>
                    <a:pt x="167" y="126"/>
                  </a:lnTo>
                  <a:lnTo>
                    <a:pt x="209" y="126"/>
                  </a:lnTo>
                  <a:lnTo>
                    <a:pt x="209" y="167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" name="Freeform 1125">
              <a:extLst>
                <a:ext uri="{FF2B5EF4-FFF2-40B4-BE49-F238E27FC236}">
                  <a16:creationId xmlns:a16="http://schemas.microsoft.com/office/drawing/2014/main" id="{14BD38AF-2613-4E21-8D58-80F2C21948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9838" y="1228726"/>
              <a:ext cx="596900" cy="728663"/>
            </a:xfrm>
            <a:custGeom>
              <a:avLst/>
              <a:gdLst>
                <a:gd name="T0" fmla="*/ 335 w 376"/>
                <a:gd name="T1" fmla="*/ 126 h 459"/>
                <a:gd name="T2" fmla="*/ 335 w 376"/>
                <a:gd name="T3" fmla="*/ 83 h 459"/>
                <a:gd name="T4" fmla="*/ 293 w 376"/>
                <a:gd name="T5" fmla="*/ 83 h 459"/>
                <a:gd name="T6" fmla="*/ 293 w 376"/>
                <a:gd name="T7" fmla="*/ 41 h 459"/>
                <a:gd name="T8" fmla="*/ 251 w 376"/>
                <a:gd name="T9" fmla="*/ 41 h 459"/>
                <a:gd name="T10" fmla="*/ 251 w 376"/>
                <a:gd name="T11" fmla="*/ 0 h 459"/>
                <a:gd name="T12" fmla="*/ 209 w 376"/>
                <a:gd name="T13" fmla="*/ 0 h 459"/>
                <a:gd name="T14" fmla="*/ 167 w 376"/>
                <a:gd name="T15" fmla="*/ 0 h 459"/>
                <a:gd name="T16" fmla="*/ 126 w 376"/>
                <a:gd name="T17" fmla="*/ 0 h 459"/>
                <a:gd name="T18" fmla="*/ 126 w 376"/>
                <a:gd name="T19" fmla="*/ 41 h 459"/>
                <a:gd name="T20" fmla="*/ 84 w 376"/>
                <a:gd name="T21" fmla="*/ 41 h 459"/>
                <a:gd name="T22" fmla="*/ 84 w 376"/>
                <a:gd name="T23" fmla="*/ 83 h 459"/>
                <a:gd name="T24" fmla="*/ 43 w 376"/>
                <a:gd name="T25" fmla="*/ 83 h 459"/>
                <a:gd name="T26" fmla="*/ 43 w 376"/>
                <a:gd name="T27" fmla="*/ 126 h 459"/>
                <a:gd name="T28" fmla="*/ 43 w 376"/>
                <a:gd name="T29" fmla="*/ 167 h 459"/>
                <a:gd name="T30" fmla="*/ 0 w 376"/>
                <a:gd name="T31" fmla="*/ 167 h 459"/>
                <a:gd name="T32" fmla="*/ 0 w 376"/>
                <a:gd name="T33" fmla="*/ 209 h 459"/>
                <a:gd name="T34" fmla="*/ 0 w 376"/>
                <a:gd name="T35" fmla="*/ 250 h 459"/>
                <a:gd name="T36" fmla="*/ 0 w 376"/>
                <a:gd name="T37" fmla="*/ 293 h 459"/>
                <a:gd name="T38" fmla="*/ 0 w 376"/>
                <a:gd name="T39" fmla="*/ 334 h 459"/>
                <a:gd name="T40" fmla="*/ 0 w 376"/>
                <a:gd name="T41" fmla="*/ 376 h 459"/>
                <a:gd name="T42" fmla="*/ 0 w 376"/>
                <a:gd name="T43" fmla="*/ 417 h 459"/>
                <a:gd name="T44" fmla="*/ 0 w 376"/>
                <a:gd name="T45" fmla="*/ 459 h 459"/>
                <a:gd name="T46" fmla="*/ 43 w 376"/>
                <a:gd name="T47" fmla="*/ 459 h 459"/>
                <a:gd name="T48" fmla="*/ 84 w 376"/>
                <a:gd name="T49" fmla="*/ 459 h 459"/>
                <a:gd name="T50" fmla="*/ 126 w 376"/>
                <a:gd name="T51" fmla="*/ 459 h 459"/>
                <a:gd name="T52" fmla="*/ 126 w 376"/>
                <a:gd name="T53" fmla="*/ 417 h 459"/>
                <a:gd name="T54" fmla="*/ 126 w 376"/>
                <a:gd name="T55" fmla="*/ 376 h 459"/>
                <a:gd name="T56" fmla="*/ 167 w 376"/>
                <a:gd name="T57" fmla="*/ 376 h 459"/>
                <a:gd name="T58" fmla="*/ 209 w 376"/>
                <a:gd name="T59" fmla="*/ 376 h 459"/>
                <a:gd name="T60" fmla="*/ 251 w 376"/>
                <a:gd name="T61" fmla="*/ 376 h 459"/>
                <a:gd name="T62" fmla="*/ 251 w 376"/>
                <a:gd name="T63" fmla="*/ 417 h 459"/>
                <a:gd name="T64" fmla="*/ 251 w 376"/>
                <a:gd name="T65" fmla="*/ 459 h 459"/>
                <a:gd name="T66" fmla="*/ 293 w 376"/>
                <a:gd name="T67" fmla="*/ 459 h 459"/>
                <a:gd name="T68" fmla="*/ 335 w 376"/>
                <a:gd name="T69" fmla="*/ 459 h 459"/>
                <a:gd name="T70" fmla="*/ 376 w 376"/>
                <a:gd name="T71" fmla="*/ 459 h 459"/>
                <a:gd name="T72" fmla="*/ 376 w 376"/>
                <a:gd name="T73" fmla="*/ 417 h 459"/>
                <a:gd name="T74" fmla="*/ 376 w 376"/>
                <a:gd name="T75" fmla="*/ 376 h 459"/>
                <a:gd name="T76" fmla="*/ 376 w 376"/>
                <a:gd name="T77" fmla="*/ 334 h 459"/>
                <a:gd name="T78" fmla="*/ 376 w 376"/>
                <a:gd name="T79" fmla="*/ 293 h 459"/>
                <a:gd name="T80" fmla="*/ 376 w 376"/>
                <a:gd name="T81" fmla="*/ 250 h 459"/>
                <a:gd name="T82" fmla="*/ 376 w 376"/>
                <a:gd name="T83" fmla="*/ 209 h 459"/>
                <a:gd name="T84" fmla="*/ 376 w 376"/>
                <a:gd name="T85" fmla="*/ 167 h 459"/>
                <a:gd name="T86" fmla="*/ 335 w 376"/>
                <a:gd name="T87" fmla="*/ 167 h 459"/>
                <a:gd name="T88" fmla="*/ 335 w 376"/>
                <a:gd name="T89" fmla="*/ 126 h 459"/>
                <a:gd name="T90" fmla="*/ 251 w 376"/>
                <a:gd name="T91" fmla="*/ 209 h 459"/>
                <a:gd name="T92" fmla="*/ 251 w 376"/>
                <a:gd name="T93" fmla="*/ 250 h 459"/>
                <a:gd name="T94" fmla="*/ 209 w 376"/>
                <a:gd name="T95" fmla="*/ 250 h 459"/>
                <a:gd name="T96" fmla="*/ 167 w 376"/>
                <a:gd name="T97" fmla="*/ 250 h 459"/>
                <a:gd name="T98" fmla="*/ 126 w 376"/>
                <a:gd name="T99" fmla="*/ 250 h 459"/>
                <a:gd name="T100" fmla="*/ 126 w 376"/>
                <a:gd name="T101" fmla="*/ 209 h 459"/>
                <a:gd name="T102" fmla="*/ 126 w 376"/>
                <a:gd name="T103" fmla="*/ 167 h 459"/>
                <a:gd name="T104" fmla="*/ 167 w 376"/>
                <a:gd name="T105" fmla="*/ 167 h 459"/>
                <a:gd name="T106" fmla="*/ 167 w 376"/>
                <a:gd name="T107" fmla="*/ 126 h 459"/>
                <a:gd name="T108" fmla="*/ 209 w 376"/>
                <a:gd name="T109" fmla="*/ 126 h 459"/>
                <a:gd name="T110" fmla="*/ 209 w 376"/>
                <a:gd name="T111" fmla="*/ 167 h 459"/>
                <a:gd name="T112" fmla="*/ 251 w 376"/>
                <a:gd name="T113" fmla="*/ 167 h 459"/>
                <a:gd name="T114" fmla="*/ 251 w 376"/>
                <a:gd name="T115" fmla="*/ 20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6" h="459">
                  <a:moveTo>
                    <a:pt x="335" y="126"/>
                  </a:moveTo>
                  <a:lnTo>
                    <a:pt x="335" y="83"/>
                  </a:lnTo>
                  <a:lnTo>
                    <a:pt x="293" y="83"/>
                  </a:lnTo>
                  <a:lnTo>
                    <a:pt x="293" y="41"/>
                  </a:lnTo>
                  <a:lnTo>
                    <a:pt x="251" y="41"/>
                  </a:lnTo>
                  <a:lnTo>
                    <a:pt x="251" y="0"/>
                  </a:lnTo>
                  <a:lnTo>
                    <a:pt x="209" y="0"/>
                  </a:lnTo>
                  <a:lnTo>
                    <a:pt x="167" y="0"/>
                  </a:lnTo>
                  <a:lnTo>
                    <a:pt x="126" y="0"/>
                  </a:lnTo>
                  <a:lnTo>
                    <a:pt x="126" y="41"/>
                  </a:lnTo>
                  <a:lnTo>
                    <a:pt x="84" y="41"/>
                  </a:lnTo>
                  <a:lnTo>
                    <a:pt x="84" y="83"/>
                  </a:lnTo>
                  <a:lnTo>
                    <a:pt x="43" y="83"/>
                  </a:lnTo>
                  <a:lnTo>
                    <a:pt x="43" y="126"/>
                  </a:lnTo>
                  <a:lnTo>
                    <a:pt x="43" y="167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3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3" y="459"/>
                  </a:lnTo>
                  <a:lnTo>
                    <a:pt x="84" y="459"/>
                  </a:lnTo>
                  <a:lnTo>
                    <a:pt x="126" y="459"/>
                  </a:lnTo>
                  <a:lnTo>
                    <a:pt x="126" y="417"/>
                  </a:lnTo>
                  <a:lnTo>
                    <a:pt x="126" y="376"/>
                  </a:lnTo>
                  <a:lnTo>
                    <a:pt x="167" y="376"/>
                  </a:lnTo>
                  <a:lnTo>
                    <a:pt x="209" y="376"/>
                  </a:lnTo>
                  <a:lnTo>
                    <a:pt x="251" y="376"/>
                  </a:lnTo>
                  <a:lnTo>
                    <a:pt x="251" y="417"/>
                  </a:lnTo>
                  <a:lnTo>
                    <a:pt x="251" y="459"/>
                  </a:lnTo>
                  <a:lnTo>
                    <a:pt x="293" y="459"/>
                  </a:lnTo>
                  <a:lnTo>
                    <a:pt x="335" y="459"/>
                  </a:lnTo>
                  <a:lnTo>
                    <a:pt x="376" y="459"/>
                  </a:lnTo>
                  <a:lnTo>
                    <a:pt x="376" y="417"/>
                  </a:lnTo>
                  <a:lnTo>
                    <a:pt x="376" y="376"/>
                  </a:lnTo>
                  <a:lnTo>
                    <a:pt x="376" y="334"/>
                  </a:lnTo>
                  <a:lnTo>
                    <a:pt x="376" y="293"/>
                  </a:lnTo>
                  <a:lnTo>
                    <a:pt x="376" y="250"/>
                  </a:lnTo>
                  <a:lnTo>
                    <a:pt x="376" y="209"/>
                  </a:lnTo>
                  <a:lnTo>
                    <a:pt x="376" y="167"/>
                  </a:lnTo>
                  <a:lnTo>
                    <a:pt x="335" y="167"/>
                  </a:lnTo>
                  <a:lnTo>
                    <a:pt x="335" y="126"/>
                  </a:lnTo>
                  <a:close/>
                  <a:moveTo>
                    <a:pt x="251" y="209"/>
                  </a:moveTo>
                  <a:lnTo>
                    <a:pt x="251" y="250"/>
                  </a:lnTo>
                  <a:lnTo>
                    <a:pt x="209" y="250"/>
                  </a:lnTo>
                  <a:lnTo>
                    <a:pt x="167" y="250"/>
                  </a:lnTo>
                  <a:lnTo>
                    <a:pt x="126" y="250"/>
                  </a:lnTo>
                  <a:lnTo>
                    <a:pt x="126" y="209"/>
                  </a:lnTo>
                  <a:lnTo>
                    <a:pt x="126" y="167"/>
                  </a:lnTo>
                  <a:lnTo>
                    <a:pt x="167" y="167"/>
                  </a:lnTo>
                  <a:lnTo>
                    <a:pt x="167" y="126"/>
                  </a:lnTo>
                  <a:lnTo>
                    <a:pt x="209" y="126"/>
                  </a:lnTo>
                  <a:lnTo>
                    <a:pt x="209" y="167"/>
                  </a:lnTo>
                  <a:lnTo>
                    <a:pt x="251" y="167"/>
                  </a:lnTo>
                  <a:lnTo>
                    <a:pt x="251" y="209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8" name="Freeform 1126">
              <a:extLst>
                <a:ext uri="{FF2B5EF4-FFF2-40B4-BE49-F238E27FC236}">
                  <a16:creationId xmlns:a16="http://schemas.microsoft.com/office/drawing/2014/main" id="{D580665C-FF46-4B14-9103-66FCF68CA1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0476" y="2185988"/>
              <a:ext cx="596900" cy="728663"/>
            </a:xfrm>
            <a:custGeom>
              <a:avLst/>
              <a:gdLst>
                <a:gd name="T0" fmla="*/ 335 w 376"/>
                <a:gd name="T1" fmla="*/ 125 h 459"/>
                <a:gd name="T2" fmla="*/ 335 w 376"/>
                <a:gd name="T3" fmla="*/ 83 h 459"/>
                <a:gd name="T4" fmla="*/ 293 w 376"/>
                <a:gd name="T5" fmla="*/ 83 h 459"/>
                <a:gd name="T6" fmla="*/ 293 w 376"/>
                <a:gd name="T7" fmla="*/ 42 h 459"/>
                <a:gd name="T8" fmla="*/ 251 w 376"/>
                <a:gd name="T9" fmla="*/ 42 h 459"/>
                <a:gd name="T10" fmla="*/ 251 w 376"/>
                <a:gd name="T11" fmla="*/ 0 h 459"/>
                <a:gd name="T12" fmla="*/ 209 w 376"/>
                <a:gd name="T13" fmla="*/ 0 h 459"/>
                <a:gd name="T14" fmla="*/ 167 w 376"/>
                <a:gd name="T15" fmla="*/ 0 h 459"/>
                <a:gd name="T16" fmla="*/ 126 w 376"/>
                <a:gd name="T17" fmla="*/ 0 h 459"/>
                <a:gd name="T18" fmla="*/ 126 w 376"/>
                <a:gd name="T19" fmla="*/ 42 h 459"/>
                <a:gd name="T20" fmla="*/ 84 w 376"/>
                <a:gd name="T21" fmla="*/ 42 h 459"/>
                <a:gd name="T22" fmla="*/ 84 w 376"/>
                <a:gd name="T23" fmla="*/ 83 h 459"/>
                <a:gd name="T24" fmla="*/ 43 w 376"/>
                <a:gd name="T25" fmla="*/ 83 h 459"/>
                <a:gd name="T26" fmla="*/ 43 w 376"/>
                <a:gd name="T27" fmla="*/ 125 h 459"/>
                <a:gd name="T28" fmla="*/ 43 w 376"/>
                <a:gd name="T29" fmla="*/ 167 h 459"/>
                <a:gd name="T30" fmla="*/ 0 w 376"/>
                <a:gd name="T31" fmla="*/ 167 h 459"/>
                <a:gd name="T32" fmla="*/ 0 w 376"/>
                <a:gd name="T33" fmla="*/ 209 h 459"/>
                <a:gd name="T34" fmla="*/ 0 w 376"/>
                <a:gd name="T35" fmla="*/ 250 h 459"/>
                <a:gd name="T36" fmla="*/ 0 w 376"/>
                <a:gd name="T37" fmla="*/ 292 h 459"/>
                <a:gd name="T38" fmla="*/ 0 w 376"/>
                <a:gd name="T39" fmla="*/ 334 h 459"/>
                <a:gd name="T40" fmla="*/ 0 w 376"/>
                <a:gd name="T41" fmla="*/ 376 h 459"/>
                <a:gd name="T42" fmla="*/ 0 w 376"/>
                <a:gd name="T43" fmla="*/ 417 h 459"/>
                <a:gd name="T44" fmla="*/ 0 w 376"/>
                <a:gd name="T45" fmla="*/ 459 h 459"/>
                <a:gd name="T46" fmla="*/ 43 w 376"/>
                <a:gd name="T47" fmla="*/ 459 h 459"/>
                <a:gd name="T48" fmla="*/ 84 w 376"/>
                <a:gd name="T49" fmla="*/ 459 h 459"/>
                <a:gd name="T50" fmla="*/ 126 w 376"/>
                <a:gd name="T51" fmla="*/ 459 h 459"/>
                <a:gd name="T52" fmla="*/ 126 w 376"/>
                <a:gd name="T53" fmla="*/ 417 h 459"/>
                <a:gd name="T54" fmla="*/ 126 w 376"/>
                <a:gd name="T55" fmla="*/ 376 h 459"/>
                <a:gd name="T56" fmla="*/ 167 w 376"/>
                <a:gd name="T57" fmla="*/ 376 h 459"/>
                <a:gd name="T58" fmla="*/ 209 w 376"/>
                <a:gd name="T59" fmla="*/ 376 h 459"/>
                <a:gd name="T60" fmla="*/ 251 w 376"/>
                <a:gd name="T61" fmla="*/ 376 h 459"/>
                <a:gd name="T62" fmla="*/ 251 w 376"/>
                <a:gd name="T63" fmla="*/ 417 h 459"/>
                <a:gd name="T64" fmla="*/ 251 w 376"/>
                <a:gd name="T65" fmla="*/ 459 h 459"/>
                <a:gd name="T66" fmla="*/ 293 w 376"/>
                <a:gd name="T67" fmla="*/ 459 h 459"/>
                <a:gd name="T68" fmla="*/ 335 w 376"/>
                <a:gd name="T69" fmla="*/ 459 h 459"/>
                <a:gd name="T70" fmla="*/ 376 w 376"/>
                <a:gd name="T71" fmla="*/ 459 h 459"/>
                <a:gd name="T72" fmla="*/ 376 w 376"/>
                <a:gd name="T73" fmla="*/ 417 h 459"/>
                <a:gd name="T74" fmla="*/ 376 w 376"/>
                <a:gd name="T75" fmla="*/ 376 h 459"/>
                <a:gd name="T76" fmla="*/ 376 w 376"/>
                <a:gd name="T77" fmla="*/ 334 h 459"/>
                <a:gd name="T78" fmla="*/ 376 w 376"/>
                <a:gd name="T79" fmla="*/ 292 h 459"/>
                <a:gd name="T80" fmla="*/ 376 w 376"/>
                <a:gd name="T81" fmla="*/ 250 h 459"/>
                <a:gd name="T82" fmla="*/ 376 w 376"/>
                <a:gd name="T83" fmla="*/ 209 h 459"/>
                <a:gd name="T84" fmla="*/ 376 w 376"/>
                <a:gd name="T85" fmla="*/ 167 h 459"/>
                <a:gd name="T86" fmla="*/ 335 w 376"/>
                <a:gd name="T87" fmla="*/ 167 h 459"/>
                <a:gd name="T88" fmla="*/ 335 w 376"/>
                <a:gd name="T89" fmla="*/ 125 h 459"/>
                <a:gd name="T90" fmla="*/ 251 w 376"/>
                <a:gd name="T91" fmla="*/ 209 h 459"/>
                <a:gd name="T92" fmla="*/ 251 w 376"/>
                <a:gd name="T93" fmla="*/ 250 h 459"/>
                <a:gd name="T94" fmla="*/ 209 w 376"/>
                <a:gd name="T95" fmla="*/ 250 h 459"/>
                <a:gd name="T96" fmla="*/ 167 w 376"/>
                <a:gd name="T97" fmla="*/ 250 h 459"/>
                <a:gd name="T98" fmla="*/ 126 w 376"/>
                <a:gd name="T99" fmla="*/ 250 h 459"/>
                <a:gd name="T100" fmla="*/ 126 w 376"/>
                <a:gd name="T101" fmla="*/ 209 h 459"/>
                <a:gd name="T102" fmla="*/ 126 w 376"/>
                <a:gd name="T103" fmla="*/ 167 h 459"/>
                <a:gd name="T104" fmla="*/ 167 w 376"/>
                <a:gd name="T105" fmla="*/ 167 h 459"/>
                <a:gd name="T106" fmla="*/ 167 w 376"/>
                <a:gd name="T107" fmla="*/ 125 h 459"/>
                <a:gd name="T108" fmla="*/ 209 w 376"/>
                <a:gd name="T109" fmla="*/ 125 h 459"/>
                <a:gd name="T110" fmla="*/ 209 w 376"/>
                <a:gd name="T111" fmla="*/ 167 h 459"/>
                <a:gd name="T112" fmla="*/ 251 w 376"/>
                <a:gd name="T113" fmla="*/ 167 h 459"/>
                <a:gd name="T114" fmla="*/ 251 w 376"/>
                <a:gd name="T115" fmla="*/ 20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6" h="459">
                  <a:moveTo>
                    <a:pt x="335" y="125"/>
                  </a:moveTo>
                  <a:lnTo>
                    <a:pt x="335" y="83"/>
                  </a:lnTo>
                  <a:lnTo>
                    <a:pt x="293" y="83"/>
                  </a:lnTo>
                  <a:lnTo>
                    <a:pt x="293" y="42"/>
                  </a:lnTo>
                  <a:lnTo>
                    <a:pt x="251" y="42"/>
                  </a:lnTo>
                  <a:lnTo>
                    <a:pt x="251" y="0"/>
                  </a:lnTo>
                  <a:lnTo>
                    <a:pt x="209" y="0"/>
                  </a:lnTo>
                  <a:lnTo>
                    <a:pt x="167" y="0"/>
                  </a:lnTo>
                  <a:lnTo>
                    <a:pt x="126" y="0"/>
                  </a:lnTo>
                  <a:lnTo>
                    <a:pt x="126" y="42"/>
                  </a:lnTo>
                  <a:lnTo>
                    <a:pt x="84" y="42"/>
                  </a:lnTo>
                  <a:lnTo>
                    <a:pt x="84" y="83"/>
                  </a:lnTo>
                  <a:lnTo>
                    <a:pt x="43" y="83"/>
                  </a:lnTo>
                  <a:lnTo>
                    <a:pt x="43" y="125"/>
                  </a:lnTo>
                  <a:lnTo>
                    <a:pt x="43" y="167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2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3" y="459"/>
                  </a:lnTo>
                  <a:lnTo>
                    <a:pt x="84" y="459"/>
                  </a:lnTo>
                  <a:lnTo>
                    <a:pt x="126" y="459"/>
                  </a:lnTo>
                  <a:lnTo>
                    <a:pt x="126" y="417"/>
                  </a:lnTo>
                  <a:lnTo>
                    <a:pt x="126" y="376"/>
                  </a:lnTo>
                  <a:lnTo>
                    <a:pt x="167" y="376"/>
                  </a:lnTo>
                  <a:lnTo>
                    <a:pt x="209" y="376"/>
                  </a:lnTo>
                  <a:lnTo>
                    <a:pt x="251" y="376"/>
                  </a:lnTo>
                  <a:lnTo>
                    <a:pt x="251" y="417"/>
                  </a:lnTo>
                  <a:lnTo>
                    <a:pt x="251" y="459"/>
                  </a:lnTo>
                  <a:lnTo>
                    <a:pt x="293" y="459"/>
                  </a:lnTo>
                  <a:lnTo>
                    <a:pt x="335" y="459"/>
                  </a:lnTo>
                  <a:lnTo>
                    <a:pt x="376" y="459"/>
                  </a:lnTo>
                  <a:lnTo>
                    <a:pt x="376" y="417"/>
                  </a:lnTo>
                  <a:lnTo>
                    <a:pt x="376" y="376"/>
                  </a:lnTo>
                  <a:lnTo>
                    <a:pt x="376" y="334"/>
                  </a:lnTo>
                  <a:lnTo>
                    <a:pt x="376" y="292"/>
                  </a:lnTo>
                  <a:lnTo>
                    <a:pt x="376" y="250"/>
                  </a:lnTo>
                  <a:lnTo>
                    <a:pt x="376" y="209"/>
                  </a:lnTo>
                  <a:lnTo>
                    <a:pt x="376" y="167"/>
                  </a:lnTo>
                  <a:lnTo>
                    <a:pt x="335" y="167"/>
                  </a:lnTo>
                  <a:lnTo>
                    <a:pt x="335" y="125"/>
                  </a:lnTo>
                  <a:close/>
                  <a:moveTo>
                    <a:pt x="251" y="209"/>
                  </a:moveTo>
                  <a:lnTo>
                    <a:pt x="251" y="250"/>
                  </a:lnTo>
                  <a:lnTo>
                    <a:pt x="209" y="250"/>
                  </a:lnTo>
                  <a:lnTo>
                    <a:pt x="167" y="250"/>
                  </a:lnTo>
                  <a:lnTo>
                    <a:pt x="126" y="250"/>
                  </a:lnTo>
                  <a:lnTo>
                    <a:pt x="126" y="209"/>
                  </a:lnTo>
                  <a:lnTo>
                    <a:pt x="126" y="167"/>
                  </a:lnTo>
                  <a:lnTo>
                    <a:pt x="167" y="167"/>
                  </a:lnTo>
                  <a:lnTo>
                    <a:pt x="167" y="125"/>
                  </a:lnTo>
                  <a:lnTo>
                    <a:pt x="209" y="125"/>
                  </a:lnTo>
                  <a:lnTo>
                    <a:pt x="209" y="167"/>
                  </a:lnTo>
                  <a:lnTo>
                    <a:pt x="251" y="167"/>
                  </a:lnTo>
                  <a:lnTo>
                    <a:pt x="251" y="209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9" name="Freeform 1127">
              <a:extLst>
                <a:ext uri="{FF2B5EF4-FFF2-40B4-BE49-F238E27FC236}">
                  <a16:creationId xmlns:a16="http://schemas.microsoft.com/office/drawing/2014/main" id="{A3BD8566-734B-4638-A068-F3F734AEA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7101" y="2185988"/>
              <a:ext cx="530225" cy="728663"/>
            </a:xfrm>
            <a:custGeom>
              <a:avLst/>
              <a:gdLst>
                <a:gd name="T0" fmla="*/ 251 w 334"/>
                <a:gd name="T1" fmla="*/ 0 h 459"/>
                <a:gd name="T2" fmla="*/ 210 w 334"/>
                <a:gd name="T3" fmla="*/ 0 h 459"/>
                <a:gd name="T4" fmla="*/ 210 w 334"/>
                <a:gd name="T5" fmla="*/ 42 h 459"/>
                <a:gd name="T6" fmla="*/ 210 w 334"/>
                <a:gd name="T7" fmla="*/ 83 h 459"/>
                <a:gd name="T8" fmla="*/ 210 w 334"/>
                <a:gd name="T9" fmla="*/ 126 h 459"/>
                <a:gd name="T10" fmla="*/ 210 w 334"/>
                <a:gd name="T11" fmla="*/ 167 h 459"/>
                <a:gd name="T12" fmla="*/ 167 w 334"/>
                <a:gd name="T13" fmla="*/ 167 h 459"/>
                <a:gd name="T14" fmla="*/ 125 w 334"/>
                <a:gd name="T15" fmla="*/ 167 h 459"/>
                <a:gd name="T16" fmla="*/ 125 w 334"/>
                <a:gd name="T17" fmla="*/ 126 h 459"/>
                <a:gd name="T18" fmla="*/ 125 w 334"/>
                <a:gd name="T19" fmla="*/ 83 h 459"/>
                <a:gd name="T20" fmla="*/ 125 w 334"/>
                <a:gd name="T21" fmla="*/ 42 h 459"/>
                <a:gd name="T22" fmla="*/ 125 w 334"/>
                <a:gd name="T23" fmla="*/ 0 h 459"/>
                <a:gd name="T24" fmla="*/ 84 w 334"/>
                <a:gd name="T25" fmla="*/ 0 h 459"/>
                <a:gd name="T26" fmla="*/ 42 w 334"/>
                <a:gd name="T27" fmla="*/ 0 h 459"/>
                <a:gd name="T28" fmla="*/ 0 w 334"/>
                <a:gd name="T29" fmla="*/ 0 h 459"/>
                <a:gd name="T30" fmla="*/ 0 w 334"/>
                <a:gd name="T31" fmla="*/ 42 h 459"/>
                <a:gd name="T32" fmla="*/ 0 w 334"/>
                <a:gd name="T33" fmla="*/ 83 h 459"/>
                <a:gd name="T34" fmla="*/ 0 w 334"/>
                <a:gd name="T35" fmla="*/ 126 h 459"/>
                <a:gd name="T36" fmla="*/ 0 w 334"/>
                <a:gd name="T37" fmla="*/ 167 h 459"/>
                <a:gd name="T38" fmla="*/ 0 w 334"/>
                <a:gd name="T39" fmla="*/ 209 h 459"/>
                <a:gd name="T40" fmla="*/ 0 w 334"/>
                <a:gd name="T41" fmla="*/ 250 h 459"/>
                <a:gd name="T42" fmla="*/ 0 w 334"/>
                <a:gd name="T43" fmla="*/ 293 h 459"/>
                <a:gd name="T44" fmla="*/ 0 w 334"/>
                <a:gd name="T45" fmla="*/ 334 h 459"/>
                <a:gd name="T46" fmla="*/ 0 w 334"/>
                <a:gd name="T47" fmla="*/ 376 h 459"/>
                <a:gd name="T48" fmla="*/ 0 w 334"/>
                <a:gd name="T49" fmla="*/ 417 h 459"/>
                <a:gd name="T50" fmla="*/ 0 w 334"/>
                <a:gd name="T51" fmla="*/ 459 h 459"/>
                <a:gd name="T52" fmla="*/ 42 w 334"/>
                <a:gd name="T53" fmla="*/ 459 h 459"/>
                <a:gd name="T54" fmla="*/ 84 w 334"/>
                <a:gd name="T55" fmla="*/ 459 h 459"/>
                <a:gd name="T56" fmla="*/ 125 w 334"/>
                <a:gd name="T57" fmla="*/ 459 h 459"/>
                <a:gd name="T58" fmla="*/ 125 w 334"/>
                <a:gd name="T59" fmla="*/ 417 h 459"/>
                <a:gd name="T60" fmla="*/ 125 w 334"/>
                <a:gd name="T61" fmla="*/ 376 h 459"/>
                <a:gd name="T62" fmla="*/ 125 w 334"/>
                <a:gd name="T63" fmla="*/ 334 h 459"/>
                <a:gd name="T64" fmla="*/ 125 w 334"/>
                <a:gd name="T65" fmla="*/ 293 h 459"/>
                <a:gd name="T66" fmla="*/ 167 w 334"/>
                <a:gd name="T67" fmla="*/ 293 h 459"/>
                <a:gd name="T68" fmla="*/ 210 w 334"/>
                <a:gd name="T69" fmla="*/ 293 h 459"/>
                <a:gd name="T70" fmla="*/ 210 w 334"/>
                <a:gd name="T71" fmla="*/ 334 h 459"/>
                <a:gd name="T72" fmla="*/ 210 w 334"/>
                <a:gd name="T73" fmla="*/ 376 h 459"/>
                <a:gd name="T74" fmla="*/ 210 w 334"/>
                <a:gd name="T75" fmla="*/ 417 h 459"/>
                <a:gd name="T76" fmla="*/ 210 w 334"/>
                <a:gd name="T77" fmla="*/ 459 h 459"/>
                <a:gd name="T78" fmla="*/ 251 w 334"/>
                <a:gd name="T79" fmla="*/ 459 h 459"/>
                <a:gd name="T80" fmla="*/ 293 w 334"/>
                <a:gd name="T81" fmla="*/ 459 h 459"/>
                <a:gd name="T82" fmla="*/ 334 w 334"/>
                <a:gd name="T83" fmla="*/ 459 h 459"/>
                <a:gd name="T84" fmla="*/ 334 w 334"/>
                <a:gd name="T85" fmla="*/ 417 h 459"/>
                <a:gd name="T86" fmla="*/ 334 w 334"/>
                <a:gd name="T87" fmla="*/ 376 h 459"/>
                <a:gd name="T88" fmla="*/ 334 w 334"/>
                <a:gd name="T89" fmla="*/ 334 h 459"/>
                <a:gd name="T90" fmla="*/ 334 w 334"/>
                <a:gd name="T91" fmla="*/ 293 h 459"/>
                <a:gd name="T92" fmla="*/ 334 w 334"/>
                <a:gd name="T93" fmla="*/ 250 h 459"/>
                <a:gd name="T94" fmla="*/ 334 w 334"/>
                <a:gd name="T95" fmla="*/ 209 h 459"/>
                <a:gd name="T96" fmla="*/ 334 w 334"/>
                <a:gd name="T97" fmla="*/ 167 h 459"/>
                <a:gd name="T98" fmla="*/ 334 w 334"/>
                <a:gd name="T99" fmla="*/ 126 h 459"/>
                <a:gd name="T100" fmla="*/ 334 w 334"/>
                <a:gd name="T101" fmla="*/ 83 h 459"/>
                <a:gd name="T102" fmla="*/ 334 w 334"/>
                <a:gd name="T103" fmla="*/ 42 h 459"/>
                <a:gd name="T104" fmla="*/ 334 w 334"/>
                <a:gd name="T105" fmla="*/ 0 h 459"/>
                <a:gd name="T106" fmla="*/ 293 w 334"/>
                <a:gd name="T107" fmla="*/ 0 h 459"/>
                <a:gd name="T108" fmla="*/ 251 w 334"/>
                <a:gd name="T10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4" h="459">
                  <a:moveTo>
                    <a:pt x="251" y="0"/>
                  </a:moveTo>
                  <a:lnTo>
                    <a:pt x="210" y="0"/>
                  </a:lnTo>
                  <a:lnTo>
                    <a:pt x="210" y="42"/>
                  </a:lnTo>
                  <a:lnTo>
                    <a:pt x="210" y="83"/>
                  </a:lnTo>
                  <a:lnTo>
                    <a:pt x="210" y="126"/>
                  </a:lnTo>
                  <a:lnTo>
                    <a:pt x="210" y="167"/>
                  </a:lnTo>
                  <a:lnTo>
                    <a:pt x="167" y="167"/>
                  </a:lnTo>
                  <a:lnTo>
                    <a:pt x="125" y="167"/>
                  </a:lnTo>
                  <a:lnTo>
                    <a:pt x="125" y="126"/>
                  </a:lnTo>
                  <a:lnTo>
                    <a:pt x="125" y="83"/>
                  </a:lnTo>
                  <a:lnTo>
                    <a:pt x="125" y="42"/>
                  </a:lnTo>
                  <a:lnTo>
                    <a:pt x="125" y="0"/>
                  </a:lnTo>
                  <a:lnTo>
                    <a:pt x="84" y="0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0" y="126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3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2" y="459"/>
                  </a:lnTo>
                  <a:lnTo>
                    <a:pt x="84" y="459"/>
                  </a:lnTo>
                  <a:lnTo>
                    <a:pt x="125" y="459"/>
                  </a:lnTo>
                  <a:lnTo>
                    <a:pt x="125" y="417"/>
                  </a:lnTo>
                  <a:lnTo>
                    <a:pt x="125" y="376"/>
                  </a:lnTo>
                  <a:lnTo>
                    <a:pt x="125" y="334"/>
                  </a:lnTo>
                  <a:lnTo>
                    <a:pt x="125" y="293"/>
                  </a:lnTo>
                  <a:lnTo>
                    <a:pt x="167" y="293"/>
                  </a:lnTo>
                  <a:lnTo>
                    <a:pt x="210" y="293"/>
                  </a:lnTo>
                  <a:lnTo>
                    <a:pt x="210" y="334"/>
                  </a:lnTo>
                  <a:lnTo>
                    <a:pt x="210" y="376"/>
                  </a:lnTo>
                  <a:lnTo>
                    <a:pt x="210" y="417"/>
                  </a:lnTo>
                  <a:lnTo>
                    <a:pt x="210" y="459"/>
                  </a:lnTo>
                  <a:lnTo>
                    <a:pt x="251" y="459"/>
                  </a:lnTo>
                  <a:lnTo>
                    <a:pt x="293" y="459"/>
                  </a:lnTo>
                  <a:lnTo>
                    <a:pt x="334" y="459"/>
                  </a:lnTo>
                  <a:lnTo>
                    <a:pt x="334" y="417"/>
                  </a:lnTo>
                  <a:lnTo>
                    <a:pt x="334" y="376"/>
                  </a:lnTo>
                  <a:lnTo>
                    <a:pt x="334" y="334"/>
                  </a:lnTo>
                  <a:lnTo>
                    <a:pt x="334" y="293"/>
                  </a:lnTo>
                  <a:lnTo>
                    <a:pt x="334" y="250"/>
                  </a:lnTo>
                  <a:lnTo>
                    <a:pt x="334" y="209"/>
                  </a:lnTo>
                  <a:lnTo>
                    <a:pt x="334" y="167"/>
                  </a:lnTo>
                  <a:lnTo>
                    <a:pt x="334" y="126"/>
                  </a:lnTo>
                  <a:lnTo>
                    <a:pt x="334" y="83"/>
                  </a:lnTo>
                  <a:lnTo>
                    <a:pt x="334" y="42"/>
                  </a:lnTo>
                  <a:lnTo>
                    <a:pt x="334" y="0"/>
                  </a:lnTo>
                  <a:lnTo>
                    <a:pt x="293" y="0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0" name="Freeform 1128">
              <a:extLst>
                <a:ext uri="{FF2B5EF4-FFF2-40B4-BE49-F238E27FC236}">
                  <a16:creationId xmlns:a16="http://schemas.microsoft.com/office/drawing/2014/main" id="{2F2B1B64-738B-43E9-A1E4-5D6206E0E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263" y="1228726"/>
              <a:ext cx="531813" cy="728663"/>
            </a:xfrm>
            <a:custGeom>
              <a:avLst/>
              <a:gdLst>
                <a:gd name="T0" fmla="*/ 335 w 335"/>
                <a:gd name="T1" fmla="*/ 459 h 459"/>
                <a:gd name="T2" fmla="*/ 335 w 335"/>
                <a:gd name="T3" fmla="*/ 417 h 459"/>
                <a:gd name="T4" fmla="*/ 335 w 335"/>
                <a:gd name="T5" fmla="*/ 376 h 459"/>
                <a:gd name="T6" fmla="*/ 335 w 335"/>
                <a:gd name="T7" fmla="*/ 334 h 459"/>
                <a:gd name="T8" fmla="*/ 335 w 335"/>
                <a:gd name="T9" fmla="*/ 293 h 459"/>
                <a:gd name="T10" fmla="*/ 335 w 335"/>
                <a:gd name="T11" fmla="*/ 250 h 459"/>
                <a:gd name="T12" fmla="*/ 335 w 335"/>
                <a:gd name="T13" fmla="*/ 209 h 459"/>
                <a:gd name="T14" fmla="*/ 335 w 335"/>
                <a:gd name="T15" fmla="*/ 167 h 459"/>
                <a:gd name="T16" fmla="*/ 335 w 335"/>
                <a:gd name="T17" fmla="*/ 126 h 459"/>
                <a:gd name="T18" fmla="*/ 335 w 335"/>
                <a:gd name="T19" fmla="*/ 83 h 459"/>
                <a:gd name="T20" fmla="*/ 335 w 335"/>
                <a:gd name="T21" fmla="*/ 41 h 459"/>
                <a:gd name="T22" fmla="*/ 335 w 335"/>
                <a:gd name="T23" fmla="*/ 0 h 459"/>
                <a:gd name="T24" fmla="*/ 293 w 335"/>
                <a:gd name="T25" fmla="*/ 0 h 459"/>
                <a:gd name="T26" fmla="*/ 251 w 335"/>
                <a:gd name="T27" fmla="*/ 0 h 459"/>
                <a:gd name="T28" fmla="*/ 209 w 335"/>
                <a:gd name="T29" fmla="*/ 0 h 459"/>
                <a:gd name="T30" fmla="*/ 209 w 335"/>
                <a:gd name="T31" fmla="*/ 41 h 459"/>
                <a:gd name="T32" fmla="*/ 209 w 335"/>
                <a:gd name="T33" fmla="*/ 83 h 459"/>
                <a:gd name="T34" fmla="*/ 209 w 335"/>
                <a:gd name="T35" fmla="*/ 126 h 459"/>
                <a:gd name="T36" fmla="*/ 209 w 335"/>
                <a:gd name="T37" fmla="*/ 167 h 459"/>
                <a:gd name="T38" fmla="*/ 168 w 335"/>
                <a:gd name="T39" fmla="*/ 167 h 459"/>
                <a:gd name="T40" fmla="*/ 126 w 335"/>
                <a:gd name="T41" fmla="*/ 167 h 459"/>
                <a:gd name="T42" fmla="*/ 126 w 335"/>
                <a:gd name="T43" fmla="*/ 126 h 459"/>
                <a:gd name="T44" fmla="*/ 126 w 335"/>
                <a:gd name="T45" fmla="*/ 83 h 459"/>
                <a:gd name="T46" fmla="*/ 126 w 335"/>
                <a:gd name="T47" fmla="*/ 41 h 459"/>
                <a:gd name="T48" fmla="*/ 126 w 335"/>
                <a:gd name="T49" fmla="*/ 0 h 459"/>
                <a:gd name="T50" fmla="*/ 84 w 335"/>
                <a:gd name="T51" fmla="*/ 0 h 459"/>
                <a:gd name="T52" fmla="*/ 42 w 335"/>
                <a:gd name="T53" fmla="*/ 0 h 459"/>
                <a:gd name="T54" fmla="*/ 0 w 335"/>
                <a:gd name="T55" fmla="*/ 0 h 459"/>
                <a:gd name="T56" fmla="*/ 0 w 335"/>
                <a:gd name="T57" fmla="*/ 41 h 459"/>
                <a:gd name="T58" fmla="*/ 0 w 335"/>
                <a:gd name="T59" fmla="*/ 83 h 459"/>
                <a:gd name="T60" fmla="*/ 0 w 335"/>
                <a:gd name="T61" fmla="*/ 126 h 459"/>
                <a:gd name="T62" fmla="*/ 0 w 335"/>
                <a:gd name="T63" fmla="*/ 167 h 459"/>
                <a:gd name="T64" fmla="*/ 0 w 335"/>
                <a:gd name="T65" fmla="*/ 209 h 459"/>
                <a:gd name="T66" fmla="*/ 0 w 335"/>
                <a:gd name="T67" fmla="*/ 250 h 459"/>
                <a:gd name="T68" fmla="*/ 0 w 335"/>
                <a:gd name="T69" fmla="*/ 293 h 459"/>
                <a:gd name="T70" fmla="*/ 0 w 335"/>
                <a:gd name="T71" fmla="*/ 334 h 459"/>
                <a:gd name="T72" fmla="*/ 0 w 335"/>
                <a:gd name="T73" fmla="*/ 376 h 459"/>
                <a:gd name="T74" fmla="*/ 0 w 335"/>
                <a:gd name="T75" fmla="*/ 417 h 459"/>
                <a:gd name="T76" fmla="*/ 0 w 335"/>
                <a:gd name="T77" fmla="*/ 459 h 459"/>
                <a:gd name="T78" fmla="*/ 42 w 335"/>
                <a:gd name="T79" fmla="*/ 459 h 459"/>
                <a:gd name="T80" fmla="*/ 84 w 335"/>
                <a:gd name="T81" fmla="*/ 459 h 459"/>
                <a:gd name="T82" fmla="*/ 126 w 335"/>
                <a:gd name="T83" fmla="*/ 459 h 459"/>
                <a:gd name="T84" fmla="*/ 126 w 335"/>
                <a:gd name="T85" fmla="*/ 417 h 459"/>
                <a:gd name="T86" fmla="*/ 126 w 335"/>
                <a:gd name="T87" fmla="*/ 376 h 459"/>
                <a:gd name="T88" fmla="*/ 126 w 335"/>
                <a:gd name="T89" fmla="*/ 334 h 459"/>
                <a:gd name="T90" fmla="*/ 126 w 335"/>
                <a:gd name="T91" fmla="*/ 293 h 459"/>
                <a:gd name="T92" fmla="*/ 168 w 335"/>
                <a:gd name="T93" fmla="*/ 293 h 459"/>
                <a:gd name="T94" fmla="*/ 209 w 335"/>
                <a:gd name="T95" fmla="*/ 293 h 459"/>
                <a:gd name="T96" fmla="*/ 209 w 335"/>
                <a:gd name="T97" fmla="*/ 334 h 459"/>
                <a:gd name="T98" fmla="*/ 209 w 335"/>
                <a:gd name="T99" fmla="*/ 376 h 459"/>
                <a:gd name="T100" fmla="*/ 209 w 335"/>
                <a:gd name="T101" fmla="*/ 417 h 459"/>
                <a:gd name="T102" fmla="*/ 209 w 335"/>
                <a:gd name="T103" fmla="*/ 459 h 459"/>
                <a:gd name="T104" fmla="*/ 251 w 335"/>
                <a:gd name="T105" fmla="*/ 459 h 459"/>
                <a:gd name="T106" fmla="*/ 293 w 335"/>
                <a:gd name="T107" fmla="*/ 459 h 459"/>
                <a:gd name="T108" fmla="*/ 335 w 335"/>
                <a:gd name="T109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5" h="459">
                  <a:moveTo>
                    <a:pt x="335" y="459"/>
                  </a:moveTo>
                  <a:lnTo>
                    <a:pt x="335" y="417"/>
                  </a:lnTo>
                  <a:lnTo>
                    <a:pt x="335" y="376"/>
                  </a:lnTo>
                  <a:lnTo>
                    <a:pt x="335" y="334"/>
                  </a:lnTo>
                  <a:lnTo>
                    <a:pt x="335" y="293"/>
                  </a:lnTo>
                  <a:lnTo>
                    <a:pt x="335" y="250"/>
                  </a:lnTo>
                  <a:lnTo>
                    <a:pt x="335" y="209"/>
                  </a:lnTo>
                  <a:lnTo>
                    <a:pt x="335" y="167"/>
                  </a:lnTo>
                  <a:lnTo>
                    <a:pt x="335" y="126"/>
                  </a:lnTo>
                  <a:lnTo>
                    <a:pt x="335" y="83"/>
                  </a:lnTo>
                  <a:lnTo>
                    <a:pt x="335" y="41"/>
                  </a:lnTo>
                  <a:lnTo>
                    <a:pt x="335" y="0"/>
                  </a:lnTo>
                  <a:lnTo>
                    <a:pt x="293" y="0"/>
                  </a:lnTo>
                  <a:lnTo>
                    <a:pt x="251" y="0"/>
                  </a:lnTo>
                  <a:lnTo>
                    <a:pt x="209" y="0"/>
                  </a:lnTo>
                  <a:lnTo>
                    <a:pt x="209" y="41"/>
                  </a:lnTo>
                  <a:lnTo>
                    <a:pt x="209" y="83"/>
                  </a:lnTo>
                  <a:lnTo>
                    <a:pt x="209" y="126"/>
                  </a:lnTo>
                  <a:lnTo>
                    <a:pt x="209" y="167"/>
                  </a:lnTo>
                  <a:lnTo>
                    <a:pt x="168" y="167"/>
                  </a:lnTo>
                  <a:lnTo>
                    <a:pt x="126" y="167"/>
                  </a:lnTo>
                  <a:lnTo>
                    <a:pt x="126" y="126"/>
                  </a:lnTo>
                  <a:lnTo>
                    <a:pt x="126" y="83"/>
                  </a:lnTo>
                  <a:lnTo>
                    <a:pt x="126" y="41"/>
                  </a:lnTo>
                  <a:lnTo>
                    <a:pt x="126" y="0"/>
                  </a:lnTo>
                  <a:lnTo>
                    <a:pt x="84" y="0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0" y="126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3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2" y="459"/>
                  </a:lnTo>
                  <a:lnTo>
                    <a:pt x="84" y="459"/>
                  </a:lnTo>
                  <a:lnTo>
                    <a:pt x="126" y="459"/>
                  </a:lnTo>
                  <a:lnTo>
                    <a:pt x="126" y="417"/>
                  </a:lnTo>
                  <a:lnTo>
                    <a:pt x="126" y="376"/>
                  </a:lnTo>
                  <a:lnTo>
                    <a:pt x="126" y="334"/>
                  </a:lnTo>
                  <a:lnTo>
                    <a:pt x="126" y="293"/>
                  </a:lnTo>
                  <a:lnTo>
                    <a:pt x="168" y="293"/>
                  </a:lnTo>
                  <a:lnTo>
                    <a:pt x="209" y="293"/>
                  </a:lnTo>
                  <a:lnTo>
                    <a:pt x="209" y="334"/>
                  </a:lnTo>
                  <a:lnTo>
                    <a:pt x="209" y="376"/>
                  </a:lnTo>
                  <a:lnTo>
                    <a:pt x="209" y="417"/>
                  </a:lnTo>
                  <a:lnTo>
                    <a:pt x="209" y="459"/>
                  </a:lnTo>
                  <a:lnTo>
                    <a:pt x="251" y="459"/>
                  </a:lnTo>
                  <a:lnTo>
                    <a:pt x="293" y="459"/>
                  </a:lnTo>
                  <a:lnTo>
                    <a:pt x="335" y="459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1" name="Freeform 1129">
              <a:extLst>
                <a:ext uri="{FF2B5EF4-FFF2-40B4-BE49-F238E27FC236}">
                  <a16:creationId xmlns:a16="http://schemas.microsoft.com/office/drawing/2014/main" id="{9AEA41D4-D4CD-45C2-8E53-06EB209074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6901" y="2185988"/>
              <a:ext cx="531813" cy="728663"/>
            </a:xfrm>
            <a:custGeom>
              <a:avLst/>
              <a:gdLst>
                <a:gd name="T0" fmla="*/ 293 w 335"/>
                <a:gd name="T1" fmla="*/ 42 h 459"/>
                <a:gd name="T2" fmla="*/ 252 w 335"/>
                <a:gd name="T3" fmla="*/ 42 h 459"/>
                <a:gd name="T4" fmla="*/ 252 w 335"/>
                <a:gd name="T5" fmla="*/ 0 h 459"/>
                <a:gd name="T6" fmla="*/ 209 w 335"/>
                <a:gd name="T7" fmla="*/ 0 h 459"/>
                <a:gd name="T8" fmla="*/ 168 w 335"/>
                <a:gd name="T9" fmla="*/ 0 h 459"/>
                <a:gd name="T10" fmla="*/ 126 w 335"/>
                <a:gd name="T11" fmla="*/ 0 h 459"/>
                <a:gd name="T12" fmla="*/ 84 w 335"/>
                <a:gd name="T13" fmla="*/ 0 h 459"/>
                <a:gd name="T14" fmla="*/ 42 w 335"/>
                <a:gd name="T15" fmla="*/ 0 h 459"/>
                <a:gd name="T16" fmla="*/ 0 w 335"/>
                <a:gd name="T17" fmla="*/ 0 h 459"/>
                <a:gd name="T18" fmla="*/ 0 w 335"/>
                <a:gd name="T19" fmla="*/ 42 h 459"/>
                <a:gd name="T20" fmla="*/ 0 w 335"/>
                <a:gd name="T21" fmla="*/ 83 h 459"/>
                <a:gd name="T22" fmla="*/ 0 w 335"/>
                <a:gd name="T23" fmla="*/ 125 h 459"/>
                <a:gd name="T24" fmla="*/ 0 w 335"/>
                <a:gd name="T25" fmla="*/ 167 h 459"/>
                <a:gd name="T26" fmla="*/ 0 w 335"/>
                <a:gd name="T27" fmla="*/ 209 h 459"/>
                <a:gd name="T28" fmla="*/ 0 w 335"/>
                <a:gd name="T29" fmla="*/ 250 h 459"/>
                <a:gd name="T30" fmla="*/ 0 w 335"/>
                <a:gd name="T31" fmla="*/ 292 h 459"/>
                <a:gd name="T32" fmla="*/ 0 w 335"/>
                <a:gd name="T33" fmla="*/ 334 h 459"/>
                <a:gd name="T34" fmla="*/ 0 w 335"/>
                <a:gd name="T35" fmla="*/ 376 h 459"/>
                <a:gd name="T36" fmla="*/ 0 w 335"/>
                <a:gd name="T37" fmla="*/ 417 h 459"/>
                <a:gd name="T38" fmla="*/ 0 w 335"/>
                <a:gd name="T39" fmla="*/ 459 h 459"/>
                <a:gd name="T40" fmla="*/ 42 w 335"/>
                <a:gd name="T41" fmla="*/ 459 h 459"/>
                <a:gd name="T42" fmla="*/ 84 w 335"/>
                <a:gd name="T43" fmla="*/ 459 h 459"/>
                <a:gd name="T44" fmla="*/ 126 w 335"/>
                <a:gd name="T45" fmla="*/ 459 h 459"/>
                <a:gd name="T46" fmla="*/ 168 w 335"/>
                <a:gd name="T47" fmla="*/ 459 h 459"/>
                <a:gd name="T48" fmla="*/ 209 w 335"/>
                <a:gd name="T49" fmla="*/ 459 h 459"/>
                <a:gd name="T50" fmla="*/ 252 w 335"/>
                <a:gd name="T51" fmla="*/ 459 h 459"/>
                <a:gd name="T52" fmla="*/ 252 w 335"/>
                <a:gd name="T53" fmla="*/ 417 h 459"/>
                <a:gd name="T54" fmla="*/ 293 w 335"/>
                <a:gd name="T55" fmla="*/ 417 h 459"/>
                <a:gd name="T56" fmla="*/ 293 w 335"/>
                <a:gd name="T57" fmla="*/ 376 h 459"/>
                <a:gd name="T58" fmla="*/ 335 w 335"/>
                <a:gd name="T59" fmla="*/ 376 h 459"/>
                <a:gd name="T60" fmla="*/ 335 w 335"/>
                <a:gd name="T61" fmla="*/ 334 h 459"/>
                <a:gd name="T62" fmla="*/ 335 w 335"/>
                <a:gd name="T63" fmla="*/ 292 h 459"/>
                <a:gd name="T64" fmla="*/ 335 w 335"/>
                <a:gd name="T65" fmla="*/ 250 h 459"/>
                <a:gd name="T66" fmla="*/ 335 w 335"/>
                <a:gd name="T67" fmla="*/ 209 h 459"/>
                <a:gd name="T68" fmla="*/ 335 w 335"/>
                <a:gd name="T69" fmla="*/ 167 h 459"/>
                <a:gd name="T70" fmla="*/ 335 w 335"/>
                <a:gd name="T71" fmla="*/ 125 h 459"/>
                <a:gd name="T72" fmla="*/ 335 w 335"/>
                <a:gd name="T73" fmla="*/ 83 h 459"/>
                <a:gd name="T74" fmla="*/ 293 w 335"/>
                <a:gd name="T75" fmla="*/ 83 h 459"/>
                <a:gd name="T76" fmla="*/ 293 w 335"/>
                <a:gd name="T77" fmla="*/ 42 h 459"/>
                <a:gd name="T78" fmla="*/ 209 w 335"/>
                <a:gd name="T79" fmla="*/ 125 h 459"/>
                <a:gd name="T80" fmla="*/ 209 w 335"/>
                <a:gd name="T81" fmla="*/ 167 h 459"/>
                <a:gd name="T82" fmla="*/ 209 w 335"/>
                <a:gd name="T83" fmla="*/ 209 h 459"/>
                <a:gd name="T84" fmla="*/ 209 w 335"/>
                <a:gd name="T85" fmla="*/ 250 h 459"/>
                <a:gd name="T86" fmla="*/ 209 w 335"/>
                <a:gd name="T87" fmla="*/ 292 h 459"/>
                <a:gd name="T88" fmla="*/ 209 w 335"/>
                <a:gd name="T89" fmla="*/ 334 h 459"/>
                <a:gd name="T90" fmla="*/ 209 w 335"/>
                <a:gd name="T91" fmla="*/ 376 h 459"/>
                <a:gd name="T92" fmla="*/ 168 w 335"/>
                <a:gd name="T93" fmla="*/ 376 h 459"/>
                <a:gd name="T94" fmla="*/ 126 w 335"/>
                <a:gd name="T95" fmla="*/ 376 h 459"/>
                <a:gd name="T96" fmla="*/ 126 w 335"/>
                <a:gd name="T97" fmla="*/ 334 h 459"/>
                <a:gd name="T98" fmla="*/ 126 w 335"/>
                <a:gd name="T99" fmla="*/ 292 h 459"/>
                <a:gd name="T100" fmla="*/ 126 w 335"/>
                <a:gd name="T101" fmla="*/ 250 h 459"/>
                <a:gd name="T102" fmla="*/ 126 w 335"/>
                <a:gd name="T103" fmla="*/ 209 h 459"/>
                <a:gd name="T104" fmla="*/ 126 w 335"/>
                <a:gd name="T105" fmla="*/ 167 h 459"/>
                <a:gd name="T106" fmla="*/ 126 w 335"/>
                <a:gd name="T107" fmla="*/ 125 h 459"/>
                <a:gd name="T108" fmla="*/ 126 w 335"/>
                <a:gd name="T109" fmla="*/ 83 h 459"/>
                <a:gd name="T110" fmla="*/ 168 w 335"/>
                <a:gd name="T111" fmla="*/ 83 h 459"/>
                <a:gd name="T112" fmla="*/ 209 w 335"/>
                <a:gd name="T113" fmla="*/ 83 h 459"/>
                <a:gd name="T114" fmla="*/ 209 w 335"/>
                <a:gd name="T115" fmla="*/ 12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5" h="459">
                  <a:moveTo>
                    <a:pt x="293" y="42"/>
                  </a:moveTo>
                  <a:lnTo>
                    <a:pt x="252" y="42"/>
                  </a:lnTo>
                  <a:lnTo>
                    <a:pt x="252" y="0"/>
                  </a:lnTo>
                  <a:lnTo>
                    <a:pt x="209" y="0"/>
                  </a:lnTo>
                  <a:lnTo>
                    <a:pt x="168" y="0"/>
                  </a:lnTo>
                  <a:lnTo>
                    <a:pt x="126" y="0"/>
                  </a:lnTo>
                  <a:lnTo>
                    <a:pt x="84" y="0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2"/>
                  </a:lnTo>
                  <a:lnTo>
                    <a:pt x="0" y="334"/>
                  </a:lnTo>
                  <a:lnTo>
                    <a:pt x="0" y="376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2" y="459"/>
                  </a:lnTo>
                  <a:lnTo>
                    <a:pt x="84" y="459"/>
                  </a:lnTo>
                  <a:lnTo>
                    <a:pt x="126" y="459"/>
                  </a:lnTo>
                  <a:lnTo>
                    <a:pt x="168" y="459"/>
                  </a:lnTo>
                  <a:lnTo>
                    <a:pt x="209" y="459"/>
                  </a:lnTo>
                  <a:lnTo>
                    <a:pt x="252" y="459"/>
                  </a:lnTo>
                  <a:lnTo>
                    <a:pt x="252" y="417"/>
                  </a:lnTo>
                  <a:lnTo>
                    <a:pt x="293" y="417"/>
                  </a:lnTo>
                  <a:lnTo>
                    <a:pt x="293" y="376"/>
                  </a:lnTo>
                  <a:lnTo>
                    <a:pt x="335" y="376"/>
                  </a:lnTo>
                  <a:lnTo>
                    <a:pt x="335" y="334"/>
                  </a:lnTo>
                  <a:lnTo>
                    <a:pt x="335" y="292"/>
                  </a:lnTo>
                  <a:lnTo>
                    <a:pt x="335" y="250"/>
                  </a:lnTo>
                  <a:lnTo>
                    <a:pt x="335" y="209"/>
                  </a:lnTo>
                  <a:lnTo>
                    <a:pt x="335" y="167"/>
                  </a:lnTo>
                  <a:lnTo>
                    <a:pt x="335" y="125"/>
                  </a:lnTo>
                  <a:lnTo>
                    <a:pt x="335" y="83"/>
                  </a:lnTo>
                  <a:lnTo>
                    <a:pt x="293" y="83"/>
                  </a:lnTo>
                  <a:lnTo>
                    <a:pt x="293" y="42"/>
                  </a:lnTo>
                  <a:close/>
                  <a:moveTo>
                    <a:pt x="209" y="125"/>
                  </a:moveTo>
                  <a:lnTo>
                    <a:pt x="209" y="167"/>
                  </a:lnTo>
                  <a:lnTo>
                    <a:pt x="209" y="209"/>
                  </a:lnTo>
                  <a:lnTo>
                    <a:pt x="209" y="250"/>
                  </a:lnTo>
                  <a:lnTo>
                    <a:pt x="209" y="292"/>
                  </a:lnTo>
                  <a:lnTo>
                    <a:pt x="209" y="334"/>
                  </a:lnTo>
                  <a:lnTo>
                    <a:pt x="209" y="376"/>
                  </a:lnTo>
                  <a:lnTo>
                    <a:pt x="168" y="376"/>
                  </a:lnTo>
                  <a:lnTo>
                    <a:pt x="126" y="376"/>
                  </a:lnTo>
                  <a:lnTo>
                    <a:pt x="126" y="334"/>
                  </a:lnTo>
                  <a:lnTo>
                    <a:pt x="126" y="292"/>
                  </a:lnTo>
                  <a:lnTo>
                    <a:pt x="126" y="250"/>
                  </a:lnTo>
                  <a:lnTo>
                    <a:pt x="126" y="209"/>
                  </a:lnTo>
                  <a:lnTo>
                    <a:pt x="126" y="167"/>
                  </a:lnTo>
                  <a:lnTo>
                    <a:pt x="126" y="125"/>
                  </a:lnTo>
                  <a:lnTo>
                    <a:pt x="126" y="83"/>
                  </a:lnTo>
                  <a:lnTo>
                    <a:pt x="168" y="83"/>
                  </a:lnTo>
                  <a:lnTo>
                    <a:pt x="209" y="83"/>
                  </a:lnTo>
                  <a:lnTo>
                    <a:pt x="209" y="125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2" name="Freeform 1130">
              <a:extLst>
                <a:ext uri="{FF2B5EF4-FFF2-40B4-BE49-F238E27FC236}">
                  <a16:creationId xmlns:a16="http://schemas.microsoft.com/office/drawing/2014/main" id="{297F3278-7635-48C2-91EA-14D9C4273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9463" y="1258888"/>
              <a:ext cx="596900" cy="728663"/>
            </a:xfrm>
            <a:custGeom>
              <a:avLst/>
              <a:gdLst>
                <a:gd name="T0" fmla="*/ 292 w 376"/>
                <a:gd name="T1" fmla="*/ 0 h 459"/>
                <a:gd name="T2" fmla="*/ 250 w 376"/>
                <a:gd name="T3" fmla="*/ 0 h 459"/>
                <a:gd name="T4" fmla="*/ 250 w 376"/>
                <a:gd name="T5" fmla="*/ 42 h 459"/>
                <a:gd name="T6" fmla="*/ 250 w 376"/>
                <a:gd name="T7" fmla="*/ 83 h 459"/>
                <a:gd name="T8" fmla="*/ 250 w 376"/>
                <a:gd name="T9" fmla="*/ 125 h 459"/>
                <a:gd name="T10" fmla="*/ 250 w 376"/>
                <a:gd name="T11" fmla="*/ 167 h 459"/>
                <a:gd name="T12" fmla="*/ 208 w 376"/>
                <a:gd name="T13" fmla="*/ 167 h 459"/>
                <a:gd name="T14" fmla="*/ 208 w 376"/>
                <a:gd name="T15" fmla="*/ 209 h 459"/>
                <a:gd name="T16" fmla="*/ 167 w 376"/>
                <a:gd name="T17" fmla="*/ 209 h 459"/>
                <a:gd name="T18" fmla="*/ 167 w 376"/>
                <a:gd name="T19" fmla="*/ 167 h 459"/>
                <a:gd name="T20" fmla="*/ 124 w 376"/>
                <a:gd name="T21" fmla="*/ 167 h 459"/>
                <a:gd name="T22" fmla="*/ 124 w 376"/>
                <a:gd name="T23" fmla="*/ 125 h 459"/>
                <a:gd name="T24" fmla="*/ 124 w 376"/>
                <a:gd name="T25" fmla="*/ 83 h 459"/>
                <a:gd name="T26" fmla="*/ 124 w 376"/>
                <a:gd name="T27" fmla="*/ 42 h 459"/>
                <a:gd name="T28" fmla="*/ 124 w 376"/>
                <a:gd name="T29" fmla="*/ 0 h 459"/>
                <a:gd name="T30" fmla="*/ 83 w 376"/>
                <a:gd name="T31" fmla="*/ 0 h 459"/>
                <a:gd name="T32" fmla="*/ 41 w 376"/>
                <a:gd name="T33" fmla="*/ 0 h 459"/>
                <a:gd name="T34" fmla="*/ 0 w 376"/>
                <a:gd name="T35" fmla="*/ 0 h 459"/>
                <a:gd name="T36" fmla="*/ 0 w 376"/>
                <a:gd name="T37" fmla="*/ 42 h 459"/>
                <a:gd name="T38" fmla="*/ 0 w 376"/>
                <a:gd name="T39" fmla="*/ 83 h 459"/>
                <a:gd name="T40" fmla="*/ 0 w 376"/>
                <a:gd name="T41" fmla="*/ 125 h 459"/>
                <a:gd name="T42" fmla="*/ 0 w 376"/>
                <a:gd name="T43" fmla="*/ 167 h 459"/>
                <a:gd name="T44" fmla="*/ 0 w 376"/>
                <a:gd name="T45" fmla="*/ 209 h 459"/>
                <a:gd name="T46" fmla="*/ 41 w 376"/>
                <a:gd name="T47" fmla="*/ 209 h 459"/>
                <a:gd name="T48" fmla="*/ 83 w 376"/>
                <a:gd name="T49" fmla="*/ 209 h 459"/>
                <a:gd name="T50" fmla="*/ 83 w 376"/>
                <a:gd name="T51" fmla="*/ 250 h 459"/>
                <a:gd name="T52" fmla="*/ 124 w 376"/>
                <a:gd name="T53" fmla="*/ 250 h 459"/>
                <a:gd name="T54" fmla="*/ 124 w 376"/>
                <a:gd name="T55" fmla="*/ 292 h 459"/>
                <a:gd name="T56" fmla="*/ 124 w 376"/>
                <a:gd name="T57" fmla="*/ 333 h 459"/>
                <a:gd name="T58" fmla="*/ 124 w 376"/>
                <a:gd name="T59" fmla="*/ 376 h 459"/>
                <a:gd name="T60" fmla="*/ 124 w 376"/>
                <a:gd name="T61" fmla="*/ 417 h 459"/>
                <a:gd name="T62" fmla="*/ 124 w 376"/>
                <a:gd name="T63" fmla="*/ 459 h 459"/>
                <a:gd name="T64" fmla="*/ 167 w 376"/>
                <a:gd name="T65" fmla="*/ 459 h 459"/>
                <a:gd name="T66" fmla="*/ 208 w 376"/>
                <a:gd name="T67" fmla="*/ 459 h 459"/>
                <a:gd name="T68" fmla="*/ 250 w 376"/>
                <a:gd name="T69" fmla="*/ 459 h 459"/>
                <a:gd name="T70" fmla="*/ 250 w 376"/>
                <a:gd name="T71" fmla="*/ 417 h 459"/>
                <a:gd name="T72" fmla="*/ 250 w 376"/>
                <a:gd name="T73" fmla="*/ 376 h 459"/>
                <a:gd name="T74" fmla="*/ 250 w 376"/>
                <a:gd name="T75" fmla="*/ 333 h 459"/>
                <a:gd name="T76" fmla="*/ 250 w 376"/>
                <a:gd name="T77" fmla="*/ 292 h 459"/>
                <a:gd name="T78" fmla="*/ 250 w 376"/>
                <a:gd name="T79" fmla="*/ 250 h 459"/>
                <a:gd name="T80" fmla="*/ 292 w 376"/>
                <a:gd name="T81" fmla="*/ 250 h 459"/>
                <a:gd name="T82" fmla="*/ 292 w 376"/>
                <a:gd name="T83" fmla="*/ 209 h 459"/>
                <a:gd name="T84" fmla="*/ 333 w 376"/>
                <a:gd name="T85" fmla="*/ 209 h 459"/>
                <a:gd name="T86" fmla="*/ 376 w 376"/>
                <a:gd name="T87" fmla="*/ 209 h 459"/>
                <a:gd name="T88" fmla="*/ 376 w 376"/>
                <a:gd name="T89" fmla="*/ 167 h 459"/>
                <a:gd name="T90" fmla="*/ 376 w 376"/>
                <a:gd name="T91" fmla="*/ 125 h 459"/>
                <a:gd name="T92" fmla="*/ 376 w 376"/>
                <a:gd name="T93" fmla="*/ 83 h 459"/>
                <a:gd name="T94" fmla="*/ 376 w 376"/>
                <a:gd name="T95" fmla="*/ 42 h 459"/>
                <a:gd name="T96" fmla="*/ 376 w 376"/>
                <a:gd name="T97" fmla="*/ 0 h 459"/>
                <a:gd name="T98" fmla="*/ 333 w 376"/>
                <a:gd name="T99" fmla="*/ 0 h 459"/>
                <a:gd name="T100" fmla="*/ 292 w 376"/>
                <a:gd name="T10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6" h="459">
                  <a:moveTo>
                    <a:pt x="292" y="0"/>
                  </a:moveTo>
                  <a:lnTo>
                    <a:pt x="250" y="0"/>
                  </a:lnTo>
                  <a:lnTo>
                    <a:pt x="250" y="42"/>
                  </a:lnTo>
                  <a:lnTo>
                    <a:pt x="250" y="83"/>
                  </a:lnTo>
                  <a:lnTo>
                    <a:pt x="250" y="125"/>
                  </a:lnTo>
                  <a:lnTo>
                    <a:pt x="250" y="167"/>
                  </a:lnTo>
                  <a:lnTo>
                    <a:pt x="208" y="167"/>
                  </a:lnTo>
                  <a:lnTo>
                    <a:pt x="208" y="209"/>
                  </a:lnTo>
                  <a:lnTo>
                    <a:pt x="167" y="209"/>
                  </a:lnTo>
                  <a:lnTo>
                    <a:pt x="167" y="167"/>
                  </a:lnTo>
                  <a:lnTo>
                    <a:pt x="124" y="167"/>
                  </a:lnTo>
                  <a:lnTo>
                    <a:pt x="124" y="125"/>
                  </a:lnTo>
                  <a:lnTo>
                    <a:pt x="124" y="83"/>
                  </a:lnTo>
                  <a:lnTo>
                    <a:pt x="124" y="42"/>
                  </a:lnTo>
                  <a:lnTo>
                    <a:pt x="124" y="0"/>
                  </a:lnTo>
                  <a:lnTo>
                    <a:pt x="83" y="0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41" y="209"/>
                  </a:lnTo>
                  <a:lnTo>
                    <a:pt x="83" y="209"/>
                  </a:lnTo>
                  <a:lnTo>
                    <a:pt x="83" y="250"/>
                  </a:lnTo>
                  <a:lnTo>
                    <a:pt x="124" y="250"/>
                  </a:lnTo>
                  <a:lnTo>
                    <a:pt x="124" y="292"/>
                  </a:lnTo>
                  <a:lnTo>
                    <a:pt x="124" y="333"/>
                  </a:lnTo>
                  <a:lnTo>
                    <a:pt x="124" y="376"/>
                  </a:lnTo>
                  <a:lnTo>
                    <a:pt x="124" y="417"/>
                  </a:lnTo>
                  <a:lnTo>
                    <a:pt x="124" y="459"/>
                  </a:lnTo>
                  <a:lnTo>
                    <a:pt x="167" y="459"/>
                  </a:lnTo>
                  <a:lnTo>
                    <a:pt x="208" y="459"/>
                  </a:lnTo>
                  <a:lnTo>
                    <a:pt x="250" y="459"/>
                  </a:lnTo>
                  <a:lnTo>
                    <a:pt x="250" y="417"/>
                  </a:lnTo>
                  <a:lnTo>
                    <a:pt x="250" y="376"/>
                  </a:lnTo>
                  <a:lnTo>
                    <a:pt x="250" y="333"/>
                  </a:lnTo>
                  <a:lnTo>
                    <a:pt x="250" y="292"/>
                  </a:lnTo>
                  <a:lnTo>
                    <a:pt x="250" y="250"/>
                  </a:lnTo>
                  <a:lnTo>
                    <a:pt x="292" y="250"/>
                  </a:lnTo>
                  <a:lnTo>
                    <a:pt x="292" y="209"/>
                  </a:lnTo>
                  <a:lnTo>
                    <a:pt x="333" y="209"/>
                  </a:lnTo>
                  <a:lnTo>
                    <a:pt x="376" y="209"/>
                  </a:lnTo>
                  <a:lnTo>
                    <a:pt x="376" y="167"/>
                  </a:lnTo>
                  <a:lnTo>
                    <a:pt x="376" y="125"/>
                  </a:lnTo>
                  <a:lnTo>
                    <a:pt x="376" y="83"/>
                  </a:lnTo>
                  <a:lnTo>
                    <a:pt x="376" y="42"/>
                  </a:lnTo>
                  <a:lnTo>
                    <a:pt x="376" y="0"/>
                  </a:lnTo>
                  <a:lnTo>
                    <a:pt x="333" y="0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EC22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3" name="Freeform 1131">
              <a:extLst>
                <a:ext uri="{FF2B5EF4-FFF2-40B4-BE49-F238E27FC236}">
                  <a16:creationId xmlns:a16="http://schemas.microsoft.com/office/drawing/2014/main" id="{9CE03595-505D-4D61-AC60-54E237A18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1226" y="2716213"/>
              <a:ext cx="131763" cy="66675"/>
            </a:xfrm>
            <a:custGeom>
              <a:avLst/>
              <a:gdLst>
                <a:gd name="T0" fmla="*/ 41 w 83"/>
                <a:gd name="T1" fmla="*/ 0 h 42"/>
                <a:gd name="T2" fmla="*/ 0 w 83"/>
                <a:gd name="T3" fmla="*/ 0 h 42"/>
                <a:gd name="T4" fmla="*/ 0 w 83"/>
                <a:gd name="T5" fmla="*/ 42 h 42"/>
                <a:gd name="T6" fmla="*/ 41 w 83"/>
                <a:gd name="T7" fmla="*/ 42 h 42"/>
                <a:gd name="T8" fmla="*/ 83 w 83"/>
                <a:gd name="T9" fmla="*/ 42 h 42"/>
                <a:gd name="T10" fmla="*/ 83 w 83"/>
                <a:gd name="T11" fmla="*/ 0 h 42"/>
                <a:gd name="T12" fmla="*/ 41 w 83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42">
                  <a:moveTo>
                    <a:pt x="41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41" y="42"/>
                  </a:lnTo>
                  <a:lnTo>
                    <a:pt x="83" y="42"/>
                  </a:lnTo>
                  <a:lnTo>
                    <a:pt x="83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4" name="Freeform 1132">
              <a:extLst>
                <a:ext uri="{FF2B5EF4-FFF2-40B4-BE49-F238E27FC236}">
                  <a16:creationId xmlns:a16="http://schemas.microsoft.com/office/drawing/2014/main" id="{CD3AAB15-AA7D-43AD-B1A1-9FCC45AA7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1226" y="2979738"/>
              <a:ext cx="131763" cy="68263"/>
            </a:xfrm>
            <a:custGeom>
              <a:avLst/>
              <a:gdLst>
                <a:gd name="T0" fmla="*/ 0 w 83"/>
                <a:gd name="T1" fmla="*/ 0 h 43"/>
                <a:gd name="T2" fmla="*/ 0 w 83"/>
                <a:gd name="T3" fmla="*/ 43 h 43"/>
                <a:gd name="T4" fmla="*/ 41 w 83"/>
                <a:gd name="T5" fmla="*/ 43 h 43"/>
                <a:gd name="T6" fmla="*/ 83 w 83"/>
                <a:gd name="T7" fmla="*/ 43 h 43"/>
                <a:gd name="T8" fmla="*/ 83 w 83"/>
                <a:gd name="T9" fmla="*/ 0 h 43"/>
                <a:gd name="T10" fmla="*/ 41 w 83"/>
                <a:gd name="T11" fmla="*/ 0 h 43"/>
                <a:gd name="T12" fmla="*/ 0 w 83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43">
                  <a:moveTo>
                    <a:pt x="0" y="0"/>
                  </a:moveTo>
                  <a:lnTo>
                    <a:pt x="0" y="43"/>
                  </a:lnTo>
                  <a:lnTo>
                    <a:pt x="41" y="43"/>
                  </a:lnTo>
                  <a:lnTo>
                    <a:pt x="83" y="43"/>
                  </a:lnTo>
                  <a:lnTo>
                    <a:pt x="83" y="0"/>
                  </a:lnTo>
                  <a:lnTo>
                    <a:pt x="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5" name="Rectangle 1133">
              <a:extLst>
                <a:ext uri="{FF2B5EF4-FFF2-40B4-BE49-F238E27FC236}">
                  <a16:creationId xmlns:a16="http://schemas.microsoft.com/office/drawing/2014/main" id="{602B5848-0D19-4EBB-965D-DFB886466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0538" y="1693863"/>
              <a:ext cx="66675" cy="65088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6" name="Freeform 1134">
              <a:extLst>
                <a:ext uri="{FF2B5EF4-FFF2-40B4-BE49-F238E27FC236}">
                  <a16:creationId xmlns:a16="http://schemas.microsoft.com/office/drawing/2014/main" id="{D5159DCE-9E92-43C7-878C-9B85E3872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7876" y="2847976"/>
              <a:ext cx="133350" cy="131763"/>
            </a:xfrm>
            <a:custGeom>
              <a:avLst/>
              <a:gdLst>
                <a:gd name="T0" fmla="*/ 41 w 84"/>
                <a:gd name="T1" fmla="*/ 42 h 83"/>
                <a:gd name="T2" fmla="*/ 41 w 84"/>
                <a:gd name="T3" fmla="*/ 0 h 83"/>
                <a:gd name="T4" fmla="*/ 0 w 84"/>
                <a:gd name="T5" fmla="*/ 0 h 83"/>
                <a:gd name="T6" fmla="*/ 0 w 84"/>
                <a:gd name="T7" fmla="*/ 42 h 83"/>
                <a:gd name="T8" fmla="*/ 0 w 84"/>
                <a:gd name="T9" fmla="*/ 83 h 83"/>
                <a:gd name="T10" fmla="*/ 41 w 84"/>
                <a:gd name="T11" fmla="*/ 83 h 83"/>
                <a:gd name="T12" fmla="*/ 84 w 84"/>
                <a:gd name="T13" fmla="*/ 83 h 83"/>
                <a:gd name="T14" fmla="*/ 84 w 84"/>
                <a:gd name="T15" fmla="*/ 42 h 83"/>
                <a:gd name="T16" fmla="*/ 41 w 84"/>
                <a:gd name="T17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3">
                  <a:moveTo>
                    <a:pt x="41" y="42"/>
                  </a:moveTo>
                  <a:lnTo>
                    <a:pt x="41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41" y="83"/>
                  </a:lnTo>
                  <a:lnTo>
                    <a:pt x="84" y="83"/>
                  </a:lnTo>
                  <a:lnTo>
                    <a:pt x="84" y="42"/>
                  </a:lnTo>
                  <a:lnTo>
                    <a:pt x="41" y="42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7" name="Freeform 1135">
              <a:extLst>
                <a:ext uri="{FF2B5EF4-FFF2-40B4-BE49-F238E27FC236}">
                  <a16:creationId xmlns:a16="http://schemas.microsoft.com/office/drawing/2014/main" id="{E304FE87-2441-407B-A116-BBC0252F2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7876" y="2451101"/>
              <a:ext cx="133350" cy="265113"/>
            </a:xfrm>
            <a:custGeom>
              <a:avLst/>
              <a:gdLst>
                <a:gd name="T0" fmla="*/ 84 w 84"/>
                <a:gd name="T1" fmla="*/ 83 h 167"/>
                <a:gd name="T2" fmla="*/ 41 w 84"/>
                <a:gd name="T3" fmla="*/ 83 h 167"/>
                <a:gd name="T4" fmla="*/ 41 w 84"/>
                <a:gd name="T5" fmla="*/ 42 h 167"/>
                <a:gd name="T6" fmla="*/ 41 w 84"/>
                <a:gd name="T7" fmla="*/ 0 h 167"/>
                <a:gd name="T8" fmla="*/ 0 w 84"/>
                <a:gd name="T9" fmla="*/ 0 h 167"/>
                <a:gd name="T10" fmla="*/ 0 w 84"/>
                <a:gd name="T11" fmla="*/ 42 h 167"/>
                <a:gd name="T12" fmla="*/ 0 w 84"/>
                <a:gd name="T13" fmla="*/ 83 h 167"/>
                <a:gd name="T14" fmla="*/ 0 w 84"/>
                <a:gd name="T15" fmla="*/ 125 h 167"/>
                <a:gd name="T16" fmla="*/ 41 w 84"/>
                <a:gd name="T17" fmla="*/ 125 h 167"/>
                <a:gd name="T18" fmla="*/ 41 w 84"/>
                <a:gd name="T19" fmla="*/ 167 h 167"/>
                <a:gd name="T20" fmla="*/ 84 w 84"/>
                <a:gd name="T21" fmla="*/ 167 h 167"/>
                <a:gd name="T22" fmla="*/ 84 w 84"/>
                <a:gd name="T23" fmla="*/ 125 h 167"/>
                <a:gd name="T24" fmla="*/ 84 w 84"/>
                <a:gd name="T25" fmla="*/ 8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67">
                  <a:moveTo>
                    <a:pt x="84" y="83"/>
                  </a:moveTo>
                  <a:lnTo>
                    <a:pt x="41" y="83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41" y="125"/>
                  </a:lnTo>
                  <a:lnTo>
                    <a:pt x="41" y="167"/>
                  </a:lnTo>
                  <a:lnTo>
                    <a:pt x="84" y="167"/>
                  </a:lnTo>
                  <a:lnTo>
                    <a:pt x="84" y="125"/>
                  </a:lnTo>
                  <a:lnTo>
                    <a:pt x="84" y="83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8" name="Freeform 1136">
              <a:extLst>
                <a:ext uri="{FF2B5EF4-FFF2-40B4-BE49-F238E27FC236}">
                  <a16:creationId xmlns:a16="http://schemas.microsoft.com/office/drawing/2014/main" id="{E2028817-C537-4E05-AC6F-8D4B4DAD4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1758951"/>
              <a:ext cx="198438" cy="66675"/>
            </a:xfrm>
            <a:custGeom>
              <a:avLst/>
              <a:gdLst>
                <a:gd name="T0" fmla="*/ 42 w 125"/>
                <a:gd name="T1" fmla="*/ 0 h 42"/>
                <a:gd name="T2" fmla="*/ 0 w 125"/>
                <a:gd name="T3" fmla="*/ 0 h 42"/>
                <a:gd name="T4" fmla="*/ 0 w 125"/>
                <a:gd name="T5" fmla="*/ 42 h 42"/>
                <a:gd name="T6" fmla="*/ 42 w 125"/>
                <a:gd name="T7" fmla="*/ 42 h 42"/>
                <a:gd name="T8" fmla="*/ 84 w 125"/>
                <a:gd name="T9" fmla="*/ 42 h 42"/>
                <a:gd name="T10" fmla="*/ 125 w 125"/>
                <a:gd name="T11" fmla="*/ 42 h 42"/>
                <a:gd name="T12" fmla="*/ 125 w 125"/>
                <a:gd name="T13" fmla="*/ 0 h 42"/>
                <a:gd name="T14" fmla="*/ 84 w 125"/>
                <a:gd name="T15" fmla="*/ 0 h 42"/>
                <a:gd name="T16" fmla="*/ 42 w 125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42">
                  <a:moveTo>
                    <a:pt x="42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42" y="42"/>
                  </a:lnTo>
                  <a:lnTo>
                    <a:pt x="84" y="42"/>
                  </a:lnTo>
                  <a:lnTo>
                    <a:pt x="125" y="42"/>
                  </a:lnTo>
                  <a:lnTo>
                    <a:pt x="125" y="0"/>
                  </a:lnTo>
                  <a:lnTo>
                    <a:pt x="84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9" name="Freeform 1137">
              <a:extLst>
                <a:ext uri="{FF2B5EF4-FFF2-40B4-BE49-F238E27FC236}">
                  <a16:creationId xmlns:a16="http://schemas.microsoft.com/office/drawing/2014/main" id="{E299C135-F3E4-4095-8137-353940ECF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1360488"/>
              <a:ext cx="198438" cy="265113"/>
            </a:xfrm>
            <a:custGeom>
              <a:avLst/>
              <a:gdLst>
                <a:gd name="T0" fmla="*/ 84 w 125"/>
                <a:gd name="T1" fmla="*/ 43 h 167"/>
                <a:gd name="T2" fmla="*/ 84 w 125"/>
                <a:gd name="T3" fmla="*/ 84 h 167"/>
                <a:gd name="T4" fmla="*/ 84 w 125"/>
                <a:gd name="T5" fmla="*/ 126 h 167"/>
                <a:gd name="T6" fmla="*/ 84 w 125"/>
                <a:gd name="T7" fmla="*/ 167 h 167"/>
                <a:gd name="T8" fmla="*/ 125 w 125"/>
                <a:gd name="T9" fmla="*/ 167 h 167"/>
                <a:gd name="T10" fmla="*/ 125 w 125"/>
                <a:gd name="T11" fmla="*/ 126 h 167"/>
                <a:gd name="T12" fmla="*/ 125 w 125"/>
                <a:gd name="T13" fmla="*/ 84 h 167"/>
                <a:gd name="T14" fmla="*/ 125 w 125"/>
                <a:gd name="T15" fmla="*/ 43 h 167"/>
                <a:gd name="T16" fmla="*/ 125 w 125"/>
                <a:gd name="T17" fmla="*/ 0 h 167"/>
                <a:gd name="T18" fmla="*/ 84 w 125"/>
                <a:gd name="T19" fmla="*/ 0 h 167"/>
                <a:gd name="T20" fmla="*/ 42 w 125"/>
                <a:gd name="T21" fmla="*/ 0 h 167"/>
                <a:gd name="T22" fmla="*/ 0 w 125"/>
                <a:gd name="T23" fmla="*/ 0 h 167"/>
                <a:gd name="T24" fmla="*/ 0 w 125"/>
                <a:gd name="T25" fmla="*/ 43 h 167"/>
                <a:gd name="T26" fmla="*/ 42 w 125"/>
                <a:gd name="T27" fmla="*/ 43 h 167"/>
                <a:gd name="T28" fmla="*/ 84 w 125"/>
                <a:gd name="T29" fmla="*/ 4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167">
                  <a:moveTo>
                    <a:pt x="84" y="43"/>
                  </a:moveTo>
                  <a:lnTo>
                    <a:pt x="84" y="84"/>
                  </a:lnTo>
                  <a:lnTo>
                    <a:pt x="84" y="126"/>
                  </a:lnTo>
                  <a:lnTo>
                    <a:pt x="84" y="167"/>
                  </a:lnTo>
                  <a:lnTo>
                    <a:pt x="125" y="167"/>
                  </a:lnTo>
                  <a:lnTo>
                    <a:pt x="125" y="126"/>
                  </a:lnTo>
                  <a:lnTo>
                    <a:pt x="125" y="84"/>
                  </a:lnTo>
                  <a:lnTo>
                    <a:pt x="125" y="43"/>
                  </a:lnTo>
                  <a:lnTo>
                    <a:pt x="125" y="0"/>
                  </a:lnTo>
                  <a:lnTo>
                    <a:pt x="84" y="0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42" y="43"/>
                  </a:lnTo>
                  <a:lnTo>
                    <a:pt x="84" y="43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0" name="Freeform 1138">
              <a:extLst>
                <a:ext uri="{FF2B5EF4-FFF2-40B4-BE49-F238E27FC236}">
                  <a16:creationId xmlns:a16="http://schemas.microsoft.com/office/drawing/2014/main" id="{A1F4348C-EF89-478C-84BD-235AC4B3E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1201" y="2252663"/>
              <a:ext cx="66675" cy="198438"/>
            </a:xfrm>
            <a:custGeom>
              <a:avLst/>
              <a:gdLst>
                <a:gd name="T0" fmla="*/ 42 w 42"/>
                <a:gd name="T1" fmla="*/ 41 h 125"/>
                <a:gd name="T2" fmla="*/ 42 w 42"/>
                <a:gd name="T3" fmla="*/ 0 h 125"/>
                <a:gd name="T4" fmla="*/ 0 w 42"/>
                <a:gd name="T5" fmla="*/ 0 h 125"/>
                <a:gd name="T6" fmla="*/ 0 w 42"/>
                <a:gd name="T7" fmla="*/ 41 h 125"/>
                <a:gd name="T8" fmla="*/ 0 w 42"/>
                <a:gd name="T9" fmla="*/ 83 h 125"/>
                <a:gd name="T10" fmla="*/ 0 w 42"/>
                <a:gd name="T11" fmla="*/ 125 h 125"/>
                <a:gd name="T12" fmla="*/ 42 w 42"/>
                <a:gd name="T13" fmla="*/ 125 h 125"/>
                <a:gd name="T14" fmla="*/ 42 w 42"/>
                <a:gd name="T15" fmla="*/ 83 h 125"/>
                <a:gd name="T16" fmla="*/ 42 w 42"/>
                <a:gd name="T17" fmla="*/ 4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25">
                  <a:moveTo>
                    <a:pt x="42" y="41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42" y="125"/>
                  </a:lnTo>
                  <a:lnTo>
                    <a:pt x="42" y="83"/>
                  </a:lnTo>
                  <a:lnTo>
                    <a:pt x="42" y="41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1" name="Freeform 1139">
              <a:extLst>
                <a:ext uri="{FF2B5EF4-FFF2-40B4-BE49-F238E27FC236}">
                  <a16:creationId xmlns:a16="http://schemas.microsoft.com/office/drawing/2014/main" id="{6A979A03-BA63-4E61-B910-8B27B3C83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7801" y="2252663"/>
              <a:ext cx="200025" cy="728663"/>
            </a:xfrm>
            <a:custGeom>
              <a:avLst/>
              <a:gdLst>
                <a:gd name="T0" fmla="*/ 42 w 126"/>
                <a:gd name="T1" fmla="*/ 417 h 459"/>
                <a:gd name="T2" fmla="*/ 42 w 126"/>
                <a:gd name="T3" fmla="*/ 375 h 459"/>
                <a:gd name="T4" fmla="*/ 42 w 126"/>
                <a:gd name="T5" fmla="*/ 334 h 459"/>
                <a:gd name="T6" fmla="*/ 42 w 126"/>
                <a:gd name="T7" fmla="*/ 292 h 459"/>
                <a:gd name="T8" fmla="*/ 42 w 126"/>
                <a:gd name="T9" fmla="*/ 251 h 459"/>
                <a:gd name="T10" fmla="*/ 42 w 126"/>
                <a:gd name="T11" fmla="*/ 208 h 459"/>
                <a:gd name="T12" fmla="*/ 42 w 126"/>
                <a:gd name="T13" fmla="*/ 167 h 459"/>
                <a:gd name="T14" fmla="*/ 42 w 126"/>
                <a:gd name="T15" fmla="*/ 125 h 459"/>
                <a:gd name="T16" fmla="*/ 42 w 126"/>
                <a:gd name="T17" fmla="*/ 84 h 459"/>
                <a:gd name="T18" fmla="*/ 42 w 126"/>
                <a:gd name="T19" fmla="*/ 41 h 459"/>
                <a:gd name="T20" fmla="*/ 42 w 126"/>
                <a:gd name="T21" fmla="*/ 0 h 459"/>
                <a:gd name="T22" fmla="*/ 0 w 126"/>
                <a:gd name="T23" fmla="*/ 0 h 459"/>
                <a:gd name="T24" fmla="*/ 0 w 126"/>
                <a:gd name="T25" fmla="*/ 41 h 459"/>
                <a:gd name="T26" fmla="*/ 0 w 126"/>
                <a:gd name="T27" fmla="*/ 84 h 459"/>
                <a:gd name="T28" fmla="*/ 0 w 126"/>
                <a:gd name="T29" fmla="*/ 125 h 459"/>
                <a:gd name="T30" fmla="*/ 0 w 126"/>
                <a:gd name="T31" fmla="*/ 167 h 459"/>
                <a:gd name="T32" fmla="*/ 0 w 126"/>
                <a:gd name="T33" fmla="*/ 208 h 459"/>
                <a:gd name="T34" fmla="*/ 0 w 126"/>
                <a:gd name="T35" fmla="*/ 251 h 459"/>
                <a:gd name="T36" fmla="*/ 0 w 126"/>
                <a:gd name="T37" fmla="*/ 292 h 459"/>
                <a:gd name="T38" fmla="*/ 0 w 126"/>
                <a:gd name="T39" fmla="*/ 334 h 459"/>
                <a:gd name="T40" fmla="*/ 0 w 126"/>
                <a:gd name="T41" fmla="*/ 375 h 459"/>
                <a:gd name="T42" fmla="*/ 0 w 126"/>
                <a:gd name="T43" fmla="*/ 417 h 459"/>
                <a:gd name="T44" fmla="*/ 0 w 126"/>
                <a:gd name="T45" fmla="*/ 459 h 459"/>
                <a:gd name="T46" fmla="*/ 42 w 126"/>
                <a:gd name="T47" fmla="*/ 459 h 459"/>
                <a:gd name="T48" fmla="*/ 84 w 126"/>
                <a:gd name="T49" fmla="*/ 459 h 459"/>
                <a:gd name="T50" fmla="*/ 126 w 126"/>
                <a:gd name="T51" fmla="*/ 459 h 459"/>
                <a:gd name="T52" fmla="*/ 126 w 126"/>
                <a:gd name="T53" fmla="*/ 417 h 459"/>
                <a:gd name="T54" fmla="*/ 84 w 126"/>
                <a:gd name="T55" fmla="*/ 417 h 459"/>
                <a:gd name="T56" fmla="*/ 42 w 126"/>
                <a:gd name="T57" fmla="*/ 417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6" h="459">
                  <a:moveTo>
                    <a:pt x="42" y="417"/>
                  </a:moveTo>
                  <a:lnTo>
                    <a:pt x="42" y="375"/>
                  </a:lnTo>
                  <a:lnTo>
                    <a:pt x="42" y="334"/>
                  </a:lnTo>
                  <a:lnTo>
                    <a:pt x="42" y="292"/>
                  </a:lnTo>
                  <a:lnTo>
                    <a:pt x="42" y="251"/>
                  </a:lnTo>
                  <a:lnTo>
                    <a:pt x="42" y="208"/>
                  </a:lnTo>
                  <a:lnTo>
                    <a:pt x="42" y="167"/>
                  </a:lnTo>
                  <a:lnTo>
                    <a:pt x="42" y="125"/>
                  </a:lnTo>
                  <a:lnTo>
                    <a:pt x="42" y="84"/>
                  </a:lnTo>
                  <a:lnTo>
                    <a:pt x="42" y="41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4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0" y="208"/>
                  </a:lnTo>
                  <a:lnTo>
                    <a:pt x="0" y="251"/>
                  </a:lnTo>
                  <a:lnTo>
                    <a:pt x="0" y="292"/>
                  </a:lnTo>
                  <a:lnTo>
                    <a:pt x="0" y="334"/>
                  </a:lnTo>
                  <a:lnTo>
                    <a:pt x="0" y="375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2" y="459"/>
                  </a:lnTo>
                  <a:lnTo>
                    <a:pt x="84" y="459"/>
                  </a:lnTo>
                  <a:lnTo>
                    <a:pt x="126" y="459"/>
                  </a:lnTo>
                  <a:lnTo>
                    <a:pt x="126" y="417"/>
                  </a:lnTo>
                  <a:lnTo>
                    <a:pt x="84" y="417"/>
                  </a:lnTo>
                  <a:lnTo>
                    <a:pt x="42" y="417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2" name="Freeform 1140">
              <a:extLst>
                <a:ext uri="{FF2B5EF4-FFF2-40B4-BE49-F238E27FC236}">
                  <a16:creationId xmlns:a16="http://schemas.microsoft.com/office/drawing/2014/main" id="{2066F626-1726-4FF5-A443-4BD1EFECD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6988" y="1293813"/>
              <a:ext cx="198438" cy="730250"/>
            </a:xfrm>
            <a:custGeom>
              <a:avLst/>
              <a:gdLst>
                <a:gd name="T0" fmla="*/ 125 w 125"/>
                <a:gd name="T1" fmla="*/ 418 h 460"/>
                <a:gd name="T2" fmla="*/ 84 w 125"/>
                <a:gd name="T3" fmla="*/ 418 h 460"/>
                <a:gd name="T4" fmla="*/ 42 w 125"/>
                <a:gd name="T5" fmla="*/ 418 h 460"/>
                <a:gd name="T6" fmla="*/ 42 w 125"/>
                <a:gd name="T7" fmla="*/ 376 h 460"/>
                <a:gd name="T8" fmla="*/ 42 w 125"/>
                <a:gd name="T9" fmla="*/ 335 h 460"/>
                <a:gd name="T10" fmla="*/ 42 w 125"/>
                <a:gd name="T11" fmla="*/ 293 h 460"/>
                <a:gd name="T12" fmla="*/ 42 w 125"/>
                <a:gd name="T13" fmla="*/ 252 h 460"/>
                <a:gd name="T14" fmla="*/ 42 w 125"/>
                <a:gd name="T15" fmla="*/ 209 h 460"/>
                <a:gd name="T16" fmla="*/ 42 w 125"/>
                <a:gd name="T17" fmla="*/ 168 h 460"/>
                <a:gd name="T18" fmla="*/ 42 w 125"/>
                <a:gd name="T19" fmla="*/ 126 h 460"/>
                <a:gd name="T20" fmla="*/ 42 w 125"/>
                <a:gd name="T21" fmla="*/ 85 h 460"/>
                <a:gd name="T22" fmla="*/ 42 w 125"/>
                <a:gd name="T23" fmla="*/ 42 h 460"/>
                <a:gd name="T24" fmla="*/ 42 w 125"/>
                <a:gd name="T25" fmla="*/ 0 h 460"/>
                <a:gd name="T26" fmla="*/ 0 w 125"/>
                <a:gd name="T27" fmla="*/ 0 h 460"/>
                <a:gd name="T28" fmla="*/ 0 w 125"/>
                <a:gd name="T29" fmla="*/ 42 h 460"/>
                <a:gd name="T30" fmla="*/ 0 w 125"/>
                <a:gd name="T31" fmla="*/ 85 h 460"/>
                <a:gd name="T32" fmla="*/ 0 w 125"/>
                <a:gd name="T33" fmla="*/ 126 h 460"/>
                <a:gd name="T34" fmla="*/ 0 w 125"/>
                <a:gd name="T35" fmla="*/ 168 h 460"/>
                <a:gd name="T36" fmla="*/ 0 w 125"/>
                <a:gd name="T37" fmla="*/ 209 h 460"/>
                <a:gd name="T38" fmla="*/ 0 w 125"/>
                <a:gd name="T39" fmla="*/ 252 h 460"/>
                <a:gd name="T40" fmla="*/ 0 w 125"/>
                <a:gd name="T41" fmla="*/ 293 h 460"/>
                <a:gd name="T42" fmla="*/ 0 w 125"/>
                <a:gd name="T43" fmla="*/ 335 h 460"/>
                <a:gd name="T44" fmla="*/ 0 w 125"/>
                <a:gd name="T45" fmla="*/ 376 h 460"/>
                <a:gd name="T46" fmla="*/ 0 w 125"/>
                <a:gd name="T47" fmla="*/ 418 h 460"/>
                <a:gd name="T48" fmla="*/ 0 w 125"/>
                <a:gd name="T49" fmla="*/ 460 h 460"/>
                <a:gd name="T50" fmla="*/ 42 w 125"/>
                <a:gd name="T51" fmla="*/ 460 h 460"/>
                <a:gd name="T52" fmla="*/ 84 w 125"/>
                <a:gd name="T53" fmla="*/ 460 h 460"/>
                <a:gd name="T54" fmla="*/ 125 w 125"/>
                <a:gd name="T55" fmla="*/ 460 h 460"/>
                <a:gd name="T56" fmla="*/ 125 w 125"/>
                <a:gd name="T57" fmla="*/ 418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5" h="460">
                  <a:moveTo>
                    <a:pt x="125" y="418"/>
                  </a:moveTo>
                  <a:lnTo>
                    <a:pt x="84" y="418"/>
                  </a:lnTo>
                  <a:lnTo>
                    <a:pt x="42" y="418"/>
                  </a:lnTo>
                  <a:lnTo>
                    <a:pt x="42" y="376"/>
                  </a:lnTo>
                  <a:lnTo>
                    <a:pt x="42" y="335"/>
                  </a:lnTo>
                  <a:lnTo>
                    <a:pt x="42" y="293"/>
                  </a:lnTo>
                  <a:lnTo>
                    <a:pt x="42" y="252"/>
                  </a:lnTo>
                  <a:lnTo>
                    <a:pt x="42" y="209"/>
                  </a:lnTo>
                  <a:lnTo>
                    <a:pt x="42" y="168"/>
                  </a:lnTo>
                  <a:lnTo>
                    <a:pt x="42" y="126"/>
                  </a:lnTo>
                  <a:lnTo>
                    <a:pt x="42" y="85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5"/>
                  </a:lnTo>
                  <a:lnTo>
                    <a:pt x="0" y="126"/>
                  </a:lnTo>
                  <a:lnTo>
                    <a:pt x="0" y="168"/>
                  </a:lnTo>
                  <a:lnTo>
                    <a:pt x="0" y="209"/>
                  </a:lnTo>
                  <a:lnTo>
                    <a:pt x="0" y="252"/>
                  </a:lnTo>
                  <a:lnTo>
                    <a:pt x="0" y="293"/>
                  </a:lnTo>
                  <a:lnTo>
                    <a:pt x="0" y="335"/>
                  </a:lnTo>
                  <a:lnTo>
                    <a:pt x="0" y="376"/>
                  </a:lnTo>
                  <a:lnTo>
                    <a:pt x="0" y="418"/>
                  </a:lnTo>
                  <a:lnTo>
                    <a:pt x="0" y="460"/>
                  </a:lnTo>
                  <a:lnTo>
                    <a:pt x="42" y="460"/>
                  </a:lnTo>
                  <a:lnTo>
                    <a:pt x="84" y="460"/>
                  </a:lnTo>
                  <a:lnTo>
                    <a:pt x="125" y="460"/>
                  </a:lnTo>
                  <a:lnTo>
                    <a:pt x="125" y="418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3" name="Freeform 1141">
              <a:extLst>
                <a:ext uri="{FF2B5EF4-FFF2-40B4-BE49-F238E27FC236}">
                  <a16:creationId xmlns:a16="http://schemas.microsoft.com/office/drawing/2014/main" id="{6201064D-7327-4C34-9289-2C8C60097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6" y="2451101"/>
              <a:ext cx="134938" cy="66675"/>
            </a:xfrm>
            <a:custGeom>
              <a:avLst/>
              <a:gdLst>
                <a:gd name="T0" fmla="*/ 0 w 85"/>
                <a:gd name="T1" fmla="*/ 0 h 42"/>
                <a:gd name="T2" fmla="*/ 0 w 85"/>
                <a:gd name="T3" fmla="*/ 42 h 42"/>
                <a:gd name="T4" fmla="*/ 42 w 85"/>
                <a:gd name="T5" fmla="*/ 42 h 42"/>
                <a:gd name="T6" fmla="*/ 85 w 85"/>
                <a:gd name="T7" fmla="*/ 42 h 42"/>
                <a:gd name="T8" fmla="*/ 85 w 85"/>
                <a:gd name="T9" fmla="*/ 0 h 42"/>
                <a:gd name="T10" fmla="*/ 42 w 85"/>
                <a:gd name="T11" fmla="*/ 0 h 42"/>
                <a:gd name="T12" fmla="*/ 0 w 85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42">
                  <a:moveTo>
                    <a:pt x="0" y="0"/>
                  </a:moveTo>
                  <a:lnTo>
                    <a:pt x="0" y="42"/>
                  </a:lnTo>
                  <a:lnTo>
                    <a:pt x="42" y="42"/>
                  </a:lnTo>
                  <a:lnTo>
                    <a:pt x="85" y="42"/>
                  </a:lnTo>
                  <a:lnTo>
                    <a:pt x="85" y="0"/>
                  </a:lnTo>
                  <a:lnTo>
                    <a:pt x="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4" name="Rectangle 1142">
              <a:extLst>
                <a:ext uri="{FF2B5EF4-FFF2-40B4-BE49-F238E27FC236}">
                  <a16:creationId xmlns:a16="http://schemas.microsoft.com/office/drawing/2014/main" id="{992FA1E1-5BB5-4D90-B4E7-BD23FBA4B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6088" y="2384426"/>
              <a:ext cx="65088" cy="66675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5" name="Freeform 1143">
              <a:extLst>
                <a:ext uri="{FF2B5EF4-FFF2-40B4-BE49-F238E27FC236}">
                  <a16:creationId xmlns:a16="http://schemas.microsoft.com/office/drawing/2014/main" id="{E8A0ACD1-C661-4995-95A4-6A3311FFD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4326" y="2317751"/>
              <a:ext cx="131763" cy="66675"/>
            </a:xfrm>
            <a:custGeom>
              <a:avLst/>
              <a:gdLst>
                <a:gd name="T0" fmla="*/ 41 w 83"/>
                <a:gd name="T1" fmla="*/ 0 h 42"/>
                <a:gd name="T2" fmla="*/ 0 w 83"/>
                <a:gd name="T3" fmla="*/ 0 h 42"/>
                <a:gd name="T4" fmla="*/ 0 w 83"/>
                <a:gd name="T5" fmla="*/ 42 h 42"/>
                <a:gd name="T6" fmla="*/ 41 w 83"/>
                <a:gd name="T7" fmla="*/ 42 h 42"/>
                <a:gd name="T8" fmla="*/ 83 w 83"/>
                <a:gd name="T9" fmla="*/ 42 h 42"/>
                <a:gd name="T10" fmla="*/ 83 w 83"/>
                <a:gd name="T11" fmla="*/ 0 h 42"/>
                <a:gd name="T12" fmla="*/ 41 w 83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42">
                  <a:moveTo>
                    <a:pt x="41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41" y="42"/>
                  </a:lnTo>
                  <a:lnTo>
                    <a:pt x="83" y="42"/>
                  </a:lnTo>
                  <a:lnTo>
                    <a:pt x="83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6" name="Freeform 1144">
              <a:extLst>
                <a:ext uri="{FF2B5EF4-FFF2-40B4-BE49-F238E27FC236}">
                  <a16:creationId xmlns:a16="http://schemas.microsoft.com/office/drawing/2014/main" id="{1B981213-F6BF-4AF8-A8BD-F189B9B29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626" y="2716213"/>
              <a:ext cx="398463" cy="263525"/>
            </a:xfrm>
            <a:custGeom>
              <a:avLst/>
              <a:gdLst>
                <a:gd name="T0" fmla="*/ 168 w 251"/>
                <a:gd name="T1" fmla="*/ 125 h 166"/>
                <a:gd name="T2" fmla="*/ 125 w 251"/>
                <a:gd name="T3" fmla="*/ 125 h 166"/>
                <a:gd name="T4" fmla="*/ 125 w 251"/>
                <a:gd name="T5" fmla="*/ 83 h 166"/>
                <a:gd name="T6" fmla="*/ 84 w 251"/>
                <a:gd name="T7" fmla="*/ 83 h 166"/>
                <a:gd name="T8" fmla="*/ 84 w 251"/>
                <a:gd name="T9" fmla="*/ 42 h 166"/>
                <a:gd name="T10" fmla="*/ 42 w 251"/>
                <a:gd name="T11" fmla="*/ 42 h 166"/>
                <a:gd name="T12" fmla="*/ 42 w 251"/>
                <a:gd name="T13" fmla="*/ 0 h 166"/>
                <a:gd name="T14" fmla="*/ 0 w 251"/>
                <a:gd name="T15" fmla="*/ 0 h 166"/>
                <a:gd name="T16" fmla="*/ 0 w 251"/>
                <a:gd name="T17" fmla="*/ 42 h 166"/>
                <a:gd name="T18" fmla="*/ 0 w 251"/>
                <a:gd name="T19" fmla="*/ 83 h 166"/>
                <a:gd name="T20" fmla="*/ 42 w 251"/>
                <a:gd name="T21" fmla="*/ 83 h 166"/>
                <a:gd name="T22" fmla="*/ 42 w 251"/>
                <a:gd name="T23" fmla="*/ 125 h 166"/>
                <a:gd name="T24" fmla="*/ 84 w 251"/>
                <a:gd name="T25" fmla="*/ 125 h 166"/>
                <a:gd name="T26" fmla="*/ 84 w 251"/>
                <a:gd name="T27" fmla="*/ 166 h 166"/>
                <a:gd name="T28" fmla="*/ 125 w 251"/>
                <a:gd name="T29" fmla="*/ 166 h 166"/>
                <a:gd name="T30" fmla="*/ 168 w 251"/>
                <a:gd name="T31" fmla="*/ 166 h 166"/>
                <a:gd name="T32" fmla="*/ 209 w 251"/>
                <a:gd name="T33" fmla="*/ 166 h 166"/>
                <a:gd name="T34" fmla="*/ 251 w 251"/>
                <a:gd name="T35" fmla="*/ 166 h 166"/>
                <a:gd name="T36" fmla="*/ 251 w 251"/>
                <a:gd name="T37" fmla="*/ 125 h 166"/>
                <a:gd name="T38" fmla="*/ 209 w 251"/>
                <a:gd name="T39" fmla="*/ 125 h 166"/>
                <a:gd name="T40" fmla="*/ 168 w 251"/>
                <a:gd name="T41" fmla="*/ 12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1" h="166">
                  <a:moveTo>
                    <a:pt x="168" y="125"/>
                  </a:moveTo>
                  <a:lnTo>
                    <a:pt x="125" y="125"/>
                  </a:lnTo>
                  <a:lnTo>
                    <a:pt x="125" y="83"/>
                  </a:lnTo>
                  <a:lnTo>
                    <a:pt x="84" y="83"/>
                  </a:lnTo>
                  <a:lnTo>
                    <a:pt x="84" y="42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lnTo>
                    <a:pt x="42" y="83"/>
                  </a:lnTo>
                  <a:lnTo>
                    <a:pt x="42" y="125"/>
                  </a:lnTo>
                  <a:lnTo>
                    <a:pt x="84" y="125"/>
                  </a:lnTo>
                  <a:lnTo>
                    <a:pt x="84" y="166"/>
                  </a:lnTo>
                  <a:lnTo>
                    <a:pt x="125" y="166"/>
                  </a:lnTo>
                  <a:lnTo>
                    <a:pt x="168" y="166"/>
                  </a:lnTo>
                  <a:lnTo>
                    <a:pt x="209" y="166"/>
                  </a:lnTo>
                  <a:lnTo>
                    <a:pt x="251" y="166"/>
                  </a:lnTo>
                  <a:lnTo>
                    <a:pt x="251" y="125"/>
                  </a:lnTo>
                  <a:lnTo>
                    <a:pt x="209" y="125"/>
                  </a:lnTo>
                  <a:lnTo>
                    <a:pt x="168" y="125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7" name="Freeform 1145">
              <a:extLst>
                <a:ext uri="{FF2B5EF4-FFF2-40B4-BE49-F238E27FC236}">
                  <a16:creationId xmlns:a16="http://schemas.microsoft.com/office/drawing/2014/main" id="{303D0CCB-08E4-4214-97BC-44DD63ED2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4326" y="2649538"/>
              <a:ext cx="131763" cy="133350"/>
            </a:xfrm>
            <a:custGeom>
              <a:avLst/>
              <a:gdLst>
                <a:gd name="T0" fmla="*/ 0 w 83"/>
                <a:gd name="T1" fmla="*/ 0 h 84"/>
                <a:gd name="T2" fmla="*/ 0 w 83"/>
                <a:gd name="T3" fmla="*/ 42 h 84"/>
                <a:gd name="T4" fmla="*/ 41 w 83"/>
                <a:gd name="T5" fmla="*/ 42 h 84"/>
                <a:gd name="T6" fmla="*/ 41 w 83"/>
                <a:gd name="T7" fmla="*/ 84 h 84"/>
                <a:gd name="T8" fmla="*/ 83 w 83"/>
                <a:gd name="T9" fmla="*/ 84 h 84"/>
                <a:gd name="T10" fmla="*/ 83 w 83"/>
                <a:gd name="T11" fmla="*/ 42 h 84"/>
                <a:gd name="T12" fmla="*/ 83 w 83"/>
                <a:gd name="T13" fmla="*/ 0 h 84"/>
                <a:gd name="T14" fmla="*/ 41 w 83"/>
                <a:gd name="T15" fmla="*/ 0 h 84"/>
                <a:gd name="T16" fmla="*/ 0 w 83"/>
                <a:gd name="T1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84">
                  <a:moveTo>
                    <a:pt x="0" y="0"/>
                  </a:moveTo>
                  <a:lnTo>
                    <a:pt x="0" y="42"/>
                  </a:lnTo>
                  <a:lnTo>
                    <a:pt x="41" y="42"/>
                  </a:lnTo>
                  <a:lnTo>
                    <a:pt x="41" y="84"/>
                  </a:lnTo>
                  <a:lnTo>
                    <a:pt x="83" y="84"/>
                  </a:lnTo>
                  <a:lnTo>
                    <a:pt x="83" y="42"/>
                  </a:lnTo>
                  <a:lnTo>
                    <a:pt x="83" y="0"/>
                  </a:lnTo>
                  <a:lnTo>
                    <a:pt x="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" name="Rectangle 1146">
              <a:extLst>
                <a:ext uri="{FF2B5EF4-FFF2-40B4-BE49-F238E27FC236}">
                  <a16:creationId xmlns:a16="http://schemas.microsoft.com/office/drawing/2014/main" id="{56DDD367-5291-4FFA-9C9F-0F1200DB6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6063" y="2582863"/>
              <a:ext cx="68263" cy="66675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9" name="Freeform 1147">
              <a:extLst>
                <a:ext uri="{FF2B5EF4-FFF2-40B4-BE49-F238E27FC236}">
                  <a16:creationId xmlns:a16="http://schemas.microsoft.com/office/drawing/2014/main" id="{6D1854CF-8721-4417-A0D2-E1C622862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9163" y="2252663"/>
              <a:ext cx="396875" cy="728663"/>
            </a:xfrm>
            <a:custGeom>
              <a:avLst/>
              <a:gdLst>
                <a:gd name="T0" fmla="*/ 166 w 250"/>
                <a:gd name="T1" fmla="*/ 417 h 459"/>
                <a:gd name="T2" fmla="*/ 124 w 250"/>
                <a:gd name="T3" fmla="*/ 417 h 459"/>
                <a:gd name="T4" fmla="*/ 83 w 250"/>
                <a:gd name="T5" fmla="*/ 417 h 459"/>
                <a:gd name="T6" fmla="*/ 41 w 250"/>
                <a:gd name="T7" fmla="*/ 417 h 459"/>
                <a:gd name="T8" fmla="*/ 41 w 250"/>
                <a:gd name="T9" fmla="*/ 375 h 459"/>
                <a:gd name="T10" fmla="*/ 41 w 250"/>
                <a:gd name="T11" fmla="*/ 334 h 459"/>
                <a:gd name="T12" fmla="*/ 41 w 250"/>
                <a:gd name="T13" fmla="*/ 292 h 459"/>
                <a:gd name="T14" fmla="*/ 41 w 250"/>
                <a:gd name="T15" fmla="*/ 251 h 459"/>
                <a:gd name="T16" fmla="*/ 41 w 250"/>
                <a:gd name="T17" fmla="*/ 208 h 459"/>
                <a:gd name="T18" fmla="*/ 41 w 250"/>
                <a:gd name="T19" fmla="*/ 167 h 459"/>
                <a:gd name="T20" fmla="*/ 41 w 250"/>
                <a:gd name="T21" fmla="*/ 125 h 459"/>
                <a:gd name="T22" fmla="*/ 41 w 250"/>
                <a:gd name="T23" fmla="*/ 84 h 459"/>
                <a:gd name="T24" fmla="*/ 41 w 250"/>
                <a:gd name="T25" fmla="*/ 41 h 459"/>
                <a:gd name="T26" fmla="*/ 41 w 250"/>
                <a:gd name="T27" fmla="*/ 0 h 459"/>
                <a:gd name="T28" fmla="*/ 0 w 250"/>
                <a:gd name="T29" fmla="*/ 0 h 459"/>
                <a:gd name="T30" fmla="*/ 0 w 250"/>
                <a:gd name="T31" fmla="*/ 41 h 459"/>
                <a:gd name="T32" fmla="*/ 0 w 250"/>
                <a:gd name="T33" fmla="*/ 84 h 459"/>
                <a:gd name="T34" fmla="*/ 0 w 250"/>
                <a:gd name="T35" fmla="*/ 125 h 459"/>
                <a:gd name="T36" fmla="*/ 0 w 250"/>
                <a:gd name="T37" fmla="*/ 167 h 459"/>
                <a:gd name="T38" fmla="*/ 0 w 250"/>
                <a:gd name="T39" fmla="*/ 208 h 459"/>
                <a:gd name="T40" fmla="*/ 0 w 250"/>
                <a:gd name="T41" fmla="*/ 251 h 459"/>
                <a:gd name="T42" fmla="*/ 0 w 250"/>
                <a:gd name="T43" fmla="*/ 292 h 459"/>
                <a:gd name="T44" fmla="*/ 0 w 250"/>
                <a:gd name="T45" fmla="*/ 334 h 459"/>
                <a:gd name="T46" fmla="*/ 0 w 250"/>
                <a:gd name="T47" fmla="*/ 375 h 459"/>
                <a:gd name="T48" fmla="*/ 0 w 250"/>
                <a:gd name="T49" fmla="*/ 417 h 459"/>
                <a:gd name="T50" fmla="*/ 0 w 250"/>
                <a:gd name="T51" fmla="*/ 459 h 459"/>
                <a:gd name="T52" fmla="*/ 41 w 250"/>
                <a:gd name="T53" fmla="*/ 459 h 459"/>
                <a:gd name="T54" fmla="*/ 83 w 250"/>
                <a:gd name="T55" fmla="*/ 459 h 459"/>
                <a:gd name="T56" fmla="*/ 124 w 250"/>
                <a:gd name="T57" fmla="*/ 459 h 459"/>
                <a:gd name="T58" fmla="*/ 166 w 250"/>
                <a:gd name="T59" fmla="*/ 459 h 459"/>
                <a:gd name="T60" fmla="*/ 208 w 250"/>
                <a:gd name="T61" fmla="*/ 459 h 459"/>
                <a:gd name="T62" fmla="*/ 250 w 250"/>
                <a:gd name="T63" fmla="*/ 459 h 459"/>
                <a:gd name="T64" fmla="*/ 250 w 250"/>
                <a:gd name="T65" fmla="*/ 417 h 459"/>
                <a:gd name="T66" fmla="*/ 208 w 250"/>
                <a:gd name="T67" fmla="*/ 417 h 459"/>
                <a:gd name="T68" fmla="*/ 166 w 250"/>
                <a:gd name="T69" fmla="*/ 417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0" h="459">
                  <a:moveTo>
                    <a:pt x="166" y="417"/>
                  </a:moveTo>
                  <a:lnTo>
                    <a:pt x="124" y="417"/>
                  </a:lnTo>
                  <a:lnTo>
                    <a:pt x="83" y="417"/>
                  </a:lnTo>
                  <a:lnTo>
                    <a:pt x="41" y="417"/>
                  </a:lnTo>
                  <a:lnTo>
                    <a:pt x="41" y="375"/>
                  </a:lnTo>
                  <a:lnTo>
                    <a:pt x="41" y="334"/>
                  </a:lnTo>
                  <a:lnTo>
                    <a:pt x="41" y="292"/>
                  </a:lnTo>
                  <a:lnTo>
                    <a:pt x="41" y="251"/>
                  </a:lnTo>
                  <a:lnTo>
                    <a:pt x="41" y="208"/>
                  </a:lnTo>
                  <a:lnTo>
                    <a:pt x="41" y="167"/>
                  </a:lnTo>
                  <a:lnTo>
                    <a:pt x="41" y="125"/>
                  </a:lnTo>
                  <a:lnTo>
                    <a:pt x="41" y="84"/>
                  </a:lnTo>
                  <a:lnTo>
                    <a:pt x="41" y="41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4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0" y="208"/>
                  </a:lnTo>
                  <a:lnTo>
                    <a:pt x="0" y="251"/>
                  </a:lnTo>
                  <a:lnTo>
                    <a:pt x="0" y="292"/>
                  </a:lnTo>
                  <a:lnTo>
                    <a:pt x="0" y="334"/>
                  </a:lnTo>
                  <a:lnTo>
                    <a:pt x="0" y="375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1" y="459"/>
                  </a:lnTo>
                  <a:lnTo>
                    <a:pt x="83" y="459"/>
                  </a:lnTo>
                  <a:lnTo>
                    <a:pt x="124" y="459"/>
                  </a:lnTo>
                  <a:lnTo>
                    <a:pt x="166" y="459"/>
                  </a:lnTo>
                  <a:lnTo>
                    <a:pt x="208" y="459"/>
                  </a:lnTo>
                  <a:lnTo>
                    <a:pt x="250" y="459"/>
                  </a:lnTo>
                  <a:lnTo>
                    <a:pt x="250" y="417"/>
                  </a:lnTo>
                  <a:lnTo>
                    <a:pt x="208" y="417"/>
                  </a:lnTo>
                  <a:lnTo>
                    <a:pt x="166" y="417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0" name="Rectangle 1148">
              <a:extLst>
                <a:ext uri="{FF2B5EF4-FFF2-40B4-BE49-F238E27FC236}">
                  <a16:creationId xmlns:a16="http://schemas.microsoft.com/office/drawing/2014/main" id="{B3DCD3EF-929E-46D6-906E-951008652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4301" y="2451101"/>
              <a:ext cx="66675" cy="66675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1" name="Rectangle 1149">
              <a:extLst>
                <a:ext uri="{FF2B5EF4-FFF2-40B4-BE49-F238E27FC236}">
                  <a16:creationId xmlns:a16="http://schemas.microsoft.com/office/drawing/2014/main" id="{4BEF7926-D7CB-465E-BEC2-DECF3ADDA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4301" y="2185988"/>
              <a:ext cx="66675" cy="66675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2" name="Freeform 1150">
              <a:extLst>
                <a:ext uri="{FF2B5EF4-FFF2-40B4-BE49-F238E27FC236}">
                  <a16:creationId xmlns:a16="http://schemas.microsoft.com/office/drawing/2014/main" id="{B2B65691-FB10-4260-9E57-225624E29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8526" y="1360488"/>
              <a:ext cx="200025" cy="265113"/>
            </a:xfrm>
            <a:custGeom>
              <a:avLst/>
              <a:gdLst>
                <a:gd name="T0" fmla="*/ 43 w 126"/>
                <a:gd name="T1" fmla="*/ 0 h 167"/>
                <a:gd name="T2" fmla="*/ 0 w 126"/>
                <a:gd name="T3" fmla="*/ 0 h 167"/>
                <a:gd name="T4" fmla="*/ 0 w 126"/>
                <a:gd name="T5" fmla="*/ 43 h 167"/>
                <a:gd name="T6" fmla="*/ 43 w 126"/>
                <a:gd name="T7" fmla="*/ 43 h 167"/>
                <a:gd name="T8" fmla="*/ 84 w 126"/>
                <a:gd name="T9" fmla="*/ 43 h 167"/>
                <a:gd name="T10" fmla="*/ 84 w 126"/>
                <a:gd name="T11" fmla="*/ 84 h 167"/>
                <a:gd name="T12" fmla="*/ 84 w 126"/>
                <a:gd name="T13" fmla="*/ 126 h 167"/>
                <a:gd name="T14" fmla="*/ 84 w 126"/>
                <a:gd name="T15" fmla="*/ 167 h 167"/>
                <a:gd name="T16" fmla="*/ 126 w 126"/>
                <a:gd name="T17" fmla="*/ 167 h 167"/>
                <a:gd name="T18" fmla="*/ 126 w 126"/>
                <a:gd name="T19" fmla="*/ 126 h 167"/>
                <a:gd name="T20" fmla="*/ 126 w 126"/>
                <a:gd name="T21" fmla="*/ 84 h 167"/>
                <a:gd name="T22" fmla="*/ 126 w 126"/>
                <a:gd name="T23" fmla="*/ 43 h 167"/>
                <a:gd name="T24" fmla="*/ 126 w 126"/>
                <a:gd name="T25" fmla="*/ 0 h 167"/>
                <a:gd name="T26" fmla="*/ 84 w 126"/>
                <a:gd name="T27" fmla="*/ 0 h 167"/>
                <a:gd name="T28" fmla="*/ 43 w 126"/>
                <a:gd name="T2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67">
                  <a:moveTo>
                    <a:pt x="43" y="0"/>
                  </a:moveTo>
                  <a:lnTo>
                    <a:pt x="0" y="0"/>
                  </a:lnTo>
                  <a:lnTo>
                    <a:pt x="0" y="43"/>
                  </a:lnTo>
                  <a:lnTo>
                    <a:pt x="43" y="43"/>
                  </a:lnTo>
                  <a:lnTo>
                    <a:pt x="84" y="43"/>
                  </a:lnTo>
                  <a:lnTo>
                    <a:pt x="84" y="84"/>
                  </a:lnTo>
                  <a:lnTo>
                    <a:pt x="84" y="126"/>
                  </a:lnTo>
                  <a:lnTo>
                    <a:pt x="84" y="167"/>
                  </a:lnTo>
                  <a:lnTo>
                    <a:pt x="126" y="167"/>
                  </a:lnTo>
                  <a:lnTo>
                    <a:pt x="126" y="126"/>
                  </a:lnTo>
                  <a:lnTo>
                    <a:pt x="126" y="84"/>
                  </a:lnTo>
                  <a:lnTo>
                    <a:pt x="126" y="43"/>
                  </a:lnTo>
                  <a:lnTo>
                    <a:pt x="126" y="0"/>
                  </a:lnTo>
                  <a:lnTo>
                    <a:pt x="84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3" name="Freeform 1151">
              <a:extLst>
                <a:ext uri="{FF2B5EF4-FFF2-40B4-BE49-F238E27FC236}">
                  <a16:creationId xmlns:a16="http://schemas.microsoft.com/office/drawing/2014/main" id="{D48688BB-9E83-44E1-B54D-E26B44161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626" y="2252663"/>
              <a:ext cx="66675" cy="198438"/>
            </a:xfrm>
            <a:custGeom>
              <a:avLst/>
              <a:gdLst>
                <a:gd name="T0" fmla="*/ 42 w 42"/>
                <a:gd name="T1" fmla="*/ 83 h 125"/>
                <a:gd name="T2" fmla="*/ 42 w 42"/>
                <a:gd name="T3" fmla="*/ 41 h 125"/>
                <a:gd name="T4" fmla="*/ 42 w 42"/>
                <a:gd name="T5" fmla="*/ 0 h 125"/>
                <a:gd name="T6" fmla="*/ 0 w 42"/>
                <a:gd name="T7" fmla="*/ 0 h 125"/>
                <a:gd name="T8" fmla="*/ 0 w 42"/>
                <a:gd name="T9" fmla="*/ 41 h 125"/>
                <a:gd name="T10" fmla="*/ 0 w 42"/>
                <a:gd name="T11" fmla="*/ 83 h 125"/>
                <a:gd name="T12" fmla="*/ 0 w 42"/>
                <a:gd name="T13" fmla="*/ 125 h 125"/>
                <a:gd name="T14" fmla="*/ 42 w 42"/>
                <a:gd name="T15" fmla="*/ 125 h 125"/>
                <a:gd name="T16" fmla="*/ 42 w 42"/>
                <a:gd name="T17" fmla="*/ 8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25">
                  <a:moveTo>
                    <a:pt x="42" y="83"/>
                  </a:moveTo>
                  <a:lnTo>
                    <a:pt x="42" y="41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42" y="125"/>
                  </a:lnTo>
                  <a:lnTo>
                    <a:pt x="42" y="83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4" name="Freeform 1152">
              <a:extLst>
                <a:ext uri="{FF2B5EF4-FFF2-40B4-BE49-F238E27FC236}">
                  <a16:creationId xmlns:a16="http://schemas.microsoft.com/office/drawing/2014/main" id="{7D7C0079-011D-4DDD-A32B-F041880CA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8526" y="1758951"/>
              <a:ext cx="133350" cy="66675"/>
            </a:xfrm>
            <a:custGeom>
              <a:avLst/>
              <a:gdLst>
                <a:gd name="T0" fmla="*/ 0 w 84"/>
                <a:gd name="T1" fmla="*/ 0 h 42"/>
                <a:gd name="T2" fmla="*/ 0 w 84"/>
                <a:gd name="T3" fmla="*/ 42 h 42"/>
                <a:gd name="T4" fmla="*/ 43 w 84"/>
                <a:gd name="T5" fmla="*/ 42 h 42"/>
                <a:gd name="T6" fmla="*/ 84 w 84"/>
                <a:gd name="T7" fmla="*/ 42 h 42"/>
                <a:gd name="T8" fmla="*/ 84 w 84"/>
                <a:gd name="T9" fmla="*/ 0 h 42"/>
                <a:gd name="T10" fmla="*/ 43 w 84"/>
                <a:gd name="T11" fmla="*/ 0 h 42"/>
                <a:gd name="T12" fmla="*/ 0 w 84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42">
                  <a:moveTo>
                    <a:pt x="0" y="0"/>
                  </a:moveTo>
                  <a:lnTo>
                    <a:pt x="0" y="42"/>
                  </a:lnTo>
                  <a:lnTo>
                    <a:pt x="43" y="42"/>
                  </a:lnTo>
                  <a:lnTo>
                    <a:pt x="84" y="42"/>
                  </a:lnTo>
                  <a:lnTo>
                    <a:pt x="84" y="0"/>
                  </a:lnTo>
                  <a:lnTo>
                    <a:pt x="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5" name="Freeform 1153">
              <a:extLst>
                <a:ext uri="{FF2B5EF4-FFF2-40B4-BE49-F238E27FC236}">
                  <a16:creationId xmlns:a16="http://schemas.microsoft.com/office/drawing/2014/main" id="{C23581E5-7539-4634-913C-F73EA7A02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3413" y="1293813"/>
              <a:ext cx="198438" cy="730250"/>
            </a:xfrm>
            <a:custGeom>
              <a:avLst/>
              <a:gdLst>
                <a:gd name="T0" fmla="*/ 84 w 125"/>
                <a:gd name="T1" fmla="*/ 460 h 460"/>
                <a:gd name="T2" fmla="*/ 125 w 125"/>
                <a:gd name="T3" fmla="*/ 460 h 460"/>
                <a:gd name="T4" fmla="*/ 125 w 125"/>
                <a:gd name="T5" fmla="*/ 418 h 460"/>
                <a:gd name="T6" fmla="*/ 84 w 125"/>
                <a:gd name="T7" fmla="*/ 418 h 460"/>
                <a:gd name="T8" fmla="*/ 42 w 125"/>
                <a:gd name="T9" fmla="*/ 418 h 460"/>
                <a:gd name="T10" fmla="*/ 42 w 125"/>
                <a:gd name="T11" fmla="*/ 376 h 460"/>
                <a:gd name="T12" fmla="*/ 42 w 125"/>
                <a:gd name="T13" fmla="*/ 335 h 460"/>
                <a:gd name="T14" fmla="*/ 42 w 125"/>
                <a:gd name="T15" fmla="*/ 293 h 460"/>
                <a:gd name="T16" fmla="*/ 42 w 125"/>
                <a:gd name="T17" fmla="*/ 252 h 460"/>
                <a:gd name="T18" fmla="*/ 42 w 125"/>
                <a:gd name="T19" fmla="*/ 209 h 460"/>
                <a:gd name="T20" fmla="*/ 42 w 125"/>
                <a:gd name="T21" fmla="*/ 168 h 460"/>
                <a:gd name="T22" fmla="*/ 42 w 125"/>
                <a:gd name="T23" fmla="*/ 126 h 460"/>
                <a:gd name="T24" fmla="*/ 42 w 125"/>
                <a:gd name="T25" fmla="*/ 85 h 460"/>
                <a:gd name="T26" fmla="*/ 42 w 125"/>
                <a:gd name="T27" fmla="*/ 42 h 460"/>
                <a:gd name="T28" fmla="*/ 42 w 125"/>
                <a:gd name="T29" fmla="*/ 0 h 460"/>
                <a:gd name="T30" fmla="*/ 0 w 125"/>
                <a:gd name="T31" fmla="*/ 0 h 460"/>
                <a:gd name="T32" fmla="*/ 0 w 125"/>
                <a:gd name="T33" fmla="*/ 42 h 460"/>
                <a:gd name="T34" fmla="*/ 0 w 125"/>
                <a:gd name="T35" fmla="*/ 85 h 460"/>
                <a:gd name="T36" fmla="*/ 0 w 125"/>
                <a:gd name="T37" fmla="*/ 126 h 460"/>
                <a:gd name="T38" fmla="*/ 0 w 125"/>
                <a:gd name="T39" fmla="*/ 168 h 460"/>
                <a:gd name="T40" fmla="*/ 0 w 125"/>
                <a:gd name="T41" fmla="*/ 209 h 460"/>
                <a:gd name="T42" fmla="*/ 0 w 125"/>
                <a:gd name="T43" fmla="*/ 252 h 460"/>
                <a:gd name="T44" fmla="*/ 0 w 125"/>
                <a:gd name="T45" fmla="*/ 293 h 460"/>
                <a:gd name="T46" fmla="*/ 0 w 125"/>
                <a:gd name="T47" fmla="*/ 335 h 460"/>
                <a:gd name="T48" fmla="*/ 0 w 125"/>
                <a:gd name="T49" fmla="*/ 376 h 460"/>
                <a:gd name="T50" fmla="*/ 0 w 125"/>
                <a:gd name="T51" fmla="*/ 418 h 460"/>
                <a:gd name="T52" fmla="*/ 0 w 125"/>
                <a:gd name="T53" fmla="*/ 460 h 460"/>
                <a:gd name="T54" fmla="*/ 42 w 125"/>
                <a:gd name="T55" fmla="*/ 460 h 460"/>
                <a:gd name="T56" fmla="*/ 84 w 125"/>
                <a:gd name="T57" fmla="*/ 46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5" h="460">
                  <a:moveTo>
                    <a:pt x="84" y="460"/>
                  </a:moveTo>
                  <a:lnTo>
                    <a:pt x="125" y="460"/>
                  </a:lnTo>
                  <a:lnTo>
                    <a:pt x="125" y="418"/>
                  </a:lnTo>
                  <a:lnTo>
                    <a:pt x="84" y="418"/>
                  </a:lnTo>
                  <a:lnTo>
                    <a:pt x="42" y="418"/>
                  </a:lnTo>
                  <a:lnTo>
                    <a:pt x="42" y="376"/>
                  </a:lnTo>
                  <a:lnTo>
                    <a:pt x="42" y="335"/>
                  </a:lnTo>
                  <a:lnTo>
                    <a:pt x="42" y="293"/>
                  </a:lnTo>
                  <a:lnTo>
                    <a:pt x="42" y="252"/>
                  </a:lnTo>
                  <a:lnTo>
                    <a:pt x="42" y="209"/>
                  </a:lnTo>
                  <a:lnTo>
                    <a:pt x="42" y="168"/>
                  </a:lnTo>
                  <a:lnTo>
                    <a:pt x="42" y="126"/>
                  </a:lnTo>
                  <a:lnTo>
                    <a:pt x="42" y="85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5"/>
                  </a:lnTo>
                  <a:lnTo>
                    <a:pt x="0" y="126"/>
                  </a:lnTo>
                  <a:lnTo>
                    <a:pt x="0" y="168"/>
                  </a:lnTo>
                  <a:lnTo>
                    <a:pt x="0" y="209"/>
                  </a:lnTo>
                  <a:lnTo>
                    <a:pt x="0" y="252"/>
                  </a:lnTo>
                  <a:lnTo>
                    <a:pt x="0" y="293"/>
                  </a:lnTo>
                  <a:lnTo>
                    <a:pt x="0" y="335"/>
                  </a:lnTo>
                  <a:lnTo>
                    <a:pt x="0" y="376"/>
                  </a:lnTo>
                  <a:lnTo>
                    <a:pt x="0" y="418"/>
                  </a:lnTo>
                  <a:lnTo>
                    <a:pt x="0" y="460"/>
                  </a:lnTo>
                  <a:lnTo>
                    <a:pt x="42" y="460"/>
                  </a:lnTo>
                  <a:lnTo>
                    <a:pt x="84" y="46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6" name="Freeform 1154">
              <a:extLst>
                <a:ext uri="{FF2B5EF4-FFF2-40B4-BE49-F238E27FC236}">
                  <a16:creationId xmlns:a16="http://schemas.microsoft.com/office/drawing/2014/main" id="{73571693-B957-44AB-A0E4-0ECBFE502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2513" y="2582863"/>
              <a:ext cx="131763" cy="66675"/>
            </a:xfrm>
            <a:custGeom>
              <a:avLst/>
              <a:gdLst>
                <a:gd name="T0" fmla="*/ 0 w 83"/>
                <a:gd name="T1" fmla="*/ 0 h 42"/>
                <a:gd name="T2" fmla="*/ 0 w 83"/>
                <a:gd name="T3" fmla="*/ 42 h 42"/>
                <a:gd name="T4" fmla="*/ 42 w 83"/>
                <a:gd name="T5" fmla="*/ 42 h 42"/>
                <a:gd name="T6" fmla="*/ 83 w 83"/>
                <a:gd name="T7" fmla="*/ 42 h 42"/>
                <a:gd name="T8" fmla="*/ 83 w 83"/>
                <a:gd name="T9" fmla="*/ 0 h 42"/>
                <a:gd name="T10" fmla="*/ 42 w 83"/>
                <a:gd name="T11" fmla="*/ 0 h 42"/>
                <a:gd name="T12" fmla="*/ 0 w 83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42">
                  <a:moveTo>
                    <a:pt x="0" y="0"/>
                  </a:moveTo>
                  <a:lnTo>
                    <a:pt x="0" y="42"/>
                  </a:lnTo>
                  <a:lnTo>
                    <a:pt x="42" y="42"/>
                  </a:lnTo>
                  <a:lnTo>
                    <a:pt x="83" y="42"/>
                  </a:lnTo>
                  <a:lnTo>
                    <a:pt x="83" y="0"/>
                  </a:lnTo>
                  <a:lnTo>
                    <a:pt x="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7" name="Freeform 1155">
              <a:extLst>
                <a:ext uri="{FF2B5EF4-FFF2-40B4-BE49-F238E27FC236}">
                  <a16:creationId xmlns:a16="http://schemas.microsoft.com/office/drawing/2014/main" id="{75D01F6C-5A8B-4067-8AF2-D1A51CC58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7426" y="2252663"/>
              <a:ext cx="65088" cy="198438"/>
            </a:xfrm>
            <a:custGeom>
              <a:avLst/>
              <a:gdLst>
                <a:gd name="T0" fmla="*/ 41 w 41"/>
                <a:gd name="T1" fmla="*/ 83 h 125"/>
                <a:gd name="T2" fmla="*/ 41 w 41"/>
                <a:gd name="T3" fmla="*/ 41 h 125"/>
                <a:gd name="T4" fmla="*/ 41 w 41"/>
                <a:gd name="T5" fmla="*/ 0 h 125"/>
                <a:gd name="T6" fmla="*/ 0 w 41"/>
                <a:gd name="T7" fmla="*/ 0 h 125"/>
                <a:gd name="T8" fmla="*/ 0 w 41"/>
                <a:gd name="T9" fmla="*/ 41 h 125"/>
                <a:gd name="T10" fmla="*/ 0 w 41"/>
                <a:gd name="T11" fmla="*/ 83 h 125"/>
                <a:gd name="T12" fmla="*/ 0 w 41"/>
                <a:gd name="T13" fmla="*/ 125 h 125"/>
                <a:gd name="T14" fmla="*/ 41 w 41"/>
                <a:gd name="T15" fmla="*/ 125 h 125"/>
                <a:gd name="T16" fmla="*/ 41 w 41"/>
                <a:gd name="T17" fmla="*/ 8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25">
                  <a:moveTo>
                    <a:pt x="41" y="83"/>
                  </a:moveTo>
                  <a:lnTo>
                    <a:pt x="41" y="41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41" y="125"/>
                  </a:lnTo>
                  <a:lnTo>
                    <a:pt x="41" y="83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" name="Freeform 1156">
              <a:extLst>
                <a:ext uri="{FF2B5EF4-FFF2-40B4-BE49-F238E27FC236}">
                  <a16:creationId xmlns:a16="http://schemas.microsoft.com/office/drawing/2014/main" id="{AF356822-CEB2-4D32-B951-0B49C4F4E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6" y="2252663"/>
              <a:ext cx="400050" cy="727075"/>
            </a:xfrm>
            <a:custGeom>
              <a:avLst/>
              <a:gdLst>
                <a:gd name="T0" fmla="*/ 167 w 252"/>
                <a:gd name="T1" fmla="*/ 417 h 458"/>
                <a:gd name="T2" fmla="*/ 167 w 252"/>
                <a:gd name="T3" fmla="*/ 375 h 458"/>
                <a:gd name="T4" fmla="*/ 167 w 252"/>
                <a:gd name="T5" fmla="*/ 334 h 458"/>
                <a:gd name="T6" fmla="*/ 167 w 252"/>
                <a:gd name="T7" fmla="*/ 292 h 458"/>
                <a:gd name="T8" fmla="*/ 167 w 252"/>
                <a:gd name="T9" fmla="*/ 250 h 458"/>
                <a:gd name="T10" fmla="*/ 167 w 252"/>
                <a:gd name="T11" fmla="*/ 208 h 458"/>
                <a:gd name="T12" fmla="*/ 126 w 252"/>
                <a:gd name="T13" fmla="*/ 208 h 458"/>
                <a:gd name="T14" fmla="*/ 84 w 252"/>
                <a:gd name="T15" fmla="*/ 208 h 458"/>
                <a:gd name="T16" fmla="*/ 84 w 252"/>
                <a:gd name="T17" fmla="*/ 167 h 458"/>
                <a:gd name="T18" fmla="*/ 43 w 252"/>
                <a:gd name="T19" fmla="*/ 167 h 458"/>
                <a:gd name="T20" fmla="*/ 43 w 252"/>
                <a:gd name="T21" fmla="*/ 125 h 458"/>
                <a:gd name="T22" fmla="*/ 43 w 252"/>
                <a:gd name="T23" fmla="*/ 83 h 458"/>
                <a:gd name="T24" fmla="*/ 43 w 252"/>
                <a:gd name="T25" fmla="*/ 41 h 458"/>
                <a:gd name="T26" fmla="*/ 43 w 252"/>
                <a:gd name="T27" fmla="*/ 0 h 458"/>
                <a:gd name="T28" fmla="*/ 0 w 252"/>
                <a:gd name="T29" fmla="*/ 0 h 458"/>
                <a:gd name="T30" fmla="*/ 0 w 252"/>
                <a:gd name="T31" fmla="*/ 41 h 458"/>
                <a:gd name="T32" fmla="*/ 0 w 252"/>
                <a:gd name="T33" fmla="*/ 83 h 458"/>
                <a:gd name="T34" fmla="*/ 0 w 252"/>
                <a:gd name="T35" fmla="*/ 125 h 458"/>
                <a:gd name="T36" fmla="*/ 0 w 252"/>
                <a:gd name="T37" fmla="*/ 167 h 458"/>
                <a:gd name="T38" fmla="*/ 0 w 252"/>
                <a:gd name="T39" fmla="*/ 208 h 458"/>
                <a:gd name="T40" fmla="*/ 43 w 252"/>
                <a:gd name="T41" fmla="*/ 208 h 458"/>
                <a:gd name="T42" fmla="*/ 43 w 252"/>
                <a:gd name="T43" fmla="*/ 250 h 458"/>
                <a:gd name="T44" fmla="*/ 84 w 252"/>
                <a:gd name="T45" fmla="*/ 250 h 458"/>
                <a:gd name="T46" fmla="*/ 126 w 252"/>
                <a:gd name="T47" fmla="*/ 250 h 458"/>
                <a:gd name="T48" fmla="*/ 126 w 252"/>
                <a:gd name="T49" fmla="*/ 292 h 458"/>
                <a:gd name="T50" fmla="*/ 126 w 252"/>
                <a:gd name="T51" fmla="*/ 334 h 458"/>
                <a:gd name="T52" fmla="*/ 126 w 252"/>
                <a:gd name="T53" fmla="*/ 375 h 458"/>
                <a:gd name="T54" fmla="*/ 126 w 252"/>
                <a:gd name="T55" fmla="*/ 417 h 458"/>
                <a:gd name="T56" fmla="*/ 126 w 252"/>
                <a:gd name="T57" fmla="*/ 458 h 458"/>
                <a:gd name="T58" fmla="*/ 167 w 252"/>
                <a:gd name="T59" fmla="*/ 458 h 458"/>
                <a:gd name="T60" fmla="*/ 209 w 252"/>
                <a:gd name="T61" fmla="*/ 458 h 458"/>
                <a:gd name="T62" fmla="*/ 252 w 252"/>
                <a:gd name="T63" fmla="*/ 458 h 458"/>
                <a:gd name="T64" fmla="*/ 252 w 252"/>
                <a:gd name="T65" fmla="*/ 417 h 458"/>
                <a:gd name="T66" fmla="*/ 209 w 252"/>
                <a:gd name="T67" fmla="*/ 417 h 458"/>
                <a:gd name="T68" fmla="*/ 167 w 252"/>
                <a:gd name="T69" fmla="*/ 41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2" h="458">
                  <a:moveTo>
                    <a:pt x="167" y="417"/>
                  </a:moveTo>
                  <a:lnTo>
                    <a:pt x="167" y="375"/>
                  </a:lnTo>
                  <a:lnTo>
                    <a:pt x="167" y="334"/>
                  </a:lnTo>
                  <a:lnTo>
                    <a:pt x="167" y="292"/>
                  </a:lnTo>
                  <a:lnTo>
                    <a:pt x="167" y="250"/>
                  </a:lnTo>
                  <a:lnTo>
                    <a:pt x="167" y="208"/>
                  </a:lnTo>
                  <a:lnTo>
                    <a:pt x="126" y="208"/>
                  </a:lnTo>
                  <a:lnTo>
                    <a:pt x="84" y="208"/>
                  </a:lnTo>
                  <a:lnTo>
                    <a:pt x="84" y="167"/>
                  </a:lnTo>
                  <a:lnTo>
                    <a:pt x="43" y="167"/>
                  </a:lnTo>
                  <a:lnTo>
                    <a:pt x="43" y="125"/>
                  </a:lnTo>
                  <a:lnTo>
                    <a:pt x="43" y="83"/>
                  </a:lnTo>
                  <a:lnTo>
                    <a:pt x="43" y="41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0" y="208"/>
                  </a:lnTo>
                  <a:lnTo>
                    <a:pt x="43" y="208"/>
                  </a:lnTo>
                  <a:lnTo>
                    <a:pt x="43" y="250"/>
                  </a:lnTo>
                  <a:lnTo>
                    <a:pt x="84" y="250"/>
                  </a:lnTo>
                  <a:lnTo>
                    <a:pt x="126" y="250"/>
                  </a:lnTo>
                  <a:lnTo>
                    <a:pt x="126" y="292"/>
                  </a:lnTo>
                  <a:lnTo>
                    <a:pt x="126" y="334"/>
                  </a:lnTo>
                  <a:lnTo>
                    <a:pt x="126" y="375"/>
                  </a:lnTo>
                  <a:lnTo>
                    <a:pt x="126" y="417"/>
                  </a:lnTo>
                  <a:lnTo>
                    <a:pt x="126" y="458"/>
                  </a:lnTo>
                  <a:lnTo>
                    <a:pt x="167" y="458"/>
                  </a:lnTo>
                  <a:lnTo>
                    <a:pt x="209" y="458"/>
                  </a:lnTo>
                  <a:lnTo>
                    <a:pt x="252" y="458"/>
                  </a:lnTo>
                  <a:lnTo>
                    <a:pt x="252" y="417"/>
                  </a:lnTo>
                  <a:lnTo>
                    <a:pt x="209" y="417"/>
                  </a:lnTo>
                  <a:lnTo>
                    <a:pt x="167" y="417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9" name="Freeform 1157">
              <a:extLst>
                <a:ext uri="{FF2B5EF4-FFF2-40B4-BE49-F238E27FC236}">
                  <a16:creationId xmlns:a16="http://schemas.microsoft.com/office/drawing/2014/main" id="{20CAD3D7-2F24-4D6A-8FC0-C4D9CD916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4001" y="2317751"/>
              <a:ext cx="398463" cy="663575"/>
            </a:xfrm>
            <a:custGeom>
              <a:avLst/>
              <a:gdLst>
                <a:gd name="T0" fmla="*/ 167 w 251"/>
                <a:gd name="T1" fmla="*/ 376 h 418"/>
                <a:gd name="T2" fmla="*/ 126 w 251"/>
                <a:gd name="T3" fmla="*/ 376 h 418"/>
                <a:gd name="T4" fmla="*/ 126 w 251"/>
                <a:gd name="T5" fmla="*/ 334 h 418"/>
                <a:gd name="T6" fmla="*/ 84 w 251"/>
                <a:gd name="T7" fmla="*/ 334 h 418"/>
                <a:gd name="T8" fmla="*/ 84 w 251"/>
                <a:gd name="T9" fmla="*/ 293 h 418"/>
                <a:gd name="T10" fmla="*/ 42 w 251"/>
                <a:gd name="T11" fmla="*/ 293 h 418"/>
                <a:gd name="T12" fmla="*/ 42 w 251"/>
                <a:gd name="T13" fmla="*/ 251 h 418"/>
                <a:gd name="T14" fmla="*/ 42 w 251"/>
                <a:gd name="T15" fmla="*/ 210 h 418"/>
                <a:gd name="T16" fmla="*/ 42 w 251"/>
                <a:gd name="T17" fmla="*/ 167 h 418"/>
                <a:gd name="T18" fmla="*/ 42 w 251"/>
                <a:gd name="T19" fmla="*/ 126 h 418"/>
                <a:gd name="T20" fmla="*/ 42 w 251"/>
                <a:gd name="T21" fmla="*/ 84 h 418"/>
                <a:gd name="T22" fmla="*/ 42 w 251"/>
                <a:gd name="T23" fmla="*/ 43 h 418"/>
                <a:gd name="T24" fmla="*/ 42 w 251"/>
                <a:gd name="T25" fmla="*/ 0 h 418"/>
                <a:gd name="T26" fmla="*/ 0 w 251"/>
                <a:gd name="T27" fmla="*/ 0 h 418"/>
                <a:gd name="T28" fmla="*/ 0 w 251"/>
                <a:gd name="T29" fmla="*/ 43 h 418"/>
                <a:gd name="T30" fmla="*/ 0 w 251"/>
                <a:gd name="T31" fmla="*/ 84 h 418"/>
                <a:gd name="T32" fmla="*/ 0 w 251"/>
                <a:gd name="T33" fmla="*/ 126 h 418"/>
                <a:gd name="T34" fmla="*/ 0 w 251"/>
                <a:gd name="T35" fmla="*/ 167 h 418"/>
                <a:gd name="T36" fmla="*/ 0 w 251"/>
                <a:gd name="T37" fmla="*/ 210 h 418"/>
                <a:gd name="T38" fmla="*/ 0 w 251"/>
                <a:gd name="T39" fmla="*/ 251 h 418"/>
                <a:gd name="T40" fmla="*/ 0 w 251"/>
                <a:gd name="T41" fmla="*/ 293 h 418"/>
                <a:gd name="T42" fmla="*/ 0 w 251"/>
                <a:gd name="T43" fmla="*/ 334 h 418"/>
                <a:gd name="T44" fmla="*/ 42 w 251"/>
                <a:gd name="T45" fmla="*/ 334 h 418"/>
                <a:gd name="T46" fmla="*/ 42 w 251"/>
                <a:gd name="T47" fmla="*/ 376 h 418"/>
                <a:gd name="T48" fmla="*/ 84 w 251"/>
                <a:gd name="T49" fmla="*/ 376 h 418"/>
                <a:gd name="T50" fmla="*/ 84 w 251"/>
                <a:gd name="T51" fmla="*/ 418 h 418"/>
                <a:gd name="T52" fmla="*/ 126 w 251"/>
                <a:gd name="T53" fmla="*/ 418 h 418"/>
                <a:gd name="T54" fmla="*/ 167 w 251"/>
                <a:gd name="T55" fmla="*/ 418 h 418"/>
                <a:gd name="T56" fmla="*/ 209 w 251"/>
                <a:gd name="T57" fmla="*/ 418 h 418"/>
                <a:gd name="T58" fmla="*/ 251 w 251"/>
                <a:gd name="T59" fmla="*/ 418 h 418"/>
                <a:gd name="T60" fmla="*/ 251 w 251"/>
                <a:gd name="T61" fmla="*/ 376 h 418"/>
                <a:gd name="T62" fmla="*/ 209 w 251"/>
                <a:gd name="T63" fmla="*/ 376 h 418"/>
                <a:gd name="T64" fmla="*/ 167 w 251"/>
                <a:gd name="T65" fmla="*/ 376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1" h="418">
                  <a:moveTo>
                    <a:pt x="167" y="376"/>
                  </a:moveTo>
                  <a:lnTo>
                    <a:pt x="126" y="376"/>
                  </a:lnTo>
                  <a:lnTo>
                    <a:pt x="126" y="334"/>
                  </a:lnTo>
                  <a:lnTo>
                    <a:pt x="84" y="334"/>
                  </a:lnTo>
                  <a:lnTo>
                    <a:pt x="84" y="293"/>
                  </a:lnTo>
                  <a:lnTo>
                    <a:pt x="42" y="293"/>
                  </a:lnTo>
                  <a:lnTo>
                    <a:pt x="42" y="251"/>
                  </a:lnTo>
                  <a:lnTo>
                    <a:pt x="42" y="210"/>
                  </a:lnTo>
                  <a:lnTo>
                    <a:pt x="42" y="167"/>
                  </a:lnTo>
                  <a:lnTo>
                    <a:pt x="42" y="126"/>
                  </a:lnTo>
                  <a:lnTo>
                    <a:pt x="42" y="84"/>
                  </a:lnTo>
                  <a:lnTo>
                    <a:pt x="42" y="43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0" y="84"/>
                  </a:lnTo>
                  <a:lnTo>
                    <a:pt x="0" y="126"/>
                  </a:lnTo>
                  <a:lnTo>
                    <a:pt x="0" y="167"/>
                  </a:lnTo>
                  <a:lnTo>
                    <a:pt x="0" y="210"/>
                  </a:lnTo>
                  <a:lnTo>
                    <a:pt x="0" y="251"/>
                  </a:lnTo>
                  <a:lnTo>
                    <a:pt x="0" y="293"/>
                  </a:lnTo>
                  <a:lnTo>
                    <a:pt x="0" y="334"/>
                  </a:lnTo>
                  <a:lnTo>
                    <a:pt x="42" y="334"/>
                  </a:lnTo>
                  <a:lnTo>
                    <a:pt x="42" y="376"/>
                  </a:lnTo>
                  <a:lnTo>
                    <a:pt x="84" y="376"/>
                  </a:lnTo>
                  <a:lnTo>
                    <a:pt x="84" y="418"/>
                  </a:lnTo>
                  <a:lnTo>
                    <a:pt x="126" y="418"/>
                  </a:lnTo>
                  <a:lnTo>
                    <a:pt x="167" y="418"/>
                  </a:lnTo>
                  <a:lnTo>
                    <a:pt x="209" y="418"/>
                  </a:lnTo>
                  <a:lnTo>
                    <a:pt x="251" y="418"/>
                  </a:lnTo>
                  <a:lnTo>
                    <a:pt x="251" y="376"/>
                  </a:lnTo>
                  <a:lnTo>
                    <a:pt x="209" y="376"/>
                  </a:lnTo>
                  <a:lnTo>
                    <a:pt x="167" y="376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0" name="Freeform 1158">
              <a:extLst>
                <a:ext uri="{FF2B5EF4-FFF2-40B4-BE49-F238E27FC236}">
                  <a16:creationId xmlns:a16="http://schemas.microsoft.com/office/drawing/2014/main" id="{8F469F25-2182-4C71-944F-C6F0324A0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9113" y="2386013"/>
              <a:ext cx="133350" cy="330200"/>
            </a:xfrm>
            <a:custGeom>
              <a:avLst/>
              <a:gdLst>
                <a:gd name="T0" fmla="*/ 0 w 84"/>
                <a:gd name="T1" fmla="*/ 0 h 208"/>
                <a:gd name="T2" fmla="*/ 0 w 84"/>
                <a:gd name="T3" fmla="*/ 41 h 208"/>
                <a:gd name="T4" fmla="*/ 42 w 84"/>
                <a:gd name="T5" fmla="*/ 41 h 208"/>
                <a:gd name="T6" fmla="*/ 42 w 84"/>
                <a:gd name="T7" fmla="*/ 83 h 208"/>
                <a:gd name="T8" fmla="*/ 42 w 84"/>
                <a:gd name="T9" fmla="*/ 124 h 208"/>
                <a:gd name="T10" fmla="*/ 42 w 84"/>
                <a:gd name="T11" fmla="*/ 167 h 208"/>
                <a:gd name="T12" fmla="*/ 42 w 84"/>
                <a:gd name="T13" fmla="*/ 208 h 208"/>
                <a:gd name="T14" fmla="*/ 84 w 84"/>
                <a:gd name="T15" fmla="*/ 208 h 208"/>
                <a:gd name="T16" fmla="*/ 84 w 84"/>
                <a:gd name="T17" fmla="*/ 167 h 208"/>
                <a:gd name="T18" fmla="*/ 84 w 84"/>
                <a:gd name="T19" fmla="*/ 124 h 208"/>
                <a:gd name="T20" fmla="*/ 84 w 84"/>
                <a:gd name="T21" fmla="*/ 83 h 208"/>
                <a:gd name="T22" fmla="*/ 84 w 84"/>
                <a:gd name="T23" fmla="*/ 41 h 208"/>
                <a:gd name="T24" fmla="*/ 84 w 84"/>
                <a:gd name="T25" fmla="*/ 0 h 208"/>
                <a:gd name="T26" fmla="*/ 42 w 84"/>
                <a:gd name="T27" fmla="*/ 0 h 208"/>
                <a:gd name="T28" fmla="*/ 0 w 84"/>
                <a:gd name="T2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208">
                  <a:moveTo>
                    <a:pt x="0" y="0"/>
                  </a:moveTo>
                  <a:lnTo>
                    <a:pt x="0" y="41"/>
                  </a:lnTo>
                  <a:lnTo>
                    <a:pt x="42" y="41"/>
                  </a:lnTo>
                  <a:lnTo>
                    <a:pt x="42" y="83"/>
                  </a:lnTo>
                  <a:lnTo>
                    <a:pt x="42" y="124"/>
                  </a:lnTo>
                  <a:lnTo>
                    <a:pt x="42" y="167"/>
                  </a:lnTo>
                  <a:lnTo>
                    <a:pt x="42" y="208"/>
                  </a:lnTo>
                  <a:lnTo>
                    <a:pt x="84" y="208"/>
                  </a:lnTo>
                  <a:lnTo>
                    <a:pt x="84" y="167"/>
                  </a:lnTo>
                  <a:lnTo>
                    <a:pt x="84" y="124"/>
                  </a:lnTo>
                  <a:lnTo>
                    <a:pt x="84" y="83"/>
                  </a:lnTo>
                  <a:lnTo>
                    <a:pt x="84" y="41"/>
                  </a:lnTo>
                  <a:lnTo>
                    <a:pt x="84" y="0"/>
                  </a:lnTo>
                  <a:lnTo>
                    <a:pt x="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1" name="Freeform 1159">
              <a:extLst>
                <a:ext uri="{FF2B5EF4-FFF2-40B4-BE49-F238E27FC236}">
                  <a16:creationId xmlns:a16="http://schemas.microsoft.com/office/drawing/2014/main" id="{AE74ACCF-4938-4F4F-B429-3794CC810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863" y="1825626"/>
              <a:ext cx="331788" cy="198438"/>
            </a:xfrm>
            <a:custGeom>
              <a:avLst/>
              <a:gdLst>
                <a:gd name="T0" fmla="*/ 125 w 209"/>
                <a:gd name="T1" fmla="*/ 83 h 125"/>
                <a:gd name="T2" fmla="*/ 125 w 209"/>
                <a:gd name="T3" fmla="*/ 41 h 125"/>
                <a:gd name="T4" fmla="*/ 125 w 209"/>
                <a:gd name="T5" fmla="*/ 0 h 125"/>
                <a:gd name="T6" fmla="*/ 83 w 209"/>
                <a:gd name="T7" fmla="*/ 0 h 125"/>
                <a:gd name="T8" fmla="*/ 41 w 209"/>
                <a:gd name="T9" fmla="*/ 0 h 125"/>
                <a:gd name="T10" fmla="*/ 0 w 209"/>
                <a:gd name="T11" fmla="*/ 0 h 125"/>
                <a:gd name="T12" fmla="*/ 0 w 209"/>
                <a:gd name="T13" fmla="*/ 41 h 125"/>
                <a:gd name="T14" fmla="*/ 41 w 209"/>
                <a:gd name="T15" fmla="*/ 41 h 125"/>
                <a:gd name="T16" fmla="*/ 83 w 209"/>
                <a:gd name="T17" fmla="*/ 41 h 125"/>
                <a:gd name="T18" fmla="*/ 83 w 209"/>
                <a:gd name="T19" fmla="*/ 83 h 125"/>
                <a:gd name="T20" fmla="*/ 83 w 209"/>
                <a:gd name="T21" fmla="*/ 125 h 125"/>
                <a:gd name="T22" fmla="*/ 125 w 209"/>
                <a:gd name="T23" fmla="*/ 125 h 125"/>
                <a:gd name="T24" fmla="*/ 167 w 209"/>
                <a:gd name="T25" fmla="*/ 125 h 125"/>
                <a:gd name="T26" fmla="*/ 209 w 209"/>
                <a:gd name="T27" fmla="*/ 125 h 125"/>
                <a:gd name="T28" fmla="*/ 209 w 209"/>
                <a:gd name="T29" fmla="*/ 83 h 125"/>
                <a:gd name="T30" fmla="*/ 167 w 209"/>
                <a:gd name="T31" fmla="*/ 83 h 125"/>
                <a:gd name="T32" fmla="*/ 125 w 209"/>
                <a:gd name="T33" fmla="*/ 8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25">
                  <a:moveTo>
                    <a:pt x="125" y="83"/>
                  </a:moveTo>
                  <a:lnTo>
                    <a:pt x="125" y="41"/>
                  </a:lnTo>
                  <a:lnTo>
                    <a:pt x="125" y="0"/>
                  </a:lnTo>
                  <a:lnTo>
                    <a:pt x="83" y="0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1" y="41"/>
                  </a:lnTo>
                  <a:lnTo>
                    <a:pt x="83" y="41"/>
                  </a:lnTo>
                  <a:lnTo>
                    <a:pt x="83" y="83"/>
                  </a:lnTo>
                  <a:lnTo>
                    <a:pt x="83" y="125"/>
                  </a:lnTo>
                  <a:lnTo>
                    <a:pt x="125" y="125"/>
                  </a:lnTo>
                  <a:lnTo>
                    <a:pt x="167" y="125"/>
                  </a:lnTo>
                  <a:lnTo>
                    <a:pt x="209" y="125"/>
                  </a:lnTo>
                  <a:lnTo>
                    <a:pt x="209" y="83"/>
                  </a:lnTo>
                  <a:lnTo>
                    <a:pt x="167" y="83"/>
                  </a:lnTo>
                  <a:lnTo>
                    <a:pt x="125" y="83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2" name="Freeform 1160">
              <a:extLst>
                <a:ext uri="{FF2B5EF4-FFF2-40B4-BE49-F238E27FC236}">
                  <a16:creationId xmlns:a16="http://schemas.microsoft.com/office/drawing/2014/main" id="{EE3FBF36-4692-49C7-8F99-1CBC5E30B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1626" y="1493838"/>
              <a:ext cx="66675" cy="131763"/>
            </a:xfrm>
            <a:custGeom>
              <a:avLst/>
              <a:gdLst>
                <a:gd name="T0" fmla="*/ 0 w 42"/>
                <a:gd name="T1" fmla="*/ 83 h 83"/>
                <a:gd name="T2" fmla="*/ 42 w 42"/>
                <a:gd name="T3" fmla="*/ 83 h 83"/>
                <a:gd name="T4" fmla="*/ 42 w 42"/>
                <a:gd name="T5" fmla="*/ 42 h 83"/>
                <a:gd name="T6" fmla="*/ 42 w 42"/>
                <a:gd name="T7" fmla="*/ 0 h 83"/>
                <a:gd name="T8" fmla="*/ 0 w 42"/>
                <a:gd name="T9" fmla="*/ 0 h 83"/>
                <a:gd name="T10" fmla="*/ 0 w 42"/>
                <a:gd name="T11" fmla="*/ 42 h 83"/>
                <a:gd name="T12" fmla="*/ 0 w 42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83">
                  <a:moveTo>
                    <a:pt x="0" y="83"/>
                  </a:moveTo>
                  <a:lnTo>
                    <a:pt x="42" y="83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3" name="Rectangle 1161">
              <a:extLst>
                <a:ext uri="{FF2B5EF4-FFF2-40B4-BE49-F238E27FC236}">
                  <a16:creationId xmlns:a16="http://schemas.microsoft.com/office/drawing/2014/main" id="{559DF76F-A7EF-4A19-BA21-F5A5529F7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0676" y="2252663"/>
              <a:ext cx="66675" cy="65088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4" name="Rectangle 1162">
              <a:extLst>
                <a:ext uri="{FF2B5EF4-FFF2-40B4-BE49-F238E27FC236}">
                  <a16:creationId xmlns:a16="http://schemas.microsoft.com/office/drawing/2014/main" id="{91C67DA1-EB94-4007-A545-828100EF0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4951" y="1428751"/>
              <a:ext cx="66675" cy="65088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" name="Rectangle 1163">
              <a:extLst>
                <a:ext uri="{FF2B5EF4-FFF2-40B4-BE49-F238E27FC236}">
                  <a16:creationId xmlns:a16="http://schemas.microsoft.com/office/drawing/2014/main" id="{716BE1C1-B582-4A8A-935F-212301B5A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8101" y="1293813"/>
              <a:ext cx="65088" cy="66675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6" name="Freeform 1164">
              <a:extLst>
                <a:ext uri="{FF2B5EF4-FFF2-40B4-BE49-F238E27FC236}">
                  <a16:creationId xmlns:a16="http://schemas.microsoft.com/office/drawing/2014/main" id="{CCF12D88-4ADE-449B-BAA4-F922B4992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01" y="2782888"/>
              <a:ext cx="331788" cy="196850"/>
            </a:xfrm>
            <a:custGeom>
              <a:avLst/>
              <a:gdLst>
                <a:gd name="T0" fmla="*/ 125 w 209"/>
                <a:gd name="T1" fmla="*/ 83 h 124"/>
                <a:gd name="T2" fmla="*/ 125 w 209"/>
                <a:gd name="T3" fmla="*/ 41 h 124"/>
                <a:gd name="T4" fmla="*/ 125 w 209"/>
                <a:gd name="T5" fmla="*/ 0 h 124"/>
                <a:gd name="T6" fmla="*/ 83 w 209"/>
                <a:gd name="T7" fmla="*/ 0 h 124"/>
                <a:gd name="T8" fmla="*/ 41 w 209"/>
                <a:gd name="T9" fmla="*/ 0 h 124"/>
                <a:gd name="T10" fmla="*/ 0 w 209"/>
                <a:gd name="T11" fmla="*/ 0 h 124"/>
                <a:gd name="T12" fmla="*/ 0 w 209"/>
                <a:gd name="T13" fmla="*/ 41 h 124"/>
                <a:gd name="T14" fmla="*/ 41 w 209"/>
                <a:gd name="T15" fmla="*/ 41 h 124"/>
                <a:gd name="T16" fmla="*/ 83 w 209"/>
                <a:gd name="T17" fmla="*/ 41 h 124"/>
                <a:gd name="T18" fmla="*/ 83 w 209"/>
                <a:gd name="T19" fmla="*/ 83 h 124"/>
                <a:gd name="T20" fmla="*/ 83 w 209"/>
                <a:gd name="T21" fmla="*/ 124 h 124"/>
                <a:gd name="T22" fmla="*/ 125 w 209"/>
                <a:gd name="T23" fmla="*/ 124 h 124"/>
                <a:gd name="T24" fmla="*/ 167 w 209"/>
                <a:gd name="T25" fmla="*/ 124 h 124"/>
                <a:gd name="T26" fmla="*/ 209 w 209"/>
                <a:gd name="T27" fmla="*/ 124 h 124"/>
                <a:gd name="T28" fmla="*/ 209 w 209"/>
                <a:gd name="T29" fmla="*/ 83 h 124"/>
                <a:gd name="T30" fmla="*/ 167 w 209"/>
                <a:gd name="T31" fmla="*/ 83 h 124"/>
                <a:gd name="T32" fmla="*/ 125 w 209"/>
                <a:gd name="T33" fmla="*/ 8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24">
                  <a:moveTo>
                    <a:pt x="125" y="83"/>
                  </a:moveTo>
                  <a:lnTo>
                    <a:pt x="125" y="41"/>
                  </a:lnTo>
                  <a:lnTo>
                    <a:pt x="125" y="0"/>
                  </a:lnTo>
                  <a:lnTo>
                    <a:pt x="83" y="0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1" y="41"/>
                  </a:lnTo>
                  <a:lnTo>
                    <a:pt x="83" y="41"/>
                  </a:lnTo>
                  <a:lnTo>
                    <a:pt x="83" y="83"/>
                  </a:lnTo>
                  <a:lnTo>
                    <a:pt x="83" y="124"/>
                  </a:lnTo>
                  <a:lnTo>
                    <a:pt x="125" y="124"/>
                  </a:lnTo>
                  <a:lnTo>
                    <a:pt x="167" y="124"/>
                  </a:lnTo>
                  <a:lnTo>
                    <a:pt x="209" y="124"/>
                  </a:lnTo>
                  <a:lnTo>
                    <a:pt x="209" y="83"/>
                  </a:lnTo>
                  <a:lnTo>
                    <a:pt x="167" y="83"/>
                  </a:lnTo>
                  <a:lnTo>
                    <a:pt x="125" y="83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7" name="Freeform 1165">
              <a:extLst>
                <a:ext uri="{FF2B5EF4-FFF2-40B4-BE49-F238E27FC236}">
                  <a16:creationId xmlns:a16="http://schemas.microsoft.com/office/drawing/2014/main" id="{7157939D-EDBC-40DC-BEC1-E56059598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38" y="1360488"/>
              <a:ext cx="68263" cy="133350"/>
            </a:xfrm>
            <a:custGeom>
              <a:avLst/>
              <a:gdLst>
                <a:gd name="T0" fmla="*/ 0 w 43"/>
                <a:gd name="T1" fmla="*/ 43 h 84"/>
                <a:gd name="T2" fmla="*/ 0 w 43"/>
                <a:gd name="T3" fmla="*/ 84 h 84"/>
                <a:gd name="T4" fmla="*/ 43 w 43"/>
                <a:gd name="T5" fmla="*/ 84 h 84"/>
                <a:gd name="T6" fmla="*/ 43 w 43"/>
                <a:gd name="T7" fmla="*/ 43 h 84"/>
                <a:gd name="T8" fmla="*/ 43 w 43"/>
                <a:gd name="T9" fmla="*/ 0 h 84"/>
                <a:gd name="T10" fmla="*/ 0 w 43"/>
                <a:gd name="T11" fmla="*/ 0 h 84"/>
                <a:gd name="T12" fmla="*/ 0 w 43"/>
                <a:gd name="T13" fmla="*/ 4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84">
                  <a:moveTo>
                    <a:pt x="0" y="43"/>
                  </a:moveTo>
                  <a:lnTo>
                    <a:pt x="0" y="84"/>
                  </a:lnTo>
                  <a:lnTo>
                    <a:pt x="43" y="84"/>
                  </a:ln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8" name="Freeform 1166">
              <a:extLst>
                <a:ext uri="{FF2B5EF4-FFF2-40B4-BE49-F238E27FC236}">
                  <a16:creationId xmlns:a16="http://schemas.microsoft.com/office/drawing/2014/main" id="{48746409-5D59-4496-AF50-002C54DF6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384426"/>
              <a:ext cx="133350" cy="198438"/>
            </a:xfrm>
            <a:custGeom>
              <a:avLst/>
              <a:gdLst>
                <a:gd name="T0" fmla="*/ 42 w 84"/>
                <a:gd name="T1" fmla="*/ 125 h 125"/>
                <a:gd name="T2" fmla="*/ 84 w 84"/>
                <a:gd name="T3" fmla="*/ 125 h 125"/>
                <a:gd name="T4" fmla="*/ 84 w 84"/>
                <a:gd name="T5" fmla="*/ 84 h 125"/>
                <a:gd name="T6" fmla="*/ 84 w 84"/>
                <a:gd name="T7" fmla="*/ 42 h 125"/>
                <a:gd name="T8" fmla="*/ 42 w 84"/>
                <a:gd name="T9" fmla="*/ 42 h 125"/>
                <a:gd name="T10" fmla="*/ 42 w 84"/>
                <a:gd name="T11" fmla="*/ 0 h 125"/>
                <a:gd name="T12" fmla="*/ 0 w 84"/>
                <a:gd name="T13" fmla="*/ 0 h 125"/>
                <a:gd name="T14" fmla="*/ 0 w 84"/>
                <a:gd name="T15" fmla="*/ 42 h 125"/>
                <a:gd name="T16" fmla="*/ 0 w 84"/>
                <a:gd name="T17" fmla="*/ 84 h 125"/>
                <a:gd name="T18" fmla="*/ 42 w 84"/>
                <a:gd name="T19" fmla="*/ 84 h 125"/>
                <a:gd name="T20" fmla="*/ 42 w 84"/>
                <a:gd name="T21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" h="125">
                  <a:moveTo>
                    <a:pt x="42" y="125"/>
                  </a:moveTo>
                  <a:lnTo>
                    <a:pt x="84" y="125"/>
                  </a:lnTo>
                  <a:lnTo>
                    <a:pt x="84" y="84"/>
                  </a:lnTo>
                  <a:lnTo>
                    <a:pt x="84" y="42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4"/>
                  </a:lnTo>
                  <a:lnTo>
                    <a:pt x="42" y="84"/>
                  </a:lnTo>
                  <a:lnTo>
                    <a:pt x="42" y="125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9" name="Freeform 1167">
              <a:extLst>
                <a:ext uri="{FF2B5EF4-FFF2-40B4-BE49-F238E27FC236}">
                  <a16:creationId xmlns:a16="http://schemas.microsoft.com/office/drawing/2014/main" id="{E8D4A4F9-D43D-422C-BFC1-8812E0721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538" y="2651126"/>
              <a:ext cx="266700" cy="330200"/>
            </a:xfrm>
            <a:custGeom>
              <a:avLst/>
              <a:gdLst>
                <a:gd name="T0" fmla="*/ 85 w 168"/>
                <a:gd name="T1" fmla="*/ 166 h 208"/>
                <a:gd name="T2" fmla="*/ 85 w 168"/>
                <a:gd name="T3" fmla="*/ 124 h 208"/>
                <a:gd name="T4" fmla="*/ 85 w 168"/>
                <a:gd name="T5" fmla="*/ 83 h 208"/>
                <a:gd name="T6" fmla="*/ 85 w 168"/>
                <a:gd name="T7" fmla="*/ 41 h 208"/>
                <a:gd name="T8" fmla="*/ 85 w 168"/>
                <a:gd name="T9" fmla="*/ 0 h 208"/>
                <a:gd name="T10" fmla="*/ 42 w 168"/>
                <a:gd name="T11" fmla="*/ 0 h 208"/>
                <a:gd name="T12" fmla="*/ 0 w 168"/>
                <a:gd name="T13" fmla="*/ 0 h 208"/>
                <a:gd name="T14" fmla="*/ 0 w 168"/>
                <a:gd name="T15" fmla="*/ 41 h 208"/>
                <a:gd name="T16" fmla="*/ 42 w 168"/>
                <a:gd name="T17" fmla="*/ 41 h 208"/>
                <a:gd name="T18" fmla="*/ 42 w 168"/>
                <a:gd name="T19" fmla="*/ 83 h 208"/>
                <a:gd name="T20" fmla="*/ 42 w 168"/>
                <a:gd name="T21" fmla="*/ 124 h 208"/>
                <a:gd name="T22" fmla="*/ 42 w 168"/>
                <a:gd name="T23" fmla="*/ 166 h 208"/>
                <a:gd name="T24" fmla="*/ 42 w 168"/>
                <a:gd name="T25" fmla="*/ 208 h 208"/>
                <a:gd name="T26" fmla="*/ 85 w 168"/>
                <a:gd name="T27" fmla="*/ 208 h 208"/>
                <a:gd name="T28" fmla="*/ 126 w 168"/>
                <a:gd name="T29" fmla="*/ 208 h 208"/>
                <a:gd name="T30" fmla="*/ 168 w 168"/>
                <a:gd name="T31" fmla="*/ 208 h 208"/>
                <a:gd name="T32" fmla="*/ 168 w 168"/>
                <a:gd name="T33" fmla="*/ 166 h 208"/>
                <a:gd name="T34" fmla="*/ 126 w 168"/>
                <a:gd name="T35" fmla="*/ 166 h 208"/>
                <a:gd name="T36" fmla="*/ 85 w 168"/>
                <a:gd name="T37" fmla="*/ 16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8" h="208">
                  <a:moveTo>
                    <a:pt x="85" y="166"/>
                  </a:moveTo>
                  <a:lnTo>
                    <a:pt x="85" y="124"/>
                  </a:lnTo>
                  <a:lnTo>
                    <a:pt x="85" y="83"/>
                  </a:lnTo>
                  <a:lnTo>
                    <a:pt x="85" y="41"/>
                  </a:lnTo>
                  <a:lnTo>
                    <a:pt x="85" y="0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2" y="41"/>
                  </a:lnTo>
                  <a:lnTo>
                    <a:pt x="42" y="83"/>
                  </a:lnTo>
                  <a:lnTo>
                    <a:pt x="42" y="124"/>
                  </a:lnTo>
                  <a:lnTo>
                    <a:pt x="42" y="166"/>
                  </a:lnTo>
                  <a:lnTo>
                    <a:pt x="42" y="208"/>
                  </a:lnTo>
                  <a:lnTo>
                    <a:pt x="85" y="208"/>
                  </a:lnTo>
                  <a:lnTo>
                    <a:pt x="126" y="208"/>
                  </a:lnTo>
                  <a:lnTo>
                    <a:pt x="168" y="208"/>
                  </a:lnTo>
                  <a:lnTo>
                    <a:pt x="168" y="166"/>
                  </a:lnTo>
                  <a:lnTo>
                    <a:pt x="126" y="166"/>
                  </a:lnTo>
                  <a:lnTo>
                    <a:pt x="85" y="166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0" name="Freeform 1168">
              <a:extLst>
                <a:ext uri="{FF2B5EF4-FFF2-40B4-BE49-F238E27FC236}">
                  <a16:creationId xmlns:a16="http://schemas.microsoft.com/office/drawing/2014/main" id="{95544D57-AB1D-47A5-A513-07B8B6563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3163" y="1493838"/>
              <a:ext cx="200025" cy="530225"/>
            </a:xfrm>
            <a:custGeom>
              <a:avLst/>
              <a:gdLst>
                <a:gd name="T0" fmla="*/ 0 w 126"/>
                <a:gd name="T1" fmla="*/ 42 h 334"/>
                <a:gd name="T2" fmla="*/ 0 w 126"/>
                <a:gd name="T3" fmla="*/ 83 h 334"/>
                <a:gd name="T4" fmla="*/ 0 w 126"/>
                <a:gd name="T5" fmla="*/ 126 h 334"/>
                <a:gd name="T6" fmla="*/ 0 w 126"/>
                <a:gd name="T7" fmla="*/ 167 h 334"/>
                <a:gd name="T8" fmla="*/ 0 w 126"/>
                <a:gd name="T9" fmla="*/ 209 h 334"/>
                <a:gd name="T10" fmla="*/ 0 w 126"/>
                <a:gd name="T11" fmla="*/ 250 h 334"/>
                <a:gd name="T12" fmla="*/ 0 w 126"/>
                <a:gd name="T13" fmla="*/ 292 h 334"/>
                <a:gd name="T14" fmla="*/ 0 w 126"/>
                <a:gd name="T15" fmla="*/ 334 h 334"/>
                <a:gd name="T16" fmla="*/ 42 w 126"/>
                <a:gd name="T17" fmla="*/ 334 h 334"/>
                <a:gd name="T18" fmla="*/ 85 w 126"/>
                <a:gd name="T19" fmla="*/ 334 h 334"/>
                <a:gd name="T20" fmla="*/ 126 w 126"/>
                <a:gd name="T21" fmla="*/ 334 h 334"/>
                <a:gd name="T22" fmla="*/ 126 w 126"/>
                <a:gd name="T23" fmla="*/ 292 h 334"/>
                <a:gd name="T24" fmla="*/ 85 w 126"/>
                <a:gd name="T25" fmla="*/ 292 h 334"/>
                <a:gd name="T26" fmla="*/ 42 w 126"/>
                <a:gd name="T27" fmla="*/ 292 h 334"/>
                <a:gd name="T28" fmla="*/ 42 w 126"/>
                <a:gd name="T29" fmla="*/ 250 h 334"/>
                <a:gd name="T30" fmla="*/ 42 w 126"/>
                <a:gd name="T31" fmla="*/ 209 h 334"/>
                <a:gd name="T32" fmla="*/ 42 w 126"/>
                <a:gd name="T33" fmla="*/ 167 h 334"/>
                <a:gd name="T34" fmla="*/ 42 w 126"/>
                <a:gd name="T35" fmla="*/ 126 h 334"/>
                <a:gd name="T36" fmla="*/ 42 w 126"/>
                <a:gd name="T37" fmla="*/ 83 h 334"/>
                <a:gd name="T38" fmla="*/ 42 w 126"/>
                <a:gd name="T39" fmla="*/ 42 h 334"/>
                <a:gd name="T40" fmla="*/ 42 w 126"/>
                <a:gd name="T41" fmla="*/ 0 h 334"/>
                <a:gd name="T42" fmla="*/ 0 w 126"/>
                <a:gd name="T43" fmla="*/ 0 h 334"/>
                <a:gd name="T44" fmla="*/ 0 w 126"/>
                <a:gd name="T45" fmla="*/ 4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" h="334">
                  <a:moveTo>
                    <a:pt x="0" y="42"/>
                  </a:moveTo>
                  <a:lnTo>
                    <a:pt x="0" y="83"/>
                  </a:lnTo>
                  <a:lnTo>
                    <a:pt x="0" y="126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2"/>
                  </a:lnTo>
                  <a:lnTo>
                    <a:pt x="0" y="334"/>
                  </a:lnTo>
                  <a:lnTo>
                    <a:pt x="42" y="334"/>
                  </a:lnTo>
                  <a:lnTo>
                    <a:pt x="85" y="334"/>
                  </a:lnTo>
                  <a:lnTo>
                    <a:pt x="126" y="334"/>
                  </a:lnTo>
                  <a:lnTo>
                    <a:pt x="126" y="292"/>
                  </a:lnTo>
                  <a:lnTo>
                    <a:pt x="85" y="292"/>
                  </a:lnTo>
                  <a:lnTo>
                    <a:pt x="42" y="292"/>
                  </a:lnTo>
                  <a:lnTo>
                    <a:pt x="42" y="250"/>
                  </a:lnTo>
                  <a:lnTo>
                    <a:pt x="42" y="209"/>
                  </a:lnTo>
                  <a:lnTo>
                    <a:pt x="42" y="167"/>
                  </a:lnTo>
                  <a:lnTo>
                    <a:pt x="42" y="126"/>
                  </a:lnTo>
                  <a:lnTo>
                    <a:pt x="42" y="83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1" name="Freeform 1169">
              <a:extLst>
                <a:ext uri="{FF2B5EF4-FFF2-40B4-BE49-F238E27FC236}">
                  <a16:creationId xmlns:a16="http://schemas.microsoft.com/office/drawing/2014/main" id="{89D0D3D0-9E2F-46DB-AD60-E0FCAC953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213" y="2252663"/>
              <a:ext cx="68263" cy="198438"/>
            </a:xfrm>
            <a:custGeom>
              <a:avLst/>
              <a:gdLst>
                <a:gd name="T0" fmla="*/ 43 w 43"/>
                <a:gd name="T1" fmla="*/ 84 h 125"/>
                <a:gd name="T2" fmla="*/ 43 w 43"/>
                <a:gd name="T3" fmla="*/ 41 h 125"/>
                <a:gd name="T4" fmla="*/ 43 w 43"/>
                <a:gd name="T5" fmla="*/ 0 h 125"/>
                <a:gd name="T6" fmla="*/ 0 w 43"/>
                <a:gd name="T7" fmla="*/ 0 h 125"/>
                <a:gd name="T8" fmla="*/ 0 w 43"/>
                <a:gd name="T9" fmla="*/ 41 h 125"/>
                <a:gd name="T10" fmla="*/ 0 w 43"/>
                <a:gd name="T11" fmla="*/ 84 h 125"/>
                <a:gd name="T12" fmla="*/ 0 w 43"/>
                <a:gd name="T13" fmla="*/ 125 h 125"/>
                <a:gd name="T14" fmla="*/ 43 w 43"/>
                <a:gd name="T15" fmla="*/ 125 h 125"/>
                <a:gd name="T16" fmla="*/ 43 w 43"/>
                <a:gd name="T17" fmla="*/ 8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125">
                  <a:moveTo>
                    <a:pt x="43" y="84"/>
                  </a:moveTo>
                  <a:lnTo>
                    <a:pt x="43" y="41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4"/>
                  </a:lnTo>
                  <a:lnTo>
                    <a:pt x="0" y="125"/>
                  </a:lnTo>
                  <a:lnTo>
                    <a:pt x="43" y="125"/>
                  </a:lnTo>
                  <a:lnTo>
                    <a:pt x="43" y="84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2" name="Freeform 1170">
              <a:extLst>
                <a:ext uri="{FF2B5EF4-FFF2-40B4-BE49-F238E27FC236}">
                  <a16:creationId xmlns:a16="http://schemas.microsoft.com/office/drawing/2014/main" id="{F59645DA-4445-4E46-9139-F186EBB55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3863"/>
              <a:ext cx="265113" cy="330200"/>
            </a:xfrm>
            <a:custGeom>
              <a:avLst/>
              <a:gdLst>
                <a:gd name="T0" fmla="*/ 167 w 167"/>
                <a:gd name="T1" fmla="*/ 208 h 208"/>
                <a:gd name="T2" fmla="*/ 167 w 167"/>
                <a:gd name="T3" fmla="*/ 166 h 208"/>
                <a:gd name="T4" fmla="*/ 125 w 167"/>
                <a:gd name="T5" fmla="*/ 166 h 208"/>
                <a:gd name="T6" fmla="*/ 83 w 167"/>
                <a:gd name="T7" fmla="*/ 166 h 208"/>
                <a:gd name="T8" fmla="*/ 83 w 167"/>
                <a:gd name="T9" fmla="*/ 124 h 208"/>
                <a:gd name="T10" fmla="*/ 83 w 167"/>
                <a:gd name="T11" fmla="*/ 83 h 208"/>
                <a:gd name="T12" fmla="*/ 83 w 167"/>
                <a:gd name="T13" fmla="*/ 41 h 208"/>
                <a:gd name="T14" fmla="*/ 83 w 167"/>
                <a:gd name="T15" fmla="*/ 0 h 208"/>
                <a:gd name="T16" fmla="*/ 42 w 167"/>
                <a:gd name="T17" fmla="*/ 0 h 208"/>
                <a:gd name="T18" fmla="*/ 0 w 167"/>
                <a:gd name="T19" fmla="*/ 0 h 208"/>
                <a:gd name="T20" fmla="*/ 0 w 167"/>
                <a:gd name="T21" fmla="*/ 41 h 208"/>
                <a:gd name="T22" fmla="*/ 42 w 167"/>
                <a:gd name="T23" fmla="*/ 41 h 208"/>
                <a:gd name="T24" fmla="*/ 42 w 167"/>
                <a:gd name="T25" fmla="*/ 83 h 208"/>
                <a:gd name="T26" fmla="*/ 42 w 167"/>
                <a:gd name="T27" fmla="*/ 124 h 208"/>
                <a:gd name="T28" fmla="*/ 42 w 167"/>
                <a:gd name="T29" fmla="*/ 166 h 208"/>
                <a:gd name="T30" fmla="*/ 42 w 167"/>
                <a:gd name="T31" fmla="*/ 208 h 208"/>
                <a:gd name="T32" fmla="*/ 83 w 167"/>
                <a:gd name="T33" fmla="*/ 208 h 208"/>
                <a:gd name="T34" fmla="*/ 125 w 167"/>
                <a:gd name="T35" fmla="*/ 208 h 208"/>
                <a:gd name="T36" fmla="*/ 167 w 167"/>
                <a:gd name="T3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7" h="208">
                  <a:moveTo>
                    <a:pt x="167" y="208"/>
                  </a:moveTo>
                  <a:lnTo>
                    <a:pt x="167" y="166"/>
                  </a:lnTo>
                  <a:lnTo>
                    <a:pt x="125" y="166"/>
                  </a:lnTo>
                  <a:lnTo>
                    <a:pt x="83" y="166"/>
                  </a:lnTo>
                  <a:lnTo>
                    <a:pt x="83" y="124"/>
                  </a:lnTo>
                  <a:lnTo>
                    <a:pt x="83" y="83"/>
                  </a:lnTo>
                  <a:lnTo>
                    <a:pt x="83" y="41"/>
                  </a:lnTo>
                  <a:lnTo>
                    <a:pt x="83" y="0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2" y="41"/>
                  </a:lnTo>
                  <a:lnTo>
                    <a:pt x="42" y="83"/>
                  </a:lnTo>
                  <a:lnTo>
                    <a:pt x="42" y="124"/>
                  </a:lnTo>
                  <a:lnTo>
                    <a:pt x="42" y="166"/>
                  </a:lnTo>
                  <a:lnTo>
                    <a:pt x="42" y="208"/>
                  </a:lnTo>
                  <a:lnTo>
                    <a:pt x="83" y="208"/>
                  </a:lnTo>
                  <a:lnTo>
                    <a:pt x="125" y="208"/>
                  </a:lnTo>
                  <a:lnTo>
                    <a:pt x="167" y="208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3" name="Rectangle 1171">
              <a:extLst>
                <a:ext uri="{FF2B5EF4-FFF2-40B4-BE49-F238E27FC236}">
                  <a16:creationId xmlns:a16="http://schemas.microsoft.com/office/drawing/2014/main" id="{8B48A9DF-2864-4604-BA46-C22586924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8738" y="2252663"/>
              <a:ext cx="65088" cy="65088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4" name="Freeform 1172">
              <a:extLst>
                <a:ext uri="{FF2B5EF4-FFF2-40B4-BE49-F238E27FC236}">
                  <a16:creationId xmlns:a16="http://schemas.microsoft.com/office/drawing/2014/main" id="{7945C25E-1CDE-4111-8CB6-A60D22CCC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476" y="2317751"/>
              <a:ext cx="68263" cy="133350"/>
            </a:xfrm>
            <a:custGeom>
              <a:avLst/>
              <a:gdLst>
                <a:gd name="T0" fmla="*/ 0 w 43"/>
                <a:gd name="T1" fmla="*/ 42 h 84"/>
                <a:gd name="T2" fmla="*/ 0 w 43"/>
                <a:gd name="T3" fmla="*/ 84 h 84"/>
                <a:gd name="T4" fmla="*/ 43 w 43"/>
                <a:gd name="T5" fmla="*/ 84 h 84"/>
                <a:gd name="T6" fmla="*/ 43 w 43"/>
                <a:gd name="T7" fmla="*/ 42 h 84"/>
                <a:gd name="T8" fmla="*/ 43 w 43"/>
                <a:gd name="T9" fmla="*/ 0 h 84"/>
                <a:gd name="T10" fmla="*/ 0 w 43"/>
                <a:gd name="T11" fmla="*/ 0 h 84"/>
                <a:gd name="T12" fmla="*/ 0 w 43"/>
                <a:gd name="T13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84">
                  <a:moveTo>
                    <a:pt x="0" y="42"/>
                  </a:moveTo>
                  <a:lnTo>
                    <a:pt x="0" y="84"/>
                  </a:lnTo>
                  <a:lnTo>
                    <a:pt x="43" y="84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5" name="Freeform 1173">
              <a:extLst>
                <a:ext uri="{FF2B5EF4-FFF2-40B4-BE49-F238E27FC236}">
                  <a16:creationId xmlns:a16="http://schemas.microsoft.com/office/drawing/2014/main" id="{A27F5155-1F12-42FC-8C2F-AA0845CFC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426" y="2252663"/>
              <a:ext cx="200025" cy="728663"/>
            </a:xfrm>
            <a:custGeom>
              <a:avLst/>
              <a:gdLst>
                <a:gd name="T0" fmla="*/ 42 w 126"/>
                <a:gd name="T1" fmla="*/ 417 h 459"/>
                <a:gd name="T2" fmla="*/ 42 w 126"/>
                <a:gd name="T3" fmla="*/ 375 h 459"/>
                <a:gd name="T4" fmla="*/ 42 w 126"/>
                <a:gd name="T5" fmla="*/ 334 h 459"/>
                <a:gd name="T6" fmla="*/ 42 w 126"/>
                <a:gd name="T7" fmla="*/ 292 h 459"/>
                <a:gd name="T8" fmla="*/ 42 w 126"/>
                <a:gd name="T9" fmla="*/ 251 h 459"/>
                <a:gd name="T10" fmla="*/ 42 w 126"/>
                <a:gd name="T11" fmla="*/ 208 h 459"/>
                <a:gd name="T12" fmla="*/ 42 w 126"/>
                <a:gd name="T13" fmla="*/ 167 h 459"/>
                <a:gd name="T14" fmla="*/ 42 w 126"/>
                <a:gd name="T15" fmla="*/ 125 h 459"/>
                <a:gd name="T16" fmla="*/ 42 w 126"/>
                <a:gd name="T17" fmla="*/ 84 h 459"/>
                <a:gd name="T18" fmla="*/ 42 w 126"/>
                <a:gd name="T19" fmla="*/ 41 h 459"/>
                <a:gd name="T20" fmla="*/ 42 w 126"/>
                <a:gd name="T21" fmla="*/ 0 h 459"/>
                <a:gd name="T22" fmla="*/ 0 w 126"/>
                <a:gd name="T23" fmla="*/ 0 h 459"/>
                <a:gd name="T24" fmla="*/ 0 w 126"/>
                <a:gd name="T25" fmla="*/ 41 h 459"/>
                <a:gd name="T26" fmla="*/ 0 w 126"/>
                <a:gd name="T27" fmla="*/ 84 h 459"/>
                <a:gd name="T28" fmla="*/ 0 w 126"/>
                <a:gd name="T29" fmla="*/ 125 h 459"/>
                <a:gd name="T30" fmla="*/ 0 w 126"/>
                <a:gd name="T31" fmla="*/ 167 h 459"/>
                <a:gd name="T32" fmla="*/ 0 w 126"/>
                <a:gd name="T33" fmla="*/ 208 h 459"/>
                <a:gd name="T34" fmla="*/ 0 w 126"/>
                <a:gd name="T35" fmla="*/ 251 h 459"/>
                <a:gd name="T36" fmla="*/ 0 w 126"/>
                <a:gd name="T37" fmla="*/ 292 h 459"/>
                <a:gd name="T38" fmla="*/ 0 w 126"/>
                <a:gd name="T39" fmla="*/ 334 h 459"/>
                <a:gd name="T40" fmla="*/ 0 w 126"/>
                <a:gd name="T41" fmla="*/ 375 h 459"/>
                <a:gd name="T42" fmla="*/ 0 w 126"/>
                <a:gd name="T43" fmla="*/ 417 h 459"/>
                <a:gd name="T44" fmla="*/ 0 w 126"/>
                <a:gd name="T45" fmla="*/ 459 h 459"/>
                <a:gd name="T46" fmla="*/ 42 w 126"/>
                <a:gd name="T47" fmla="*/ 459 h 459"/>
                <a:gd name="T48" fmla="*/ 84 w 126"/>
                <a:gd name="T49" fmla="*/ 459 h 459"/>
                <a:gd name="T50" fmla="*/ 126 w 126"/>
                <a:gd name="T51" fmla="*/ 459 h 459"/>
                <a:gd name="T52" fmla="*/ 126 w 126"/>
                <a:gd name="T53" fmla="*/ 417 h 459"/>
                <a:gd name="T54" fmla="*/ 84 w 126"/>
                <a:gd name="T55" fmla="*/ 417 h 459"/>
                <a:gd name="T56" fmla="*/ 42 w 126"/>
                <a:gd name="T57" fmla="*/ 417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6" h="459">
                  <a:moveTo>
                    <a:pt x="42" y="417"/>
                  </a:moveTo>
                  <a:lnTo>
                    <a:pt x="42" y="375"/>
                  </a:lnTo>
                  <a:lnTo>
                    <a:pt x="42" y="334"/>
                  </a:lnTo>
                  <a:lnTo>
                    <a:pt x="42" y="292"/>
                  </a:lnTo>
                  <a:lnTo>
                    <a:pt x="42" y="251"/>
                  </a:lnTo>
                  <a:lnTo>
                    <a:pt x="42" y="208"/>
                  </a:lnTo>
                  <a:lnTo>
                    <a:pt x="42" y="167"/>
                  </a:lnTo>
                  <a:lnTo>
                    <a:pt x="42" y="125"/>
                  </a:lnTo>
                  <a:lnTo>
                    <a:pt x="42" y="84"/>
                  </a:lnTo>
                  <a:lnTo>
                    <a:pt x="42" y="41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4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0" y="208"/>
                  </a:lnTo>
                  <a:lnTo>
                    <a:pt x="0" y="251"/>
                  </a:lnTo>
                  <a:lnTo>
                    <a:pt x="0" y="292"/>
                  </a:lnTo>
                  <a:lnTo>
                    <a:pt x="0" y="334"/>
                  </a:lnTo>
                  <a:lnTo>
                    <a:pt x="0" y="375"/>
                  </a:lnTo>
                  <a:lnTo>
                    <a:pt x="0" y="417"/>
                  </a:lnTo>
                  <a:lnTo>
                    <a:pt x="0" y="459"/>
                  </a:lnTo>
                  <a:lnTo>
                    <a:pt x="42" y="459"/>
                  </a:lnTo>
                  <a:lnTo>
                    <a:pt x="84" y="459"/>
                  </a:lnTo>
                  <a:lnTo>
                    <a:pt x="126" y="459"/>
                  </a:lnTo>
                  <a:lnTo>
                    <a:pt x="126" y="417"/>
                  </a:lnTo>
                  <a:lnTo>
                    <a:pt x="84" y="417"/>
                  </a:lnTo>
                  <a:lnTo>
                    <a:pt x="42" y="417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6" name="Freeform 1174">
              <a:extLst>
                <a:ext uri="{FF2B5EF4-FFF2-40B4-BE49-F238E27FC236}">
                  <a16:creationId xmlns:a16="http://schemas.microsoft.com/office/drawing/2014/main" id="{FE9EF8A2-23EC-40FE-AF0E-707889787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963" y="1293813"/>
              <a:ext cx="65088" cy="200025"/>
            </a:xfrm>
            <a:custGeom>
              <a:avLst/>
              <a:gdLst>
                <a:gd name="T0" fmla="*/ 41 w 41"/>
                <a:gd name="T1" fmla="*/ 85 h 126"/>
                <a:gd name="T2" fmla="*/ 41 w 41"/>
                <a:gd name="T3" fmla="*/ 42 h 126"/>
                <a:gd name="T4" fmla="*/ 41 w 41"/>
                <a:gd name="T5" fmla="*/ 0 h 126"/>
                <a:gd name="T6" fmla="*/ 0 w 41"/>
                <a:gd name="T7" fmla="*/ 0 h 126"/>
                <a:gd name="T8" fmla="*/ 0 w 41"/>
                <a:gd name="T9" fmla="*/ 42 h 126"/>
                <a:gd name="T10" fmla="*/ 0 w 41"/>
                <a:gd name="T11" fmla="*/ 85 h 126"/>
                <a:gd name="T12" fmla="*/ 0 w 41"/>
                <a:gd name="T13" fmla="*/ 126 h 126"/>
                <a:gd name="T14" fmla="*/ 41 w 41"/>
                <a:gd name="T15" fmla="*/ 126 h 126"/>
                <a:gd name="T16" fmla="*/ 41 w 41"/>
                <a:gd name="T17" fmla="*/ 8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26">
                  <a:moveTo>
                    <a:pt x="41" y="85"/>
                  </a:moveTo>
                  <a:lnTo>
                    <a:pt x="41" y="42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5"/>
                  </a:lnTo>
                  <a:lnTo>
                    <a:pt x="0" y="126"/>
                  </a:lnTo>
                  <a:lnTo>
                    <a:pt x="41" y="126"/>
                  </a:lnTo>
                  <a:lnTo>
                    <a:pt x="41" y="85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" name="Freeform 1175">
              <a:extLst>
                <a:ext uri="{FF2B5EF4-FFF2-40B4-BE49-F238E27FC236}">
                  <a16:creationId xmlns:a16="http://schemas.microsoft.com/office/drawing/2014/main" id="{5544537E-E0B6-4DAD-98DD-308599699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3801" y="2451101"/>
              <a:ext cx="200025" cy="528638"/>
            </a:xfrm>
            <a:custGeom>
              <a:avLst/>
              <a:gdLst>
                <a:gd name="T0" fmla="*/ 0 w 126"/>
                <a:gd name="T1" fmla="*/ 42 h 333"/>
                <a:gd name="T2" fmla="*/ 0 w 126"/>
                <a:gd name="T3" fmla="*/ 83 h 333"/>
                <a:gd name="T4" fmla="*/ 0 w 126"/>
                <a:gd name="T5" fmla="*/ 125 h 333"/>
                <a:gd name="T6" fmla="*/ 0 w 126"/>
                <a:gd name="T7" fmla="*/ 167 h 333"/>
                <a:gd name="T8" fmla="*/ 0 w 126"/>
                <a:gd name="T9" fmla="*/ 209 h 333"/>
                <a:gd name="T10" fmla="*/ 0 w 126"/>
                <a:gd name="T11" fmla="*/ 250 h 333"/>
                <a:gd name="T12" fmla="*/ 0 w 126"/>
                <a:gd name="T13" fmla="*/ 292 h 333"/>
                <a:gd name="T14" fmla="*/ 0 w 126"/>
                <a:gd name="T15" fmla="*/ 333 h 333"/>
                <a:gd name="T16" fmla="*/ 42 w 126"/>
                <a:gd name="T17" fmla="*/ 333 h 333"/>
                <a:gd name="T18" fmla="*/ 85 w 126"/>
                <a:gd name="T19" fmla="*/ 333 h 333"/>
                <a:gd name="T20" fmla="*/ 126 w 126"/>
                <a:gd name="T21" fmla="*/ 333 h 333"/>
                <a:gd name="T22" fmla="*/ 126 w 126"/>
                <a:gd name="T23" fmla="*/ 292 h 333"/>
                <a:gd name="T24" fmla="*/ 85 w 126"/>
                <a:gd name="T25" fmla="*/ 292 h 333"/>
                <a:gd name="T26" fmla="*/ 42 w 126"/>
                <a:gd name="T27" fmla="*/ 292 h 333"/>
                <a:gd name="T28" fmla="*/ 42 w 126"/>
                <a:gd name="T29" fmla="*/ 250 h 333"/>
                <a:gd name="T30" fmla="*/ 42 w 126"/>
                <a:gd name="T31" fmla="*/ 209 h 333"/>
                <a:gd name="T32" fmla="*/ 42 w 126"/>
                <a:gd name="T33" fmla="*/ 167 h 333"/>
                <a:gd name="T34" fmla="*/ 42 w 126"/>
                <a:gd name="T35" fmla="*/ 125 h 333"/>
                <a:gd name="T36" fmla="*/ 42 w 126"/>
                <a:gd name="T37" fmla="*/ 83 h 333"/>
                <a:gd name="T38" fmla="*/ 42 w 126"/>
                <a:gd name="T39" fmla="*/ 42 h 333"/>
                <a:gd name="T40" fmla="*/ 42 w 126"/>
                <a:gd name="T41" fmla="*/ 0 h 333"/>
                <a:gd name="T42" fmla="*/ 0 w 126"/>
                <a:gd name="T43" fmla="*/ 0 h 333"/>
                <a:gd name="T44" fmla="*/ 0 w 126"/>
                <a:gd name="T45" fmla="*/ 4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" h="333">
                  <a:moveTo>
                    <a:pt x="0" y="42"/>
                  </a:moveTo>
                  <a:lnTo>
                    <a:pt x="0" y="83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0" y="292"/>
                  </a:lnTo>
                  <a:lnTo>
                    <a:pt x="0" y="333"/>
                  </a:lnTo>
                  <a:lnTo>
                    <a:pt x="42" y="333"/>
                  </a:lnTo>
                  <a:lnTo>
                    <a:pt x="85" y="333"/>
                  </a:lnTo>
                  <a:lnTo>
                    <a:pt x="126" y="333"/>
                  </a:lnTo>
                  <a:lnTo>
                    <a:pt x="126" y="292"/>
                  </a:lnTo>
                  <a:lnTo>
                    <a:pt x="85" y="292"/>
                  </a:lnTo>
                  <a:lnTo>
                    <a:pt x="42" y="292"/>
                  </a:lnTo>
                  <a:lnTo>
                    <a:pt x="42" y="250"/>
                  </a:lnTo>
                  <a:lnTo>
                    <a:pt x="42" y="209"/>
                  </a:lnTo>
                  <a:lnTo>
                    <a:pt x="42" y="167"/>
                  </a:lnTo>
                  <a:lnTo>
                    <a:pt x="42" y="125"/>
                  </a:lnTo>
                  <a:lnTo>
                    <a:pt x="42" y="83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" name="Rectangle 1176">
              <a:extLst>
                <a:ext uri="{FF2B5EF4-FFF2-40B4-BE49-F238E27FC236}">
                  <a16:creationId xmlns:a16="http://schemas.microsoft.com/office/drawing/2014/main" id="{93A1B7AC-98BF-4DA0-90CF-D4FC1CEB3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3013" y="1590676"/>
              <a:ext cx="65088" cy="65088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9" name="Freeform 1177">
              <a:extLst>
                <a:ext uri="{FF2B5EF4-FFF2-40B4-BE49-F238E27FC236}">
                  <a16:creationId xmlns:a16="http://schemas.microsoft.com/office/drawing/2014/main" id="{F5B62902-018C-45A6-8AAA-47A424365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1176" y="1293813"/>
              <a:ext cx="198438" cy="730250"/>
            </a:xfrm>
            <a:custGeom>
              <a:avLst/>
              <a:gdLst>
                <a:gd name="T0" fmla="*/ 41 w 125"/>
                <a:gd name="T1" fmla="*/ 418 h 460"/>
                <a:gd name="T2" fmla="*/ 41 w 125"/>
                <a:gd name="T3" fmla="*/ 376 h 460"/>
                <a:gd name="T4" fmla="*/ 41 w 125"/>
                <a:gd name="T5" fmla="*/ 335 h 460"/>
                <a:gd name="T6" fmla="*/ 41 w 125"/>
                <a:gd name="T7" fmla="*/ 293 h 460"/>
                <a:gd name="T8" fmla="*/ 41 w 125"/>
                <a:gd name="T9" fmla="*/ 252 h 460"/>
                <a:gd name="T10" fmla="*/ 41 w 125"/>
                <a:gd name="T11" fmla="*/ 209 h 460"/>
                <a:gd name="T12" fmla="*/ 41 w 125"/>
                <a:gd name="T13" fmla="*/ 168 h 460"/>
                <a:gd name="T14" fmla="*/ 41 w 125"/>
                <a:gd name="T15" fmla="*/ 126 h 460"/>
                <a:gd name="T16" fmla="*/ 41 w 125"/>
                <a:gd name="T17" fmla="*/ 85 h 460"/>
                <a:gd name="T18" fmla="*/ 41 w 125"/>
                <a:gd name="T19" fmla="*/ 42 h 460"/>
                <a:gd name="T20" fmla="*/ 41 w 125"/>
                <a:gd name="T21" fmla="*/ 0 h 460"/>
                <a:gd name="T22" fmla="*/ 0 w 125"/>
                <a:gd name="T23" fmla="*/ 0 h 460"/>
                <a:gd name="T24" fmla="*/ 0 w 125"/>
                <a:gd name="T25" fmla="*/ 42 h 460"/>
                <a:gd name="T26" fmla="*/ 0 w 125"/>
                <a:gd name="T27" fmla="*/ 85 h 460"/>
                <a:gd name="T28" fmla="*/ 0 w 125"/>
                <a:gd name="T29" fmla="*/ 126 h 460"/>
                <a:gd name="T30" fmla="*/ 0 w 125"/>
                <a:gd name="T31" fmla="*/ 168 h 460"/>
                <a:gd name="T32" fmla="*/ 0 w 125"/>
                <a:gd name="T33" fmla="*/ 209 h 460"/>
                <a:gd name="T34" fmla="*/ 0 w 125"/>
                <a:gd name="T35" fmla="*/ 252 h 460"/>
                <a:gd name="T36" fmla="*/ 0 w 125"/>
                <a:gd name="T37" fmla="*/ 293 h 460"/>
                <a:gd name="T38" fmla="*/ 0 w 125"/>
                <a:gd name="T39" fmla="*/ 335 h 460"/>
                <a:gd name="T40" fmla="*/ 0 w 125"/>
                <a:gd name="T41" fmla="*/ 376 h 460"/>
                <a:gd name="T42" fmla="*/ 0 w 125"/>
                <a:gd name="T43" fmla="*/ 418 h 460"/>
                <a:gd name="T44" fmla="*/ 0 w 125"/>
                <a:gd name="T45" fmla="*/ 460 h 460"/>
                <a:gd name="T46" fmla="*/ 41 w 125"/>
                <a:gd name="T47" fmla="*/ 460 h 460"/>
                <a:gd name="T48" fmla="*/ 83 w 125"/>
                <a:gd name="T49" fmla="*/ 460 h 460"/>
                <a:gd name="T50" fmla="*/ 125 w 125"/>
                <a:gd name="T51" fmla="*/ 460 h 460"/>
                <a:gd name="T52" fmla="*/ 125 w 125"/>
                <a:gd name="T53" fmla="*/ 418 h 460"/>
                <a:gd name="T54" fmla="*/ 83 w 125"/>
                <a:gd name="T55" fmla="*/ 418 h 460"/>
                <a:gd name="T56" fmla="*/ 41 w 125"/>
                <a:gd name="T57" fmla="*/ 418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5" h="460">
                  <a:moveTo>
                    <a:pt x="41" y="418"/>
                  </a:moveTo>
                  <a:lnTo>
                    <a:pt x="41" y="376"/>
                  </a:lnTo>
                  <a:lnTo>
                    <a:pt x="41" y="335"/>
                  </a:lnTo>
                  <a:lnTo>
                    <a:pt x="41" y="293"/>
                  </a:lnTo>
                  <a:lnTo>
                    <a:pt x="41" y="252"/>
                  </a:lnTo>
                  <a:lnTo>
                    <a:pt x="41" y="209"/>
                  </a:lnTo>
                  <a:lnTo>
                    <a:pt x="41" y="168"/>
                  </a:lnTo>
                  <a:lnTo>
                    <a:pt x="41" y="126"/>
                  </a:lnTo>
                  <a:lnTo>
                    <a:pt x="41" y="85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5"/>
                  </a:lnTo>
                  <a:lnTo>
                    <a:pt x="0" y="126"/>
                  </a:lnTo>
                  <a:lnTo>
                    <a:pt x="0" y="168"/>
                  </a:lnTo>
                  <a:lnTo>
                    <a:pt x="0" y="209"/>
                  </a:lnTo>
                  <a:lnTo>
                    <a:pt x="0" y="252"/>
                  </a:lnTo>
                  <a:lnTo>
                    <a:pt x="0" y="293"/>
                  </a:lnTo>
                  <a:lnTo>
                    <a:pt x="0" y="335"/>
                  </a:lnTo>
                  <a:lnTo>
                    <a:pt x="0" y="376"/>
                  </a:lnTo>
                  <a:lnTo>
                    <a:pt x="0" y="418"/>
                  </a:lnTo>
                  <a:lnTo>
                    <a:pt x="0" y="460"/>
                  </a:lnTo>
                  <a:lnTo>
                    <a:pt x="41" y="460"/>
                  </a:lnTo>
                  <a:lnTo>
                    <a:pt x="83" y="460"/>
                  </a:lnTo>
                  <a:lnTo>
                    <a:pt x="125" y="460"/>
                  </a:lnTo>
                  <a:lnTo>
                    <a:pt x="125" y="418"/>
                  </a:lnTo>
                  <a:lnTo>
                    <a:pt x="83" y="418"/>
                  </a:lnTo>
                  <a:lnTo>
                    <a:pt x="41" y="418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0" name="Rectangle 1178">
              <a:extLst>
                <a:ext uri="{FF2B5EF4-FFF2-40B4-BE49-F238E27FC236}">
                  <a16:creationId xmlns:a16="http://schemas.microsoft.com/office/drawing/2014/main" id="{CCE804CD-F418-4723-869C-72AFE20E4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6338" y="1655763"/>
              <a:ext cx="66675" cy="66675"/>
            </a:xfrm>
            <a:prstGeom prst="rect">
              <a:avLst/>
            </a:pr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1" name="Freeform 1179">
              <a:extLst>
                <a:ext uri="{FF2B5EF4-FFF2-40B4-BE49-F238E27FC236}">
                  <a16:creationId xmlns:a16="http://schemas.microsoft.com/office/drawing/2014/main" id="{01776D99-5FA3-46DD-9F6A-221343D76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9663" y="1325563"/>
              <a:ext cx="66675" cy="198438"/>
            </a:xfrm>
            <a:custGeom>
              <a:avLst/>
              <a:gdLst>
                <a:gd name="T0" fmla="*/ 42 w 42"/>
                <a:gd name="T1" fmla="*/ 83 h 125"/>
                <a:gd name="T2" fmla="*/ 42 w 42"/>
                <a:gd name="T3" fmla="*/ 41 h 125"/>
                <a:gd name="T4" fmla="*/ 42 w 42"/>
                <a:gd name="T5" fmla="*/ 0 h 125"/>
                <a:gd name="T6" fmla="*/ 0 w 42"/>
                <a:gd name="T7" fmla="*/ 0 h 125"/>
                <a:gd name="T8" fmla="*/ 0 w 42"/>
                <a:gd name="T9" fmla="*/ 41 h 125"/>
                <a:gd name="T10" fmla="*/ 0 w 42"/>
                <a:gd name="T11" fmla="*/ 83 h 125"/>
                <a:gd name="T12" fmla="*/ 0 w 42"/>
                <a:gd name="T13" fmla="*/ 125 h 125"/>
                <a:gd name="T14" fmla="*/ 42 w 42"/>
                <a:gd name="T15" fmla="*/ 125 h 125"/>
                <a:gd name="T16" fmla="*/ 42 w 42"/>
                <a:gd name="T17" fmla="*/ 8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25">
                  <a:moveTo>
                    <a:pt x="42" y="83"/>
                  </a:moveTo>
                  <a:lnTo>
                    <a:pt x="42" y="41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42" y="125"/>
                  </a:lnTo>
                  <a:lnTo>
                    <a:pt x="42" y="83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2" name="Freeform 1180">
              <a:extLst>
                <a:ext uri="{FF2B5EF4-FFF2-40B4-BE49-F238E27FC236}">
                  <a16:creationId xmlns:a16="http://schemas.microsoft.com/office/drawing/2014/main" id="{54DDDCA0-A792-4FC7-B8B7-FC9E8AF36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813" y="2252663"/>
              <a:ext cx="396875" cy="727075"/>
            </a:xfrm>
            <a:custGeom>
              <a:avLst/>
              <a:gdLst>
                <a:gd name="T0" fmla="*/ 167 w 250"/>
                <a:gd name="T1" fmla="*/ 417 h 458"/>
                <a:gd name="T2" fmla="*/ 125 w 250"/>
                <a:gd name="T3" fmla="*/ 417 h 458"/>
                <a:gd name="T4" fmla="*/ 83 w 250"/>
                <a:gd name="T5" fmla="*/ 417 h 458"/>
                <a:gd name="T6" fmla="*/ 41 w 250"/>
                <a:gd name="T7" fmla="*/ 417 h 458"/>
                <a:gd name="T8" fmla="*/ 41 w 250"/>
                <a:gd name="T9" fmla="*/ 375 h 458"/>
                <a:gd name="T10" fmla="*/ 41 w 250"/>
                <a:gd name="T11" fmla="*/ 334 h 458"/>
                <a:gd name="T12" fmla="*/ 41 w 250"/>
                <a:gd name="T13" fmla="*/ 292 h 458"/>
                <a:gd name="T14" fmla="*/ 41 w 250"/>
                <a:gd name="T15" fmla="*/ 250 h 458"/>
                <a:gd name="T16" fmla="*/ 41 w 250"/>
                <a:gd name="T17" fmla="*/ 208 h 458"/>
                <a:gd name="T18" fmla="*/ 41 w 250"/>
                <a:gd name="T19" fmla="*/ 167 h 458"/>
                <a:gd name="T20" fmla="*/ 41 w 250"/>
                <a:gd name="T21" fmla="*/ 125 h 458"/>
                <a:gd name="T22" fmla="*/ 41 w 250"/>
                <a:gd name="T23" fmla="*/ 83 h 458"/>
                <a:gd name="T24" fmla="*/ 41 w 250"/>
                <a:gd name="T25" fmla="*/ 41 h 458"/>
                <a:gd name="T26" fmla="*/ 41 w 250"/>
                <a:gd name="T27" fmla="*/ 0 h 458"/>
                <a:gd name="T28" fmla="*/ 0 w 250"/>
                <a:gd name="T29" fmla="*/ 0 h 458"/>
                <a:gd name="T30" fmla="*/ 0 w 250"/>
                <a:gd name="T31" fmla="*/ 41 h 458"/>
                <a:gd name="T32" fmla="*/ 0 w 250"/>
                <a:gd name="T33" fmla="*/ 83 h 458"/>
                <a:gd name="T34" fmla="*/ 0 w 250"/>
                <a:gd name="T35" fmla="*/ 125 h 458"/>
                <a:gd name="T36" fmla="*/ 0 w 250"/>
                <a:gd name="T37" fmla="*/ 167 h 458"/>
                <a:gd name="T38" fmla="*/ 0 w 250"/>
                <a:gd name="T39" fmla="*/ 208 h 458"/>
                <a:gd name="T40" fmla="*/ 0 w 250"/>
                <a:gd name="T41" fmla="*/ 250 h 458"/>
                <a:gd name="T42" fmla="*/ 0 w 250"/>
                <a:gd name="T43" fmla="*/ 292 h 458"/>
                <a:gd name="T44" fmla="*/ 0 w 250"/>
                <a:gd name="T45" fmla="*/ 334 h 458"/>
                <a:gd name="T46" fmla="*/ 0 w 250"/>
                <a:gd name="T47" fmla="*/ 375 h 458"/>
                <a:gd name="T48" fmla="*/ 0 w 250"/>
                <a:gd name="T49" fmla="*/ 417 h 458"/>
                <a:gd name="T50" fmla="*/ 0 w 250"/>
                <a:gd name="T51" fmla="*/ 458 h 458"/>
                <a:gd name="T52" fmla="*/ 41 w 250"/>
                <a:gd name="T53" fmla="*/ 458 h 458"/>
                <a:gd name="T54" fmla="*/ 83 w 250"/>
                <a:gd name="T55" fmla="*/ 458 h 458"/>
                <a:gd name="T56" fmla="*/ 125 w 250"/>
                <a:gd name="T57" fmla="*/ 458 h 458"/>
                <a:gd name="T58" fmla="*/ 167 w 250"/>
                <a:gd name="T59" fmla="*/ 458 h 458"/>
                <a:gd name="T60" fmla="*/ 209 w 250"/>
                <a:gd name="T61" fmla="*/ 458 h 458"/>
                <a:gd name="T62" fmla="*/ 250 w 250"/>
                <a:gd name="T63" fmla="*/ 458 h 458"/>
                <a:gd name="T64" fmla="*/ 250 w 250"/>
                <a:gd name="T65" fmla="*/ 417 h 458"/>
                <a:gd name="T66" fmla="*/ 209 w 250"/>
                <a:gd name="T67" fmla="*/ 417 h 458"/>
                <a:gd name="T68" fmla="*/ 167 w 250"/>
                <a:gd name="T69" fmla="*/ 41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0" h="458">
                  <a:moveTo>
                    <a:pt x="167" y="417"/>
                  </a:moveTo>
                  <a:lnTo>
                    <a:pt x="125" y="417"/>
                  </a:lnTo>
                  <a:lnTo>
                    <a:pt x="83" y="417"/>
                  </a:lnTo>
                  <a:lnTo>
                    <a:pt x="41" y="417"/>
                  </a:lnTo>
                  <a:lnTo>
                    <a:pt x="41" y="375"/>
                  </a:lnTo>
                  <a:lnTo>
                    <a:pt x="41" y="334"/>
                  </a:lnTo>
                  <a:lnTo>
                    <a:pt x="41" y="292"/>
                  </a:lnTo>
                  <a:lnTo>
                    <a:pt x="41" y="250"/>
                  </a:lnTo>
                  <a:lnTo>
                    <a:pt x="41" y="208"/>
                  </a:lnTo>
                  <a:lnTo>
                    <a:pt x="41" y="167"/>
                  </a:lnTo>
                  <a:lnTo>
                    <a:pt x="41" y="125"/>
                  </a:lnTo>
                  <a:lnTo>
                    <a:pt x="41" y="83"/>
                  </a:lnTo>
                  <a:lnTo>
                    <a:pt x="41" y="41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0" y="208"/>
                  </a:lnTo>
                  <a:lnTo>
                    <a:pt x="0" y="250"/>
                  </a:lnTo>
                  <a:lnTo>
                    <a:pt x="0" y="292"/>
                  </a:lnTo>
                  <a:lnTo>
                    <a:pt x="0" y="334"/>
                  </a:lnTo>
                  <a:lnTo>
                    <a:pt x="0" y="375"/>
                  </a:lnTo>
                  <a:lnTo>
                    <a:pt x="0" y="417"/>
                  </a:lnTo>
                  <a:lnTo>
                    <a:pt x="0" y="458"/>
                  </a:lnTo>
                  <a:lnTo>
                    <a:pt x="41" y="458"/>
                  </a:lnTo>
                  <a:lnTo>
                    <a:pt x="83" y="458"/>
                  </a:lnTo>
                  <a:lnTo>
                    <a:pt x="125" y="458"/>
                  </a:lnTo>
                  <a:lnTo>
                    <a:pt x="167" y="458"/>
                  </a:lnTo>
                  <a:lnTo>
                    <a:pt x="209" y="458"/>
                  </a:lnTo>
                  <a:lnTo>
                    <a:pt x="250" y="458"/>
                  </a:lnTo>
                  <a:lnTo>
                    <a:pt x="250" y="417"/>
                  </a:lnTo>
                  <a:lnTo>
                    <a:pt x="209" y="417"/>
                  </a:lnTo>
                  <a:lnTo>
                    <a:pt x="167" y="417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3" name="Freeform 1181">
              <a:extLst>
                <a:ext uri="{FF2B5EF4-FFF2-40B4-BE49-F238E27FC236}">
                  <a16:creationId xmlns:a16="http://schemas.microsoft.com/office/drawing/2014/main" id="{B89E20E4-CCF9-492C-8CF8-3C2A001ED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6926" y="2317751"/>
              <a:ext cx="131763" cy="465138"/>
            </a:xfrm>
            <a:custGeom>
              <a:avLst/>
              <a:gdLst>
                <a:gd name="T0" fmla="*/ 0 w 83"/>
                <a:gd name="T1" fmla="*/ 0 h 293"/>
                <a:gd name="T2" fmla="*/ 0 w 83"/>
                <a:gd name="T3" fmla="*/ 42 h 293"/>
                <a:gd name="T4" fmla="*/ 42 w 83"/>
                <a:gd name="T5" fmla="*/ 42 h 293"/>
                <a:gd name="T6" fmla="*/ 42 w 83"/>
                <a:gd name="T7" fmla="*/ 84 h 293"/>
                <a:gd name="T8" fmla="*/ 42 w 83"/>
                <a:gd name="T9" fmla="*/ 126 h 293"/>
                <a:gd name="T10" fmla="*/ 42 w 83"/>
                <a:gd name="T11" fmla="*/ 167 h 293"/>
                <a:gd name="T12" fmla="*/ 42 w 83"/>
                <a:gd name="T13" fmla="*/ 209 h 293"/>
                <a:gd name="T14" fmla="*/ 42 w 83"/>
                <a:gd name="T15" fmla="*/ 251 h 293"/>
                <a:gd name="T16" fmla="*/ 42 w 83"/>
                <a:gd name="T17" fmla="*/ 293 h 293"/>
                <a:gd name="T18" fmla="*/ 83 w 83"/>
                <a:gd name="T19" fmla="*/ 293 h 293"/>
                <a:gd name="T20" fmla="*/ 83 w 83"/>
                <a:gd name="T21" fmla="*/ 251 h 293"/>
                <a:gd name="T22" fmla="*/ 83 w 83"/>
                <a:gd name="T23" fmla="*/ 209 h 293"/>
                <a:gd name="T24" fmla="*/ 83 w 83"/>
                <a:gd name="T25" fmla="*/ 167 h 293"/>
                <a:gd name="T26" fmla="*/ 83 w 83"/>
                <a:gd name="T27" fmla="*/ 126 h 293"/>
                <a:gd name="T28" fmla="*/ 83 w 83"/>
                <a:gd name="T29" fmla="*/ 84 h 293"/>
                <a:gd name="T30" fmla="*/ 83 w 83"/>
                <a:gd name="T31" fmla="*/ 42 h 293"/>
                <a:gd name="T32" fmla="*/ 83 w 83"/>
                <a:gd name="T33" fmla="*/ 0 h 293"/>
                <a:gd name="T34" fmla="*/ 42 w 83"/>
                <a:gd name="T35" fmla="*/ 0 h 293"/>
                <a:gd name="T36" fmla="*/ 0 w 83"/>
                <a:gd name="T3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293">
                  <a:moveTo>
                    <a:pt x="0" y="0"/>
                  </a:moveTo>
                  <a:lnTo>
                    <a:pt x="0" y="42"/>
                  </a:lnTo>
                  <a:lnTo>
                    <a:pt x="42" y="42"/>
                  </a:lnTo>
                  <a:lnTo>
                    <a:pt x="42" y="84"/>
                  </a:lnTo>
                  <a:lnTo>
                    <a:pt x="42" y="126"/>
                  </a:lnTo>
                  <a:lnTo>
                    <a:pt x="42" y="167"/>
                  </a:lnTo>
                  <a:lnTo>
                    <a:pt x="42" y="209"/>
                  </a:lnTo>
                  <a:lnTo>
                    <a:pt x="42" y="251"/>
                  </a:lnTo>
                  <a:lnTo>
                    <a:pt x="42" y="293"/>
                  </a:lnTo>
                  <a:lnTo>
                    <a:pt x="83" y="293"/>
                  </a:lnTo>
                  <a:lnTo>
                    <a:pt x="83" y="251"/>
                  </a:lnTo>
                  <a:lnTo>
                    <a:pt x="83" y="209"/>
                  </a:lnTo>
                  <a:lnTo>
                    <a:pt x="83" y="167"/>
                  </a:lnTo>
                  <a:lnTo>
                    <a:pt x="83" y="126"/>
                  </a:lnTo>
                  <a:lnTo>
                    <a:pt x="83" y="84"/>
                  </a:lnTo>
                  <a:lnTo>
                    <a:pt x="83" y="42"/>
                  </a:lnTo>
                  <a:lnTo>
                    <a:pt x="83" y="0"/>
                  </a:lnTo>
                  <a:lnTo>
                    <a:pt x="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4" name="Freeform 1182">
              <a:extLst>
                <a:ext uri="{FF2B5EF4-FFF2-40B4-BE49-F238E27FC236}">
                  <a16:creationId xmlns:a16="http://schemas.microsoft.com/office/drawing/2014/main" id="{BD8DD85E-C0E9-4B6D-A7DE-347C0FEFC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6" y="1655763"/>
              <a:ext cx="198438" cy="396875"/>
            </a:xfrm>
            <a:custGeom>
              <a:avLst/>
              <a:gdLst>
                <a:gd name="T0" fmla="*/ 0 w 125"/>
                <a:gd name="T1" fmla="*/ 83 h 250"/>
                <a:gd name="T2" fmla="*/ 0 w 125"/>
                <a:gd name="T3" fmla="*/ 126 h 250"/>
                <a:gd name="T4" fmla="*/ 0 w 125"/>
                <a:gd name="T5" fmla="*/ 167 h 250"/>
                <a:gd name="T6" fmla="*/ 0 w 125"/>
                <a:gd name="T7" fmla="*/ 209 h 250"/>
                <a:gd name="T8" fmla="*/ 0 w 125"/>
                <a:gd name="T9" fmla="*/ 250 h 250"/>
                <a:gd name="T10" fmla="*/ 41 w 125"/>
                <a:gd name="T11" fmla="*/ 250 h 250"/>
                <a:gd name="T12" fmla="*/ 84 w 125"/>
                <a:gd name="T13" fmla="*/ 250 h 250"/>
                <a:gd name="T14" fmla="*/ 125 w 125"/>
                <a:gd name="T15" fmla="*/ 250 h 250"/>
                <a:gd name="T16" fmla="*/ 125 w 125"/>
                <a:gd name="T17" fmla="*/ 209 h 250"/>
                <a:gd name="T18" fmla="*/ 84 w 125"/>
                <a:gd name="T19" fmla="*/ 209 h 250"/>
                <a:gd name="T20" fmla="*/ 41 w 125"/>
                <a:gd name="T21" fmla="*/ 209 h 250"/>
                <a:gd name="T22" fmla="*/ 41 w 125"/>
                <a:gd name="T23" fmla="*/ 167 h 250"/>
                <a:gd name="T24" fmla="*/ 41 w 125"/>
                <a:gd name="T25" fmla="*/ 126 h 250"/>
                <a:gd name="T26" fmla="*/ 41 w 125"/>
                <a:gd name="T27" fmla="*/ 83 h 250"/>
                <a:gd name="T28" fmla="*/ 41 w 125"/>
                <a:gd name="T29" fmla="*/ 42 h 250"/>
                <a:gd name="T30" fmla="*/ 41 w 125"/>
                <a:gd name="T31" fmla="*/ 0 h 250"/>
                <a:gd name="T32" fmla="*/ 0 w 125"/>
                <a:gd name="T33" fmla="*/ 0 h 250"/>
                <a:gd name="T34" fmla="*/ 0 w 125"/>
                <a:gd name="T35" fmla="*/ 42 h 250"/>
                <a:gd name="T36" fmla="*/ 0 w 125"/>
                <a:gd name="T37" fmla="*/ 8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250">
                  <a:moveTo>
                    <a:pt x="0" y="83"/>
                  </a:moveTo>
                  <a:lnTo>
                    <a:pt x="0" y="126"/>
                  </a:lnTo>
                  <a:lnTo>
                    <a:pt x="0" y="167"/>
                  </a:lnTo>
                  <a:lnTo>
                    <a:pt x="0" y="209"/>
                  </a:lnTo>
                  <a:lnTo>
                    <a:pt x="0" y="250"/>
                  </a:lnTo>
                  <a:lnTo>
                    <a:pt x="41" y="250"/>
                  </a:lnTo>
                  <a:lnTo>
                    <a:pt x="84" y="250"/>
                  </a:lnTo>
                  <a:lnTo>
                    <a:pt x="125" y="250"/>
                  </a:lnTo>
                  <a:lnTo>
                    <a:pt x="125" y="209"/>
                  </a:lnTo>
                  <a:lnTo>
                    <a:pt x="84" y="209"/>
                  </a:lnTo>
                  <a:lnTo>
                    <a:pt x="41" y="209"/>
                  </a:lnTo>
                  <a:lnTo>
                    <a:pt x="41" y="167"/>
                  </a:lnTo>
                  <a:lnTo>
                    <a:pt x="41" y="126"/>
                  </a:lnTo>
                  <a:lnTo>
                    <a:pt x="41" y="83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5" name="Freeform 1183">
              <a:extLst>
                <a:ext uri="{FF2B5EF4-FFF2-40B4-BE49-F238E27FC236}">
                  <a16:creationId xmlns:a16="http://schemas.microsoft.com/office/drawing/2014/main" id="{FD089D8C-12B6-45CF-95DF-EA3BFDA36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1325563"/>
              <a:ext cx="200025" cy="330200"/>
            </a:xfrm>
            <a:custGeom>
              <a:avLst/>
              <a:gdLst>
                <a:gd name="T0" fmla="*/ 84 w 126"/>
                <a:gd name="T1" fmla="*/ 208 h 208"/>
                <a:gd name="T2" fmla="*/ 126 w 126"/>
                <a:gd name="T3" fmla="*/ 208 h 208"/>
                <a:gd name="T4" fmla="*/ 126 w 126"/>
                <a:gd name="T5" fmla="*/ 167 h 208"/>
                <a:gd name="T6" fmla="*/ 84 w 126"/>
                <a:gd name="T7" fmla="*/ 167 h 208"/>
                <a:gd name="T8" fmla="*/ 43 w 126"/>
                <a:gd name="T9" fmla="*/ 167 h 208"/>
                <a:gd name="T10" fmla="*/ 43 w 126"/>
                <a:gd name="T11" fmla="*/ 125 h 208"/>
                <a:gd name="T12" fmla="*/ 43 w 126"/>
                <a:gd name="T13" fmla="*/ 83 h 208"/>
                <a:gd name="T14" fmla="*/ 43 w 126"/>
                <a:gd name="T15" fmla="*/ 41 h 208"/>
                <a:gd name="T16" fmla="*/ 43 w 126"/>
                <a:gd name="T17" fmla="*/ 0 h 208"/>
                <a:gd name="T18" fmla="*/ 0 w 126"/>
                <a:gd name="T19" fmla="*/ 0 h 208"/>
                <a:gd name="T20" fmla="*/ 0 w 126"/>
                <a:gd name="T21" fmla="*/ 41 h 208"/>
                <a:gd name="T22" fmla="*/ 0 w 126"/>
                <a:gd name="T23" fmla="*/ 83 h 208"/>
                <a:gd name="T24" fmla="*/ 0 w 126"/>
                <a:gd name="T25" fmla="*/ 125 h 208"/>
                <a:gd name="T26" fmla="*/ 0 w 126"/>
                <a:gd name="T27" fmla="*/ 167 h 208"/>
                <a:gd name="T28" fmla="*/ 0 w 126"/>
                <a:gd name="T29" fmla="*/ 208 h 208"/>
                <a:gd name="T30" fmla="*/ 43 w 126"/>
                <a:gd name="T31" fmla="*/ 208 h 208"/>
                <a:gd name="T32" fmla="*/ 84 w 126"/>
                <a:gd name="T3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208">
                  <a:moveTo>
                    <a:pt x="84" y="208"/>
                  </a:moveTo>
                  <a:lnTo>
                    <a:pt x="126" y="208"/>
                  </a:lnTo>
                  <a:lnTo>
                    <a:pt x="126" y="167"/>
                  </a:lnTo>
                  <a:lnTo>
                    <a:pt x="84" y="167"/>
                  </a:lnTo>
                  <a:lnTo>
                    <a:pt x="43" y="167"/>
                  </a:lnTo>
                  <a:lnTo>
                    <a:pt x="43" y="125"/>
                  </a:lnTo>
                  <a:lnTo>
                    <a:pt x="43" y="83"/>
                  </a:lnTo>
                  <a:lnTo>
                    <a:pt x="43" y="41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0" y="83"/>
                  </a:lnTo>
                  <a:lnTo>
                    <a:pt x="0" y="125"/>
                  </a:lnTo>
                  <a:lnTo>
                    <a:pt x="0" y="167"/>
                  </a:lnTo>
                  <a:lnTo>
                    <a:pt x="0" y="208"/>
                  </a:lnTo>
                  <a:lnTo>
                    <a:pt x="43" y="208"/>
                  </a:lnTo>
                  <a:lnTo>
                    <a:pt x="84" y="208"/>
                  </a:lnTo>
                  <a:close/>
                </a:path>
              </a:pathLst>
            </a:custGeom>
            <a:solidFill>
              <a:srgbClr val="2998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18" name="TextBox 1217">
            <a:extLst>
              <a:ext uri="{FF2B5EF4-FFF2-40B4-BE49-F238E27FC236}">
                <a16:creationId xmlns:a16="http://schemas.microsoft.com/office/drawing/2014/main" id="{08CEE414-9C21-4F50-9211-A1605BD7FE0D}"/>
              </a:ext>
            </a:extLst>
          </p:cNvPr>
          <p:cNvSpPr txBox="1"/>
          <p:nvPr/>
        </p:nvSpPr>
        <p:spPr>
          <a:xfrm>
            <a:off x="2874096" y="3281961"/>
            <a:ext cx="6443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From your friends at</a:t>
            </a:r>
            <a:r>
              <a:rPr lang="en-US" sz="2000" b="1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 BrightCarbon</a:t>
            </a:r>
          </a:p>
        </p:txBody>
      </p:sp>
      <p:sp>
        <p:nvSpPr>
          <p:cNvPr id="1268" name="TextBox 1267">
            <a:extLst>
              <a:ext uri="{FF2B5EF4-FFF2-40B4-BE49-F238E27FC236}">
                <a16:creationId xmlns:a16="http://schemas.microsoft.com/office/drawing/2014/main" id="{8473D2AA-A010-4891-8300-DB8EE803151F}"/>
              </a:ext>
            </a:extLst>
          </p:cNvPr>
          <p:cNvSpPr txBox="1"/>
          <p:nvPr/>
        </p:nvSpPr>
        <p:spPr>
          <a:xfrm>
            <a:off x="2874096" y="1096862"/>
            <a:ext cx="6443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nsolas" panose="020B0609020204030204" pitchFamily="49" charset="0"/>
                <a:ea typeface="MS Gothic" panose="020B0609070205080204" pitchFamily="49" charset="-128"/>
                <a:cs typeface="Pokemon Classic" panose="00000400000000000000" pitchFamily="2" charset="0"/>
              </a:rPr>
              <a:t>Congrats! You made it.</a:t>
            </a:r>
          </a:p>
        </p:txBody>
      </p:sp>
      <p:pic>
        <p:nvPicPr>
          <p:cNvPr id="2" name="Picture 1">
            <a:hlinkClick r:id="" action="ppaction://hlinkshowjump?jump=endshow"/>
            <a:extLst>
              <a:ext uri="{FF2B5EF4-FFF2-40B4-BE49-F238E27FC236}">
                <a16:creationId xmlns:a16="http://schemas.microsoft.com/office/drawing/2014/main" id="{5ADF3DE9-3DF4-4F7A-858C-0EEF6C111D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711" y="6045866"/>
            <a:ext cx="1215830" cy="545710"/>
          </a:xfrm>
          <a:prstGeom prst="rect">
            <a:avLst/>
          </a:prstGeom>
        </p:spPr>
      </p:pic>
      <p:grpSp>
        <p:nvGrpSpPr>
          <p:cNvPr id="1232" name="Group 1231">
            <a:extLst>
              <a:ext uri="{FF2B5EF4-FFF2-40B4-BE49-F238E27FC236}">
                <a16:creationId xmlns:a16="http://schemas.microsoft.com/office/drawing/2014/main" id="{8136BC53-D147-4FDA-A193-36684115C3A3}"/>
              </a:ext>
            </a:extLst>
          </p:cNvPr>
          <p:cNvGrpSpPr/>
          <p:nvPr/>
        </p:nvGrpSpPr>
        <p:grpSpPr>
          <a:xfrm>
            <a:off x="8717909" y="1077178"/>
            <a:ext cx="762939" cy="761824"/>
            <a:chOff x="13228638" y="-1239838"/>
            <a:chExt cx="1085850" cy="1084263"/>
          </a:xfrm>
          <a:solidFill>
            <a:schemeClr val="bg1"/>
          </a:solidFill>
        </p:grpSpPr>
        <p:sp>
          <p:nvSpPr>
            <p:cNvPr id="1120" name="Freeform 5">
              <a:extLst>
                <a:ext uri="{FF2B5EF4-FFF2-40B4-BE49-F238E27FC236}">
                  <a16:creationId xmlns:a16="http://schemas.microsoft.com/office/drawing/2014/main" id="{23621B27-315C-424A-809C-199280A69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8638" y="-949325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6">
              <a:extLst>
                <a:ext uri="{FF2B5EF4-FFF2-40B4-BE49-F238E27FC236}">
                  <a16:creationId xmlns:a16="http://schemas.microsoft.com/office/drawing/2014/main" id="{9006F0A2-E538-48FC-A58E-C8BF05D90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8638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7">
              <a:extLst>
                <a:ext uri="{FF2B5EF4-FFF2-40B4-BE49-F238E27FC236}">
                  <a16:creationId xmlns:a16="http://schemas.microsoft.com/office/drawing/2014/main" id="{A87A0EE4-C742-41EE-9421-C02D5D96D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8638" y="-51593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8">
              <a:extLst>
                <a:ext uri="{FF2B5EF4-FFF2-40B4-BE49-F238E27FC236}">
                  <a16:creationId xmlns:a16="http://schemas.microsoft.com/office/drawing/2014/main" id="{7777BD6D-A389-46AF-BE65-F32933E40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1663" y="-877888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9">
              <a:extLst>
                <a:ext uri="{FF2B5EF4-FFF2-40B4-BE49-F238E27FC236}">
                  <a16:creationId xmlns:a16="http://schemas.microsoft.com/office/drawing/2014/main" id="{F0CBCE40-01A0-4D37-A048-303127D76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1663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0">
              <a:extLst>
                <a:ext uri="{FF2B5EF4-FFF2-40B4-BE49-F238E27FC236}">
                  <a16:creationId xmlns:a16="http://schemas.microsoft.com/office/drawing/2014/main" id="{6F9FA7E4-5AF2-44F9-8559-ACD5EA214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1663" y="-588963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1">
              <a:extLst>
                <a:ext uri="{FF2B5EF4-FFF2-40B4-BE49-F238E27FC236}">
                  <a16:creationId xmlns:a16="http://schemas.microsoft.com/office/drawing/2014/main" id="{16C73378-65CE-447B-84C9-42649D8A6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688" y="-109378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2">
              <a:extLst>
                <a:ext uri="{FF2B5EF4-FFF2-40B4-BE49-F238E27FC236}">
                  <a16:creationId xmlns:a16="http://schemas.microsoft.com/office/drawing/2014/main" id="{DA495781-6CD3-434D-83EA-41CB2D85B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688" y="-804863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">
              <a:extLst>
                <a:ext uri="{FF2B5EF4-FFF2-40B4-BE49-F238E27FC236}">
                  <a16:creationId xmlns:a16="http://schemas.microsoft.com/office/drawing/2014/main" id="{3C339761-1FAA-4A99-A791-27A7929C5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688" y="-660400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Freeform 14">
              <a:extLst>
                <a:ext uri="{FF2B5EF4-FFF2-40B4-BE49-F238E27FC236}">
                  <a16:creationId xmlns:a16="http://schemas.microsoft.com/office/drawing/2014/main" id="{76629AF8-2455-4F08-A5B7-38FEE6879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688" y="-371475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5">
              <a:extLst>
                <a:ext uri="{FF2B5EF4-FFF2-40B4-BE49-F238E27FC236}">
                  <a16:creationId xmlns:a16="http://schemas.microsoft.com/office/drawing/2014/main" id="{16229F68-5C92-4586-9F09-95C3D9D12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26" y="-1022350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6">
              <a:extLst>
                <a:ext uri="{FF2B5EF4-FFF2-40B4-BE49-F238E27FC236}">
                  <a16:creationId xmlns:a16="http://schemas.microsoft.com/office/drawing/2014/main" id="{35035CE6-53A2-4B4E-976D-6A6D60067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26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Freeform 17">
              <a:extLst>
                <a:ext uri="{FF2B5EF4-FFF2-40B4-BE49-F238E27FC236}">
                  <a16:creationId xmlns:a16="http://schemas.microsoft.com/office/drawing/2014/main" id="{491C7FFA-B29B-49C1-B9F0-89A54A1EC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26" y="-444500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8">
              <a:extLst>
                <a:ext uri="{FF2B5EF4-FFF2-40B4-BE49-F238E27FC236}">
                  <a16:creationId xmlns:a16="http://schemas.microsoft.com/office/drawing/2014/main" id="{9F44B7AB-C852-4D4E-B2F9-833BE2F1C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151" y="-1239838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9">
              <a:extLst>
                <a:ext uri="{FF2B5EF4-FFF2-40B4-BE49-F238E27FC236}">
                  <a16:creationId xmlns:a16="http://schemas.microsoft.com/office/drawing/2014/main" id="{8C72DA04-CA44-415D-9E84-77FA5F557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151" y="-949325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Freeform 20">
              <a:extLst>
                <a:ext uri="{FF2B5EF4-FFF2-40B4-BE49-F238E27FC236}">
                  <a16:creationId xmlns:a16="http://schemas.microsoft.com/office/drawing/2014/main" id="{B97A04FF-3531-48B7-872B-41ABDD3B1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151" y="-733425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21">
              <a:extLst>
                <a:ext uri="{FF2B5EF4-FFF2-40B4-BE49-F238E27FC236}">
                  <a16:creationId xmlns:a16="http://schemas.microsoft.com/office/drawing/2014/main" id="{ACBB7393-BB6B-4CCA-AA1A-541A6C40F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151" y="-51593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22">
              <a:extLst>
                <a:ext uri="{FF2B5EF4-FFF2-40B4-BE49-F238E27FC236}">
                  <a16:creationId xmlns:a16="http://schemas.microsoft.com/office/drawing/2014/main" id="{4744D199-447E-42FE-862B-5F83FCA22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151" y="-228600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23">
              <a:extLst>
                <a:ext uri="{FF2B5EF4-FFF2-40B4-BE49-F238E27FC236}">
                  <a16:creationId xmlns:a16="http://schemas.microsoft.com/office/drawing/2014/main" id="{5AF8A91C-B960-468A-9DFB-363DE40A6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0588" y="-1166813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24">
              <a:extLst>
                <a:ext uri="{FF2B5EF4-FFF2-40B4-BE49-F238E27FC236}">
                  <a16:creationId xmlns:a16="http://schemas.microsoft.com/office/drawing/2014/main" id="{4B14FC1B-33F3-49B8-A3F9-BF7148370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0588" y="-877888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25">
              <a:extLst>
                <a:ext uri="{FF2B5EF4-FFF2-40B4-BE49-F238E27FC236}">
                  <a16:creationId xmlns:a16="http://schemas.microsoft.com/office/drawing/2014/main" id="{4834EE17-82D4-4A27-8B0E-A497C8DFD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0588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Freeform 26">
              <a:extLst>
                <a:ext uri="{FF2B5EF4-FFF2-40B4-BE49-F238E27FC236}">
                  <a16:creationId xmlns:a16="http://schemas.microsoft.com/office/drawing/2014/main" id="{8B38933B-EA5A-4DE4-B077-8E6B36A33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0588" y="-588963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27">
              <a:extLst>
                <a:ext uri="{FF2B5EF4-FFF2-40B4-BE49-F238E27FC236}">
                  <a16:creationId xmlns:a16="http://schemas.microsoft.com/office/drawing/2014/main" id="{81141DEE-B3CC-47C1-8829-6B3431AED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0588" y="-30003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28">
              <a:extLst>
                <a:ext uri="{FF2B5EF4-FFF2-40B4-BE49-F238E27FC236}">
                  <a16:creationId xmlns:a16="http://schemas.microsoft.com/office/drawing/2014/main" id="{6DE0716E-0166-46F4-971C-DF697406D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3613" y="-109378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Freeform 29">
              <a:extLst>
                <a:ext uri="{FF2B5EF4-FFF2-40B4-BE49-F238E27FC236}">
                  <a16:creationId xmlns:a16="http://schemas.microsoft.com/office/drawing/2014/main" id="{6A536901-5F6A-4218-9103-AE299F737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3613" y="-804863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Freeform 30">
              <a:extLst>
                <a:ext uri="{FF2B5EF4-FFF2-40B4-BE49-F238E27FC236}">
                  <a16:creationId xmlns:a16="http://schemas.microsoft.com/office/drawing/2014/main" id="{8B40BC82-2C30-45AD-B633-149CAAF9A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3613" y="-660400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31">
              <a:extLst>
                <a:ext uri="{FF2B5EF4-FFF2-40B4-BE49-F238E27FC236}">
                  <a16:creationId xmlns:a16="http://schemas.microsoft.com/office/drawing/2014/main" id="{DA2774DD-0579-4EAB-8CC8-D8D2D3080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3613" y="-371475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E66E5384-C8F4-4FAB-81DF-40014A881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1239838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4C40B812-E4D8-4823-9C87-28BE1F39F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1166813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7397129-8A23-4F67-9688-8E8CF95A3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1022350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E6A7461-CC58-4A00-AA1A-1BEC6F0A0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9" y="-949325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6B01AA94-A4A0-4729-9D9E-295EB0C1D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877888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E25AC67F-6294-4CAA-ADB6-B7947800B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733425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DDF7721-DB88-47F0-8798-2490A3D7A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588963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1DABE84B-761D-4301-87F0-B5324495E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51593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53348B1-C497-49F6-BB45-7FCAC1DAC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444500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A5E78D4-1F8F-4437-A7DB-90BBEED33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30003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4547592-BC7E-4E69-AA37-C3CB5D5D0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228600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A13A892-DA6A-4885-8238-BC54D6BFA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8076" y="-109378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0A74556-4BB5-42D0-8CAD-1165A9C8B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8076" y="-804863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AD137BA7-C76A-448F-A59A-840BF6D59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8076" y="-660400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1513E5E0-2833-42DB-9B03-31E1E0F42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8076" y="-371475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BDDD99B4-C4F2-4927-8EC8-A689AE6D7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01" y="-1166813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853F14F1-6B41-428B-80BD-1ABB2D51C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01" y="-877888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0102F549-B8A5-42A0-B7CA-DED1F1E24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01" y="-733425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3400929-1F49-4CE6-A9B2-59BDDEF1C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01" y="-588963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5BE249D8-46D0-4464-8F18-96A06EAE0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01" y="-30003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E1D46399-4788-4674-A85E-85A9FC486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538" y="-1239838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5C1DEED9-6627-4981-A493-33DDE716A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538" y="-949325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399BEAD-E536-4E1F-87A7-B5FC51F7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538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6AA74EA0-5AA4-41CD-A212-509D22858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538" y="-51593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F8416951-936E-45B3-9731-1030F1342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538" y="-228600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E84554A0-3001-48EA-B5CC-834986BC4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5563" y="-1022350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46DC0B0-5C2E-405F-965C-892087312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5563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446A87C0-99A5-4306-B284-F69969C0A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5563" y="-444500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9498EC14-8DAF-4C2E-9618-5AA588467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8588" y="-109378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5EE7FE25-A280-4BA1-8502-8842A2A8E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8588" y="-804863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CF2944EE-2831-4888-914C-AF6AA46D5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8588" y="-660400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6" name="Freeform 63">
              <a:extLst>
                <a:ext uri="{FF2B5EF4-FFF2-40B4-BE49-F238E27FC236}">
                  <a16:creationId xmlns:a16="http://schemas.microsoft.com/office/drawing/2014/main" id="{FEA2C60C-1CA0-46E8-9477-8254C40A2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8588" y="-371475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2" name="Freeform 64">
              <a:extLst>
                <a:ext uri="{FF2B5EF4-FFF2-40B4-BE49-F238E27FC236}">
                  <a16:creationId xmlns:a16="http://schemas.microsoft.com/office/drawing/2014/main" id="{1F0D3537-879C-4915-9A9C-A8D682CB3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0026" y="-877888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3" name="Freeform 65">
              <a:extLst>
                <a:ext uri="{FF2B5EF4-FFF2-40B4-BE49-F238E27FC236}">
                  <a16:creationId xmlns:a16="http://schemas.microsoft.com/office/drawing/2014/main" id="{764030BE-23E5-4C7B-8C03-C05DA31D7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0026" y="-733425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4" name="Freeform 66">
              <a:extLst>
                <a:ext uri="{FF2B5EF4-FFF2-40B4-BE49-F238E27FC236}">
                  <a16:creationId xmlns:a16="http://schemas.microsoft.com/office/drawing/2014/main" id="{F131401E-68FE-48DE-A2E8-4B07389C4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0026" y="-588963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5" name="Freeform 67">
              <a:extLst>
                <a:ext uri="{FF2B5EF4-FFF2-40B4-BE49-F238E27FC236}">
                  <a16:creationId xmlns:a16="http://schemas.microsoft.com/office/drawing/2014/main" id="{10D86B83-ADAF-4EF8-BA80-A7CC4F831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1463" y="-949325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6" name="Freeform 68">
              <a:extLst>
                <a:ext uri="{FF2B5EF4-FFF2-40B4-BE49-F238E27FC236}">
                  <a16:creationId xmlns:a16="http://schemas.microsoft.com/office/drawing/2014/main" id="{6A17505C-9DA3-4143-8159-843824D0F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1463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7" name="Freeform 69">
              <a:extLst>
                <a:ext uri="{FF2B5EF4-FFF2-40B4-BE49-F238E27FC236}">
                  <a16:creationId xmlns:a16="http://schemas.microsoft.com/office/drawing/2014/main" id="{3F29D5F0-43F8-4BF3-BCBF-6BD0D8BA5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1463" y="-51593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03" name="Group 1302">
            <a:extLst>
              <a:ext uri="{FF2B5EF4-FFF2-40B4-BE49-F238E27FC236}">
                <a16:creationId xmlns:a16="http://schemas.microsoft.com/office/drawing/2014/main" id="{203F8098-E903-4950-BB11-43721543AF10}"/>
              </a:ext>
            </a:extLst>
          </p:cNvPr>
          <p:cNvGrpSpPr/>
          <p:nvPr/>
        </p:nvGrpSpPr>
        <p:grpSpPr>
          <a:xfrm>
            <a:off x="11001017" y="1775245"/>
            <a:ext cx="823679" cy="822577"/>
            <a:chOff x="12800998" y="62942"/>
            <a:chExt cx="1185862" cy="1184275"/>
          </a:xfrm>
          <a:solidFill>
            <a:schemeClr val="bg1"/>
          </a:solidFill>
        </p:grpSpPr>
        <p:sp>
          <p:nvSpPr>
            <p:cNvPr id="1235" name="Freeform 73">
              <a:extLst>
                <a:ext uri="{FF2B5EF4-FFF2-40B4-BE49-F238E27FC236}">
                  <a16:creationId xmlns:a16="http://schemas.microsoft.com/office/drawing/2014/main" id="{9404922B-D32D-43BF-8940-9E47FE933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0998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" name="Freeform 74">
              <a:extLst>
                <a:ext uri="{FF2B5EF4-FFF2-40B4-BE49-F238E27FC236}">
                  <a16:creationId xmlns:a16="http://schemas.microsoft.com/office/drawing/2014/main" id="{F236F29D-11B4-4D74-943B-D88B6EAAA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0998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" name="Freeform 75">
              <a:extLst>
                <a:ext uri="{FF2B5EF4-FFF2-40B4-BE49-F238E27FC236}">
                  <a16:creationId xmlns:a16="http://schemas.microsoft.com/office/drawing/2014/main" id="{3D1216CD-4775-4629-AC3C-79057774A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0998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" name="Freeform 76">
              <a:extLst>
                <a:ext uri="{FF2B5EF4-FFF2-40B4-BE49-F238E27FC236}">
                  <a16:creationId xmlns:a16="http://schemas.microsoft.com/office/drawing/2014/main" id="{B8812CD3-DCC8-4580-9CE3-62C62DBA8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0372" y="4566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" name="Freeform 77">
              <a:extLst>
                <a:ext uri="{FF2B5EF4-FFF2-40B4-BE49-F238E27FC236}">
                  <a16:creationId xmlns:a16="http://schemas.microsoft.com/office/drawing/2014/main" id="{0839B0D4-ACBA-4B4E-8C99-332517743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0372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" name="Freeform 78">
              <a:extLst>
                <a:ext uri="{FF2B5EF4-FFF2-40B4-BE49-F238E27FC236}">
                  <a16:creationId xmlns:a16="http://schemas.microsoft.com/office/drawing/2014/main" id="{871FED0D-02DB-419D-8BB6-D3C9B8969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0372" y="772554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79">
              <a:extLst>
                <a:ext uri="{FF2B5EF4-FFF2-40B4-BE49-F238E27FC236}">
                  <a16:creationId xmlns:a16="http://schemas.microsoft.com/office/drawing/2014/main" id="{C3B6BA97-C330-44CB-8E3B-378976669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9747" y="221692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80">
              <a:extLst>
                <a:ext uri="{FF2B5EF4-FFF2-40B4-BE49-F238E27FC236}">
                  <a16:creationId xmlns:a16="http://schemas.microsoft.com/office/drawing/2014/main" id="{20B16101-9647-4379-89D6-8453D7827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9747" y="53601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81">
              <a:extLst>
                <a:ext uri="{FF2B5EF4-FFF2-40B4-BE49-F238E27FC236}">
                  <a16:creationId xmlns:a16="http://schemas.microsoft.com/office/drawing/2014/main" id="{B7A526A1-0BA8-4B39-B2C5-4732E9D77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9747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82">
              <a:extLst>
                <a:ext uri="{FF2B5EF4-FFF2-40B4-BE49-F238E27FC236}">
                  <a16:creationId xmlns:a16="http://schemas.microsoft.com/office/drawing/2014/main" id="{649F70FF-8466-4B30-A486-2E3DA28B8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9747" y="694767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83">
              <a:extLst>
                <a:ext uri="{FF2B5EF4-FFF2-40B4-BE49-F238E27FC236}">
                  <a16:creationId xmlns:a16="http://schemas.microsoft.com/office/drawing/2014/main" id="{15B02860-3543-41F1-99FC-E9F719662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9747" y="10090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84">
              <a:extLst>
                <a:ext uri="{FF2B5EF4-FFF2-40B4-BE49-F238E27FC236}">
                  <a16:creationId xmlns:a16="http://schemas.microsoft.com/office/drawing/2014/main" id="{E9BE73EB-C089-469A-BAED-C969D3F8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9122" y="29947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85">
              <a:extLst>
                <a:ext uri="{FF2B5EF4-FFF2-40B4-BE49-F238E27FC236}">
                  <a16:creationId xmlns:a16="http://schemas.microsoft.com/office/drawing/2014/main" id="{3E3DDFB7-20B9-4CCE-A706-BA5724785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9122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86">
              <a:extLst>
                <a:ext uri="{FF2B5EF4-FFF2-40B4-BE49-F238E27FC236}">
                  <a16:creationId xmlns:a16="http://schemas.microsoft.com/office/drawing/2014/main" id="{001CEE6A-A5E7-4851-A234-4CE4EB340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9122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87">
              <a:extLst>
                <a:ext uri="{FF2B5EF4-FFF2-40B4-BE49-F238E27FC236}">
                  <a16:creationId xmlns:a16="http://schemas.microsoft.com/office/drawing/2014/main" id="{DFEFBEDE-DCA9-45AC-9C16-02319CB8D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9122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88">
              <a:extLst>
                <a:ext uri="{FF2B5EF4-FFF2-40B4-BE49-F238E27FC236}">
                  <a16:creationId xmlns:a16="http://schemas.microsoft.com/office/drawing/2014/main" id="{665BF5E0-5C0F-4FE8-BA63-B01E0C6FA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9122" y="93130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89">
              <a:extLst>
                <a:ext uri="{FF2B5EF4-FFF2-40B4-BE49-F238E27FC236}">
                  <a16:creationId xmlns:a16="http://schemas.microsoft.com/office/drawing/2014/main" id="{FA687E22-2F0B-4433-A481-763BFA5C5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6294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90">
              <a:extLst>
                <a:ext uri="{FF2B5EF4-FFF2-40B4-BE49-F238E27FC236}">
                  <a16:creationId xmlns:a16="http://schemas.microsoft.com/office/drawing/2014/main" id="{C3B8D347-FF1C-489A-88B9-1F831F830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299479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91">
              <a:extLst>
                <a:ext uri="{FF2B5EF4-FFF2-40B4-BE49-F238E27FC236}">
                  <a16:creationId xmlns:a16="http://schemas.microsoft.com/office/drawing/2014/main" id="{A89FCBF6-FE83-4D00-9CD3-82752D609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378854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92">
              <a:extLst>
                <a:ext uri="{FF2B5EF4-FFF2-40B4-BE49-F238E27FC236}">
                  <a16:creationId xmlns:a16="http://schemas.microsoft.com/office/drawing/2014/main" id="{5501E2CA-EED9-4538-B7DF-ACF19E505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536017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93">
              <a:extLst>
                <a:ext uri="{FF2B5EF4-FFF2-40B4-BE49-F238E27FC236}">
                  <a16:creationId xmlns:a16="http://schemas.microsoft.com/office/drawing/2014/main" id="{BDDD53D6-0AB4-4D62-9DE1-44E4EC5F9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61539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94">
              <a:extLst>
                <a:ext uri="{FF2B5EF4-FFF2-40B4-BE49-F238E27FC236}">
                  <a16:creationId xmlns:a16="http://schemas.microsoft.com/office/drawing/2014/main" id="{EAB66C2C-DC07-44AF-B3DF-C1AB1BCDF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694767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95">
              <a:extLst>
                <a:ext uri="{FF2B5EF4-FFF2-40B4-BE49-F238E27FC236}">
                  <a16:creationId xmlns:a16="http://schemas.microsoft.com/office/drawing/2014/main" id="{2937A69B-D320-4769-A43C-B8A9B3A7B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851929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96">
              <a:extLst>
                <a:ext uri="{FF2B5EF4-FFF2-40B4-BE49-F238E27FC236}">
                  <a16:creationId xmlns:a16="http://schemas.microsoft.com/office/drawing/2014/main" id="{636EDD10-E72A-4156-9448-9B74E19B5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931304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97">
              <a:extLst>
                <a:ext uri="{FF2B5EF4-FFF2-40B4-BE49-F238E27FC236}">
                  <a16:creationId xmlns:a16="http://schemas.microsoft.com/office/drawing/2014/main" id="{CF0B913F-7B0E-4D9C-A33C-E89FEFA37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116784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98">
              <a:extLst>
                <a:ext uri="{FF2B5EF4-FFF2-40B4-BE49-F238E27FC236}">
                  <a16:creationId xmlns:a16="http://schemas.microsoft.com/office/drawing/2014/main" id="{98B56C16-51EC-4CCE-9A9E-268736B60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6285" y="14231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99">
              <a:extLst>
                <a:ext uri="{FF2B5EF4-FFF2-40B4-BE49-F238E27FC236}">
                  <a16:creationId xmlns:a16="http://schemas.microsoft.com/office/drawing/2014/main" id="{870D316E-3D19-43BD-BC12-21B708EC3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6285" y="4566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00">
              <a:extLst>
                <a:ext uri="{FF2B5EF4-FFF2-40B4-BE49-F238E27FC236}">
                  <a16:creationId xmlns:a16="http://schemas.microsoft.com/office/drawing/2014/main" id="{E0F731DB-48BB-41C1-9230-CC38DC563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6285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01">
              <a:extLst>
                <a:ext uri="{FF2B5EF4-FFF2-40B4-BE49-F238E27FC236}">
                  <a16:creationId xmlns:a16="http://schemas.microsoft.com/office/drawing/2014/main" id="{4F6AA250-3D19-466E-A36E-EAF55C31A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6285" y="772554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02">
              <a:extLst>
                <a:ext uri="{FF2B5EF4-FFF2-40B4-BE49-F238E27FC236}">
                  <a16:creationId xmlns:a16="http://schemas.microsoft.com/office/drawing/2014/main" id="{3B559C42-DBC5-4635-A299-C913D8CC7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6285" y="108846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03">
              <a:extLst>
                <a:ext uri="{FF2B5EF4-FFF2-40B4-BE49-F238E27FC236}">
                  <a16:creationId xmlns:a16="http://schemas.microsoft.com/office/drawing/2014/main" id="{CD0FBF2E-C7D3-4399-BCFE-0D7C45783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5660" y="221692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04">
              <a:extLst>
                <a:ext uri="{FF2B5EF4-FFF2-40B4-BE49-F238E27FC236}">
                  <a16:creationId xmlns:a16="http://schemas.microsoft.com/office/drawing/2014/main" id="{D975C3E2-7A6F-4AE8-B196-F8BD0EA2F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5660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05">
              <a:extLst>
                <a:ext uri="{FF2B5EF4-FFF2-40B4-BE49-F238E27FC236}">
                  <a16:creationId xmlns:a16="http://schemas.microsoft.com/office/drawing/2014/main" id="{7AFEA1A8-78E5-4B37-9C3A-206E3EFA2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5660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06">
              <a:extLst>
                <a:ext uri="{FF2B5EF4-FFF2-40B4-BE49-F238E27FC236}">
                  <a16:creationId xmlns:a16="http://schemas.microsoft.com/office/drawing/2014/main" id="{A532244B-454F-43C9-8DAC-43C7C231E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5660" y="10090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07">
              <a:extLst>
                <a:ext uri="{FF2B5EF4-FFF2-40B4-BE49-F238E27FC236}">
                  <a16:creationId xmlns:a16="http://schemas.microsoft.com/office/drawing/2014/main" id="{BD2FE537-EC1E-45DF-B238-9BB163980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629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08">
              <a:extLst>
                <a:ext uri="{FF2B5EF4-FFF2-40B4-BE49-F238E27FC236}">
                  <a16:creationId xmlns:a16="http://schemas.microsoft.com/office/drawing/2014/main" id="{7024A4E8-D1C6-4EC0-9CFC-48F9689E9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14231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1" name="Freeform 109">
              <a:extLst>
                <a:ext uri="{FF2B5EF4-FFF2-40B4-BE49-F238E27FC236}">
                  <a16:creationId xmlns:a16="http://schemas.microsoft.com/office/drawing/2014/main" id="{F50A6874-707E-45D7-AE37-4DA8E5BA1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221692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2" name="Freeform 110">
              <a:extLst>
                <a:ext uri="{FF2B5EF4-FFF2-40B4-BE49-F238E27FC236}">
                  <a16:creationId xmlns:a16="http://schemas.microsoft.com/office/drawing/2014/main" id="{CD29B650-C38A-458E-8C0E-AFB04EB69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29947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0" name="Freeform 111">
              <a:extLst>
                <a:ext uri="{FF2B5EF4-FFF2-40B4-BE49-F238E27FC236}">
                  <a16:creationId xmlns:a16="http://schemas.microsoft.com/office/drawing/2014/main" id="{97477DC9-D5A4-4A21-B715-D4FAF6919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1" name="Freeform 112">
              <a:extLst>
                <a:ext uri="{FF2B5EF4-FFF2-40B4-BE49-F238E27FC236}">
                  <a16:creationId xmlns:a16="http://schemas.microsoft.com/office/drawing/2014/main" id="{BC2D25AC-6F38-43F9-BB2A-AD5FDE836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4566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" name="Freeform 113">
              <a:extLst>
                <a:ext uri="{FF2B5EF4-FFF2-40B4-BE49-F238E27FC236}">
                  <a16:creationId xmlns:a16="http://schemas.microsoft.com/office/drawing/2014/main" id="{2821163C-F893-4BF1-9775-427F07317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772554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3" name="Freeform 114">
              <a:extLst>
                <a:ext uri="{FF2B5EF4-FFF2-40B4-BE49-F238E27FC236}">
                  <a16:creationId xmlns:a16="http://schemas.microsoft.com/office/drawing/2014/main" id="{43ABD0CF-5D70-41D0-B2CB-9A488ECE9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4" name="Freeform 115">
              <a:extLst>
                <a:ext uri="{FF2B5EF4-FFF2-40B4-BE49-F238E27FC236}">
                  <a16:creationId xmlns:a16="http://schemas.microsoft.com/office/drawing/2014/main" id="{4A9838EC-BC8F-456D-8290-7E0EE1942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93130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5" name="Freeform 116">
              <a:extLst>
                <a:ext uri="{FF2B5EF4-FFF2-40B4-BE49-F238E27FC236}">
                  <a16:creationId xmlns:a16="http://schemas.microsoft.com/office/drawing/2014/main" id="{EDD0C151-7C95-4CFB-9041-43525EFAD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10090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6" name="Freeform 117">
              <a:extLst>
                <a:ext uri="{FF2B5EF4-FFF2-40B4-BE49-F238E27FC236}">
                  <a16:creationId xmlns:a16="http://schemas.microsoft.com/office/drawing/2014/main" id="{19CF0229-6883-47B2-A6C8-B6F5F329F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108846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7" name="Freeform 118">
              <a:extLst>
                <a:ext uri="{FF2B5EF4-FFF2-40B4-BE49-F238E27FC236}">
                  <a16:creationId xmlns:a16="http://schemas.microsoft.com/office/drawing/2014/main" id="{D4E9192B-3959-4B84-BF6D-F891A8B15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11678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9" name="Freeform 119">
              <a:extLst>
                <a:ext uri="{FF2B5EF4-FFF2-40B4-BE49-F238E27FC236}">
                  <a16:creationId xmlns:a16="http://schemas.microsoft.com/office/drawing/2014/main" id="{D276CD96-06C3-44D7-8CB1-B2049286F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4410" y="221692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0" name="Freeform 120">
              <a:extLst>
                <a:ext uri="{FF2B5EF4-FFF2-40B4-BE49-F238E27FC236}">
                  <a16:creationId xmlns:a16="http://schemas.microsoft.com/office/drawing/2014/main" id="{0F508160-DDCD-4397-865F-5E691A52A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4410" y="378854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1" name="Freeform 121">
              <a:extLst>
                <a:ext uri="{FF2B5EF4-FFF2-40B4-BE49-F238E27FC236}">
                  <a16:creationId xmlns:a16="http://schemas.microsoft.com/office/drawing/2014/main" id="{BAE788CE-56FC-411C-825D-D4362B2B2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4410" y="851929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2" name="Freeform 122">
              <a:extLst>
                <a:ext uri="{FF2B5EF4-FFF2-40B4-BE49-F238E27FC236}">
                  <a16:creationId xmlns:a16="http://schemas.microsoft.com/office/drawing/2014/main" id="{2BACE4D0-CAF4-470E-A531-C35053D90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4410" y="100909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3" name="Freeform 123">
              <a:extLst>
                <a:ext uri="{FF2B5EF4-FFF2-40B4-BE49-F238E27FC236}">
                  <a16:creationId xmlns:a16="http://schemas.microsoft.com/office/drawing/2014/main" id="{70714CF2-F062-4E14-AC00-085ACFF13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2197" y="14231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4" name="Freeform 124">
              <a:extLst>
                <a:ext uri="{FF2B5EF4-FFF2-40B4-BE49-F238E27FC236}">
                  <a16:creationId xmlns:a16="http://schemas.microsoft.com/office/drawing/2014/main" id="{A524A9CE-DA12-417D-8BDA-622CB6561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2197" y="4566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5" name="Freeform 125">
              <a:extLst>
                <a:ext uri="{FF2B5EF4-FFF2-40B4-BE49-F238E27FC236}">
                  <a16:creationId xmlns:a16="http://schemas.microsoft.com/office/drawing/2014/main" id="{EFCBC8C2-047E-40FB-BFE5-44E2E71C0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2197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6" name="Freeform 126">
              <a:extLst>
                <a:ext uri="{FF2B5EF4-FFF2-40B4-BE49-F238E27FC236}">
                  <a16:creationId xmlns:a16="http://schemas.microsoft.com/office/drawing/2014/main" id="{F536CBA6-DF50-43D7-8EF0-BF617CC1E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2197" y="772554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7" name="Freeform 127">
              <a:extLst>
                <a:ext uri="{FF2B5EF4-FFF2-40B4-BE49-F238E27FC236}">
                  <a16:creationId xmlns:a16="http://schemas.microsoft.com/office/drawing/2014/main" id="{31761FE9-4FB6-4845-BBAF-3DF976260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2197" y="108846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8" name="Freeform 128">
              <a:extLst>
                <a:ext uri="{FF2B5EF4-FFF2-40B4-BE49-F238E27FC236}">
                  <a16:creationId xmlns:a16="http://schemas.microsoft.com/office/drawing/2014/main" id="{6EDBF62E-1A80-4EDD-A6D2-3871D288B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6294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9" name="Freeform 129">
              <a:extLst>
                <a:ext uri="{FF2B5EF4-FFF2-40B4-BE49-F238E27FC236}">
                  <a16:creationId xmlns:a16="http://schemas.microsoft.com/office/drawing/2014/main" id="{81AC232A-1A7D-4885-A305-C3C946A06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299479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" name="Freeform 130">
              <a:extLst>
                <a:ext uri="{FF2B5EF4-FFF2-40B4-BE49-F238E27FC236}">
                  <a16:creationId xmlns:a16="http://schemas.microsoft.com/office/drawing/2014/main" id="{0D0791BE-BB42-4B88-B905-BF8A5D8CC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378854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1" name="Freeform 131">
              <a:extLst>
                <a:ext uri="{FF2B5EF4-FFF2-40B4-BE49-F238E27FC236}">
                  <a16:creationId xmlns:a16="http://schemas.microsoft.com/office/drawing/2014/main" id="{F7D5EE17-7E5B-4418-9A2A-4362A7B35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536017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2" name="Freeform 132">
              <a:extLst>
                <a:ext uri="{FF2B5EF4-FFF2-40B4-BE49-F238E27FC236}">
                  <a16:creationId xmlns:a16="http://schemas.microsoft.com/office/drawing/2014/main" id="{547D2F3F-371A-4E05-824D-912E70E1E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61539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3" name="Freeform 133">
              <a:extLst>
                <a:ext uri="{FF2B5EF4-FFF2-40B4-BE49-F238E27FC236}">
                  <a16:creationId xmlns:a16="http://schemas.microsoft.com/office/drawing/2014/main" id="{60ADD8D2-5B51-4862-8E37-B61F68FC9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694767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4" name="Freeform 134">
              <a:extLst>
                <a:ext uri="{FF2B5EF4-FFF2-40B4-BE49-F238E27FC236}">
                  <a16:creationId xmlns:a16="http://schemas.microsoft.com/office/drawing/2014/main" id="{AD14F89B-8AB9-466C-8AE2-F69EE9AB3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851929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5" name="Freeform 135">
              <a:extLst>
                <a:ext uri="{FF2B5EF4-FFF2-40B4-BE49-F238E27FC236}">
                  <a16:creationId xmlns:a16="http://schemas.microsoft.com/office/drawing/2014/main" id="{1780F307-64A3-446E-932D-B51A487F5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931304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6" name="Freeform 136">
              <a:extLst>
                <a:ext uri="{FF2B5EF4-FFF2-40B4-BE49-F238E27FC236}">
                  <a16:creationId xmlns:a16="http://schemas.microsoft.com/office/drawing/2014/main" id="{64A49A89-DF6B-4FBF-9E51-FA35E4A87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116784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7" name="Freeform 137">
              <a:extLst>
                <a:ext uri="{FF2B5EF4-FFF2-40B4-BE49-F238E27FC236}">
                  <a16:creationId xmlns:a16="http://schemas.microsoft.com/office/drawing/2014/main" id="{E1823847-4168-40DE-986F-17530A962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360" y="29947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8" name="Freeform 138">
              <a:extLst>
                <a:ext uri="{FF2B5EF4-FFF2-40B4-BE49-F238E27FC236}">
                  <a16:creationId xmlns:a16="http://schemas.microsoft.com/office/drawing/2014/main" id="{F77633BA-7E94-4F50-87DA-611E41900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360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9" name="Freeform 139">
              <a:extLst>
                <a:ext uri="{FF2B5EF4-FFF2-40B4-BE49-F238E27FC236}">
                  <a16:creationId xmlns:a16="http://schemas.microsoft.com/office/drawing/2014/main" id="{8895789D-DEC1-42A5-BEE0-116AB6B56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360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0" name="Freeform 140">
              <a:extLst>
                <a:ext uri="{FF2B5EF4-FFF2-40B4-BE49-F238E27FC236}">
                  <a16:creationId xmlns:a16="http://schemas.microsoft.com/office/drawing/2014/main" id="{B7DA389D-2FB0-4481-844C-009DBB617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360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1" name="Freeform 141">
              <a:extLst>
                <a:ext uri="{FF2B5EF4-FFF2-40B4-BE49-F238E27FC236}">
                  <a16:creationId xmlns:a16="http://schemas.microsoft.com/office/drawing/2014/main" id="{6CA02E88-B1B7-4AE1-9565-42314338C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360" y="93130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2" name="Freeform 142">
              <a:extLst>
                <a:ext uri="{FF2B5EF4-FFF2-40B4-BE49-F238E27FC236}">
                  <a16:creationId xmlns:a16="http://schemas.microsoft.com/office/drawing/2014/main" id="{B79D47CD-8021-4D1F-82DA-94A68414F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735" y="221692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3" name="Freeform 143">
              <a:extLst>
                <a:ext uri="{FF2B5EF4-FFF2-40B4-BE49-F238E27FC236}">
                  <a16:creationId xmlns:a16="http://schemas.microsoft.com/office/drawing/2014/main" id="{5B46B900-F844-4036-91C1-3AA2FDF7E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735" y="53601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4" name="Freeform 144">
              <a:extLst>
                <a:ext uri="{FF2B5EF4-FFF2-40B4-BE49-F238E27FC236}">
                  <a16:creationId xmlns:a16="http://schemas.microsoft.com/office/drawing/2014/main" id="{95D4F861-E43B-4211-98A4-CF85EC891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735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5" name="Freeform 145">
              <a:extLst>
                <a:ext uri="{FF2B5EF4-FFF2-40B4-BE49-F238E27FC236}">
                  <a16:creationId xmlns:a16="http://schemas.microsoft.com/office/drawing/2014/main" id="{B123DD8B-A70F-462F-8BA2-7B9B41F15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735" y="694767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6" name="Freeform 146">
              <a:extLst>
                <a:ext uri="{FF2B5EF4-FFF2-40B4-BE49-F238E27FC236}">
                  <a16:creationId xmlns:a16="http://schemas.microsoft.com/office/drawing/2014/main" id="{F6A03577-1F41-4D3E-B6FD-5EEF2D45F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735" y="10090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7" name="Freeform 147">
              <a:extLst>
                <a:ext uri="{FF2B5EF4-FFF2-40B4-BE49-F238E27FC236}">
                  <a16:creationId xmlns:a16="http://schemas.microsoft.com/office/drawing/2014/main" id="{F66079D0-BAB0-48AB-863F-D8EB8A898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8110" y="4566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8" name="Freeform 148">
              <a:extLst>
                <a:ext uri="{FF2B5EF4-FFF2-40B4-BE49-F238E27FC236}">
                  <a16:creationId xmlns:a16="http://schemas.microsoft.com/office/drawing/2014/main" id="{D05F2753-5DFD-452F-AC6C-2A43A635A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8110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9" name="Freeform 149">
              <a:extLst>
                <a:ext uri="{FF2B5EF4-FFF2-40B4-BE49-F238E27FC236}">
                  <a16:creationId xmlns:a16="http://schemas.microsoft.com/office/drawing/2014/main" id="{12687E74-D75A-4322-98BF-06B28901A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8110" y="772554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0" name="Freeform 150">
              <a:extLst>
                <a:ext uri="{FF2B5EF4-FFF2-40B4-BE49-F238E27FC236}">
                  <a16:creationId xmlns:a16="http://schemas.microsoft.com/office/drawing/2014/main" id="{1275CB9E-0CC6-4322-85D1-5FB8864BB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7485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1" name="Freeform 151">
              <a:extLst>
                <a:ext uri="{FF2B5EF4-FFF2-40B4-BE49-F238E27FC236}">
                  <a16:creationId xmlns:a16="http://schemas.microsoft.com/office/drawing/2014/main" id="{FD20C3E7-5E5B-4373-ADFC-21C88BF92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7485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2" name="Freeform 152">
              <a:extLst>
                <a:ext uri="{FF2B5EF4-FFF2-40B4-BE49-F238E27FC236}">
                  <a16:creationId xmlns:a16="http://schemas.microsoft.com/office/drawing/2014/main" id="{1BD760B9-58C5-4CDA-AB43-C3E206519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7485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71" name="Group 1470">
            <a:extLst>
              <a:ext uri="{FF2B5EF4-FFF2-40B4-BE49-F238E27FC236}">
                <a16:creationId xmlns:a16="http://schemas.microsoft.com/office/drawing/2014/main" id="{0AB86335-490C-4DD6-A1D9-32503354481E}"/>
              </a:ext>
            </a:extLst>
          </p:cNvPr>
          <p:cNvGrpSpPr/>
          <p:nvPr/>
        </p:nvGrpSpPr>
        <p:grpSpPr>
          <a:xfrm>
            <a:off x="607264" y="2516727"/>
            <a:ext cx="854452" cy="852286"/>
            <a:chOff x="12312651" y="1841501"/>
            <a:chExt cx="1252536" cy="1249361"/>
          </a:xfrm>
          <a:solidFill>
            <a:schemeClr val="bg1"/>
          </a:solidFill>
        </p:grpSpPr>
        <p:sp>
          <p:nvSpPr>
            <p:cNvPr id="1382" name="Freeform 232">
              <a:extLst>
                <a:ext uri="{FF2B5EF4-FFF2-40B4-BE49-F238E27FC236}">
                  <a16:creationId xmlns:a16="http://schemas.microsoft.com/office/drawing/2014/main" id="{174CC1CD-5F19-4C74-8437-45926C017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12651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3" name="Freeform 233">
              <a:extLst>
                <a:ext uri="{FF2B5EF4-FFF2-40B4-BE49-F238E27FC236}">
                  <a16:creationId xmlns:a16="http://schemas.microsoft.com/office/drawing/2014/main" id="{8AFD3F3F-F429-4DF3-8CBB-8B2264CA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192563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4" name="Freeform 234">
              <a:extLst>
                <a:ext uri="{FF2B5EF4-FFF2-40B4-BE49-F238E27FC236}">
                  <a16:creationId xmlns:a16="http://schemas.microsoft.com/office/drawing/2014/main" id="{C0CA1976-67BE-4B0E-98D6-379AE9913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174875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5" name="Freeform 235">
              <a:extLst>
                <a:ext uri="{FF2B5EF4-FFF2-40B4-BE49-F238E27FC236}">
                  <a16:creationId xmlns:a16="http://schemas.microsoft.com/office/drawing/2014/main" id="{0E78B656-5C2D-4A04-BCB0-611D383A2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341563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6" name="Freeform 236">
              <a:extLst>
                <a:ext uri="{FF2B5EF4-FFF2-40B4-BE49-F238E27FC236}">
                  <a16:creationId xmlns:a16="http://schemas.microsoft.com/office/drawing/2014/main" id="{D3E60CCD-7CBD-4CF1-8EED-EE2212A6E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7" name="Freeform 237">
              <a:extLst>
                <a:ext uri="{FF2B5EF4-FFF2-40B4-BE49-F238E27FC236}">
                  <a16:creationId xmlns:a16="http://schemas.microsoft.com/office/drawing/2014/main" id="{124D5976-4952-4764-B545-B305418DD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50825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8" name="Freeform 238">
              <a:extLst>
                <a:ext uri="{FF2B5EF4-FFF2-40B4-BE49-F238E27FC236}">
                  <a16:creationId xmlns:a16="http://schemas.microsoft.com/office/drawing/2014/main" id="{FF4B419A-E2C6-4370-A007-A23A8AF6A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673350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9" name="Freeform 239">
              <a:extLst>
                <a:ext uri="{FF2B5EF4-FFF2-40B4-BE49-F238E27FC236}">
                  <a16:creationId xmlns:a16="http://schemas.microsoft.com/office/drawing/2014/main" id="{921624C4-96DB-4727-8E61-DA5D8842D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92417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0" name="Freeform 240">
              <a:extLst>
                <a:ext uri="{FF2B5EF4-FFF2-40B4-BE49-F238E27FC236}">
                  <a16:creationId xmlns:a16="http://schemas.microsoft.com/office/drawing/2014/main" id="{C65DCB0D-E22E-4324-9F1B-4DC3F4E9F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008188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1" name="Freeform 241">
              <a:extLst>
                <a:ext uri="{FF2B5EF4-FFF2-40B4-BE49-F238E27FC236}">
                  <a16:creationId xmlns:a16="http://schemas.microsoft.com/office/drawing/2014/main" id="{8F41BC41-1970-41D6-B13C-CC1042169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09232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2" name="Freeform 242">
              <a:extLst>
                <a:ext uri="{FF2B5EF4-FFF2-40B4-BE49-F238E27FC236}">
                  <a16:creationId xmlns:a16="http://schemas.microsoft.com/office/drawing/2014/main" id="{D30CD5C4-A65D-4B8C-A9C7-7688B1BD9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259013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3" name="Freeform 243">
              <a:extLst>
                <a:ext uri="{FF2B5EF4-FFF2-40B4-BE49-F238E27FC236}">
                  <a16:creationId xmlns:a16="http://schemas.microsoft.com/office/drawing/2014/main" id="{302859D3-4990-4189-8329-69AE757EA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4257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4" name="Freeform 244">
              <a:extLst>
                <a:ext uri="{FF2B5EF4-FFF2-40B4-BE49-F238E27FC236}">
                  <a16:creationId xmlns:a16="http://schemas.microsoft.com/office/drawing/2014/main" id="{5DCC4E7F-1DCF-4EDE-9CC8-8182EE2B2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5908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5" name="Freeform 245">
              <a:extLst>
                <a:ext uri="{FF2B5EF4-FFF2-40B4-BE49-F238E27FC236}">
                  <a16:creationId xmlns:a16="http://schemas.microsoft.com/office/drawing/2014/main" id="{B13CED0C-9427-4762-9969-AF6355745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75748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6" name="Freeform 246">
              <a:extLst>
                <a:ext uri="{FF2B5EF4-FFF2-40B4-BE49-F238E27FC236}">
                  <a16:creationId xmlns:a16="http://schemas.microsoft.com/office/drawing/2014/main" id="{DEBE1660-AFB5-48B6-81D6-ABACD92E0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840038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7" name="Freeform 247">
              <a:extLst>
                <a:ext uri="{FF2B5EF4-FFF2-40B4-BE49-F238E27FC236}">
                  <a16:creationId xmlns:a16="http://schemas.microsoft.com/office/drawing/2014/main" id="{9ACDFEE1-E283-4DF2-BC41-C4F718212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00818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8" name="Freeform 248">
              <a:extLst>
                <a:ext uri="{FF2B5EF4-FFF2-40B4-BE49-F238E27FC236}">
                  <a16:creationId xmlns:a16="http://schemas.microsoft.com/office/drawing/2014/main" id="{BAD7F7C1-9986-4B1E-B479-BAB67BDBA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09232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9" name="Freeform 249">
              <a:extLst>
                <a:ext uri="{FF2B5EF4-FFF2-40B4-BE49-F238E27FC236}">
                  <a16:creationId xmlns:a16="http://schemas.microsoft.com/office/drawing/2014/main" id="{8B6A99FC-EDB2-4A9A-80D7-89511DD63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259013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0" name="Freeform 250">
              <a:extLst>
                <a:ext uri="{FF2B5EF4-FFF2-40B4-BE49-F238E27FC236}">
                  <a16:creationId xmlns:a16="http://schemas.microsoft.com/office/drawing/2014/main" id="{7E175861-3F6F-474D-97F0-09068240F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1" name="Freeform 251">
              <a:extLst>
                <a:ext uri="{FF2B5EF4-FFF2-40B4-BE49-F238E27FC236}">
                  <a16:creationId xmlns:a16="http://schemas.microsoft.com/office/drawing/2014/main" id="{B2D972A5-9F86-4463-A710-79FCC74EF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5908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2" name="Freeform 252">
              <a:extLst>
                <a:ext uri="{FF2B5EF4-FFF2-40B4-BE49-F238E27FC236}">
                  <a16:creationId xmlns:a16="http://schemas.microsoft.com/office/drawing/2014/main" id="{1C9CAF80-DA37-4205-AB8F-EE29DB9FF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75748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3" name="Freeform 253">
              <a:extLst>
                <a:ext uri="{FF2B5EF4-FFF2-40B4-BE49-F238E27FC236}">
                  <a16:creationId xmlns:a16="http://schemas.microsoft.com/office/drawing/2014/main" id="{9FD3C4B1-3662-4700-9F14-7301B6391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84003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4" name="Freeform 254">
              <a:extLst>
                <a:ext uri="{FF2B5EF4-FFF2-40B4-BE49-F238E27FC236}">
                  <a16:creationId xmlns:a16="http://schemas.microsoft.com/office/drawing/2014/main" id="{1CB04B8D-2861-4AD1-941B-19F07B9D2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613" y="192563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5" name="Freeform 255">
              <a:extLst>
                <a:ext uri="{FF2B5EF4-FFF2-40B4-BE49-F238E27FC236}">
                  <a16:creationId xmlns:a16="http://schemas.microsoft.com/office/drawing/2014/main" id="{A4758A29-390D-4315-A665-B8F1F7C56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613" y="2174875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6" name="Freeform 256">
              <a:extLst>
                <a:ext uri="{FF2B5EF4-FFF2-40B4-BE49-F238E27FC236}">
                  <a16:creationId xmlns:a16="http://schemas.microsoft.com/office/drawing/2014/main" id="{0B3C3A56-B00C-48C7-8A33-06BE73179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613" y="24257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7" name="Freeform 257">
              <a:extLst>
                <a:ext uri="{FF2B5EF4-FFF2-40B4-BE49-F238E27FC236}">
                  <a16:creationId xmlns:a16="http://schemas.microsoft.com/office/drawing/2014/main" id="{0F650211-AC0A-4287-83C1-F7E7C6F06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613" y="2673350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8" name="Freeform 258">
              <a:extLst>
                <a:ext uri="{FF2B5EF4-FFF2-40B4-BE49-F238E27FC236}">
                  <a16:creationId xmlns:a16="http://schemas.microsoft.com/office/drawing/2014/main" id="{515FB6A7-84D7-45B2-A315-3F559C9E5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613" y="292417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9" name="Freeform 259">
              <a:extLst>
                <a:ext uri="{FF2B5EF4-FFF2-40B4-BE49-F238E27FC236}">
                  <a16:creationId xmlns:a16="http://schemas.microsoft.com/office/drawing/2014/main" id="{A4DCD164-F0E6-43DD-8F88-B3F0F0B6B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00818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0" name="Freeform 260">
              <a:extLst>
                <a:ext uri="{FF2B5EF4-FFF2-40B4-BE49-F238E27FC236}">
                  <a16:creationId xmlns:a16="http://schemas.microsoft.com/office/drawing/2014/main" id="{3EB5C85F-CC91-4743-9C01-C33808A23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09232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1" name="Freeform 261">
              <a:extLst>
                <a:ext uri="{FF2B5EF4-FFF2-40B4-BE49-F238E27FC236}">
                  <a16:creationId xmlns:a16="http://schemas.microsoft.com/office/drawing/2014/main" id="{2F7360EF-8A74-428B-87B4-98A4AD1C8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259013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2" name="Freeform 262">
              <a:extLst>
                <a:ext uri="{FF2B5EF4-FFF2-40B4-BE49-F238E27FC236}">
                  <a16:creationId xmlns:a16="http://schemas.microsoft.com/office/drawing/2014/main" id="{058542DE-E388-4A01-A40F-0D951DFB1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" name="Freeform 263">
              <a:extLst>
                <a:ext uri="{FF2B5EF4-FFF2-40B4-BE49-F238E27FC236}">
                  <a16:creationId xmlns:a16="http://schemas.microsoft.com/office/drawing/2014/main" id="{480528CC-273A-4AF2-8D2B-97A50B267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5908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4" name="Freeform 264">
              <a:extLst>
                <a:ext uri="{FF2B5EF4-FFF2-40B4-BE49-F238E27FC236}">
                  <a16:creationId xmlns:a16="http://schemas.microsoft.com/office/drawing/2014/main" id="{97E4E525-050B-43FB-BF03-E62A57142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75748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5" name="Freeform 265">
              <a:extLst>
                <a:ext uri="{FF2B5EF4-FFF2-40B4-BE49-F238E27FC236}">
                  <a16:creationId xmlns:a16="http://schemas.microsoft.com/office/drawing/2014/main" id="{D62BBE09-3A5E-4955-9AD0-856C23F22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84003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6" name="Freeform 266">
              <a:extLst>
                <a:ext uri="{FF2B5EF4-FFF2-40B4-BE49-F238E27FC236}">
                  <a16:creationId xmlns:a16="http://schemas.microsoft.com/office/drawing/2014/main" id="{9A230F06-EE9E-4986-BBBC-B8F665BC0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300" y="192563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7" name="Freeform 267">
              <a:extLst>
                <a:ext uri="{FF2B5EF4-FFF2-40B4-BE49-F238E27FC236}">
                  <a16:creationId xmlns:a16="http://schemas.microsoft.com/office/drawing/2014/main" id="{4FD01846-14BB-4042-A181-94BA396F8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300" y="2341563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8" name="Freeform 268">
              <a:extLst>
                <a:ext uri="{FF2B5EF4-FFF2-40B4-BE49-F238E27FC236}">
                  <a16:creationId xmlns:a16="http://schemas.microsoft.com/office/drawing/2014/main" id="{CEB1C538-D533-4147-8C15-085866389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300" y="250825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9" name="Freeform 269">
              <a:extLst>
                <a:ext uri="{FF2B5EF4-FFF2-40B4-BE49-F238E27FC236}">
                  <a16:creationId xmlns:a16="http://schemas.microsoft.com/office/drawing/2014/main" id="{8EC7CCAE-7941-4646-9EE6-636D924B9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300" y="292417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0" name="Freeform 270">
              <a:extLst>
                <a:ext uri="{FF2B5EF4-FFF2-40B4-BE49-F238E27FC236}">
                  <a16:creationId xmlns:a16="http://schemas.microsoft.com/office/drawing/2014/main" id="{96CF8B5C-CC19-4D5D-87EA-940B735A7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1841501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1" name="Freeform 271">
              <a:extLst>
                <a:ext uri="{FF2B5EF4-FFF2-40B4-BE49-F238E27FC236}">
                  <a16:creationId xmlns:a16="http://schemas.microsoft.com/office/drawing/2014/main" id="{BD358147-D882-4D8D-BADB-CA39A6602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192563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2" name="Freeform 272">
              <a:extLst>
                <a:ext uri="{FF2B5EF4-FFF2-40B4-BE49-F238E27FC236}">
                  <a16:creationId xmlns:a16="http://schemas.microsoft.com/office/drawing/2014/main" id="{F9DEAAE5-957A-4203-84C3-DD0C92168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00818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" name="Freeform 273">
              <a:extLst>
                <a:ext uri="{FF2B5EF4-FFF2-40B4-BE49-F238E27FC236}">
                  <a16:creationId xmlns:a16="http://schemas.microsoft.com/office/drawing/2014/main" id="{767C594A-7DEE-4736-8B3B-07BE6E0BA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09232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4" name="Freeform 274">
              <a:extLst>
                <a:ext uri="{FF2B5EF4-FFF2-40B4-BE49-F238E27FC236}">
                  <a16:creationId xmlns:a16="http://schemas.microsoft.com/office/drawing/2014/main" id="{330F1938-B52C-45D3-918D-284C40211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174875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5" name="Freeform 275">
              <a:extLst>
                <a:ext uri="{FF2B5EF4-FFF2-40B4-BE49-F238E27FC236}">
                  <a16:creationId xmlns:a16="http://schemas.microsoft.com/office/drawing/2014/main" id="{535BEA18-7900-4061-899E-E0C6CFC1F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259013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6" name="Freeform 276">
              <a:extLst>
                <a:ext uri="{FF2B5EF4-FFF2-40B4-BE49-F238E27FC236}">
                  <a16:creationId xmlns:a16="http://schemas.microsoft.com/office/drawing/2014/main" id="{CED0586F-C918-4007-B3BC-1AA9BC8A1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7" name="Freeform 277">
              <a:extLst>
                <a:ext uri="{FF2B5EF4-FFF2-40B4-BE49-F238E27FC236}">
                  <a16:creationId xmlns:a16="http://schemas.microsoft.com/office/drawing/2014/main" id="{66019513-93DD-4D54-9B37-4FE4E445E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5908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8" name="Freeform 278">
              <a:extLst>
                <a:ext uri="{FF2B5EF4-FFF2-40B4-BE49-F238E27FC236}">
                  <a16:creationId xmlns:a16="http://schemas.microsoft.com/office/drawing/2014/main" id="{971E1456-600A-46A5-AB7C-5C2B152D5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673350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9" name="Freeform 279">
              <a:extLst>
                <a:ext uri="{FF2B5EF4-FFF2-40B4-BE49-F238E27FC236}">
                  <a16:creationId xmlns:a16="http://schemas.microsoft.com/office/drawing/2014/main" id="{00EE0D35-1173-4ADD-9CA9-89A497BB5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75748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0" name="Freeform 280">
              <a:extLst>
                <a:ext uri="{FF2B5EF4-FFF2-40B4-BE49-F238E27FC236}">
                  <a16:creationId xmlns:a16="http://schemas.microsoft.com/office/drawing/2014/main" id="{AA82C8EF-C7C5-4CA3-A858-48E613A03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84003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1" name="Freeform 281">
              <a:extLst>
                <a:ext uri="{FF2B5EF4-FFF2-40B4-BE49-F238E27FC236}">
                  <a16:creationId xmlns:a16="http://schemas.microsoft.com/office/drawing/2014/main" id="{4F458849-F5F1-4F2A-A94A-3286C81E8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92417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2" name="Freeform 282">
              <a:extLst>
                <a:ext uri="{FF2B5EF4-FFF2-40B4-BE49-F238E27FC236}">
                  <a16:creationId xmlns:a16="http://schemas.microsoft.com/office/drawing/2014/main" id="{2E38E1CE-EA16-45BF-86A9-7DEC2AB95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3006725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" name="Freeform 283">
              <a:extLst>
                <a:ext uri="{FF2B5EF4-FFF2-40B4-BE49-F238E27FC236}">
                  <a16:creationId xmlns:a16="http://schemas.microsoft.com/office/drawing/2014/main" id="{0BAF69A2-3D31-4D74-BD9F-0D3723C09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0988" y="192563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" name="Freeform 284">
              <a:extLst>
                <a:ext uri="{FF2B5EF4-FFF2-40B4-BE49-F238E27FC236}">
                  <a16:creationId xmlns:a16="http://schemas.microsoft.com/office/drawing/2014/main" id="{00B1C06A-248F-4608-9A74-E52D4331F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0988" y="2341563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" name="Freeform 285">
              <a:extLst>
                <a:ext uri="{FF2B5EF4-FFF2-40B4-BE49-F238E27FC236}">
                  <a16:creationId xmlns:a16="http://schemas.microsoft.com/office/drawing/2014/main" id="{68086569-F8BB-47ED-9414-0BA431AB8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0988" y="250825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" name="Freeform 286">
              <a:extLst>
                <a:ext uri="{FF2B5EF4-FFF2-40B4-BE49-F238E27FC236}">
                  <a16:creationId xmlns:a16="http://schemas.microsoft.com/office/drawing/2014/main" id="{D83026D0-B78C-4BC8-8495-53BAE8BDB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0988" y="292417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" name="Freeform 287">
              <a:extLst>
                <a:ext uri="{FF2B5EF4-FFF2-40B4-BE49-F238E27FC236}">
                  <a16:creationId xmlns:a16="http://schemas.microsoft.com/office/drawing/2014/main" id="{9FB333EC-D216-4B9E-86AB-031A2264E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00818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" name="Freeform 288">
              <a:extLst>
                <a:ext uri="{FF2B5EF4-FFF2-40B4-BE49-F238E27FC236}">
                  <a16:creationId xmlns:a16="http://schemas.microsoft.com/office/drawing/2014/main" id="{2471F266-D3D0-4538-89C6-0F5528CCC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09232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" name="Freeform 289">
              <a:extLst>
                <a:ext uri="{FF2B5EF4-FFF2-40B4-BE49-F238E27FC236}">
                  <a16:creationId xmlns:a16="http://schemas.microsoft.com/office/drawing/2014/main" id="{E2850521-462A-491E-AC08-8773BD82F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259013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0" name="Freeform 290">
              <a:extLst>
                <a:ext uri="{FF2B5EF4-FFF2-40B4-BE49-F238E27FC236}">
                  <a16:creationId xmlns:a16="http://schemas.microsoft.com/office/drawing/2014/main" id="{822CDDF1-6AAA-4CF4-A8DB-2185136C7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" name="Freeform 291">
              <a:extLst>
                <a:ext uri="{FF2B5EF4-FFF2-40B4-BE49-F238E27FC236}">
                  <a16:creationId xmlns:a16="http://schemas.microsoft.com/office/drawing/2014/main" id="{D0F469BD-3C49-4277-B1A3-DF2EAD2AE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5908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" name="Freeform 292">
              <a:extLst>
                <a:ext uri="{FF2B5EF4-FFF2-40B4-BE49-F238E27FC236}">
                  <a16:creationId xmlns:a16="http://schemas.microsoft.com/office/drawing/2014/main" id="{E9F368BC-17FD-4968-AB81-37BB8F5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75748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" name="Freeform 293">
              <a:extLst>
                <a:ext uri="{FF2B5EF4-FFF2-40B4-BE49-F238E27FC236}">
                  <a16:creationId xmlns:a16="http://schemas.microsoft.com/office/drawing/2014/main" id="{455BE9E5-6B94-4D31-AB1A-759694294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84003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" name="Freeform 294">
              <a:extLst>
                <a:ext uri="{FF2B5EF4-FFF2-40B4-BE49-F238E27FC236}">
                  <a16:creationId xmlns:a16="http://schemas.microsoft.com/office/drawing/2014/main" id="{C3088CDC-EB68-4FD9-B183-6F22E394B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675" y="192563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" name="Freeform 295">
              <a:extLst>
                <a:ext uri="{FF2B5EF4-FFF2-40B4-BE49-F238E27FC236}">
                  <a16:creationId xmlns:a16="http://schemas.microsoft.com/office/drawing/2014/main" id="{F764CFF5-D674-4394-9A96-3B84BB451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675" y="2174875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" name="Freeform 296">
              <a:extLst>
                <a:ext uri="{FF2B5EF4-FFF2-40B4-BE49-F238E27FC236}">
                  <a16:creationId xmlns:a16="http://schemas.microsoft.com/office/drawing/2014/main" id="{E0627EDE-1DE4-4FA4-BF05-53C92383D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675" y="24257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" name="Freeform 297">
              <a:extLst>
                <a:ext uri="{FF2B5EF4-FFF2-40B4-BE49-F238E27FC236}">
                  <a16:creationId xmlns:a16="http://schemas.microsoft.com/office/drawing/2014/main" id="{8F65AAAF-1214-4F43-89F8-B3F375C15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675" y="2673350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8" name="Freeform 298">
              <a:extLst>
                <a:ext uri="{FF2B5EF4-FFF2-40B4-BE49-F238E27FC236}">
                  <a16:creationId xmlns:a16="http://schemas.microsoft.com/office/drawing/2014/main" id="{3FE84D66-50A3-446B-A20A-0EDECBA54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675" y="292417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9" name="Freeform 299">
              <a:extLst>
                <a:ext uri="{FF2B5EF4-FFF2-40B4-BE49-F238E27FC236}">
                  <a16:creationId xmlns:a16="http://schemas.microsoft.com/office/drawing/2014/main" id="{F00BB060-B0F4-4891-BF86-3789EDF8A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00818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0" name="Freeform 300">
              <a:extLst>
                <a:ext uri="{FF2B5EF4-FFF2-40B4-BE49-F238E27FC236}">
                  <a16:creationId xmlns:a16="http://schemas.microsoft.com/office/drawing/2014/main" id="{7EFF2B32-50BD-43D0-9C82-A4D1FC9E8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09232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1" name="Freeform 301">
              <a:extLst>
                <a:ext uri="{FF2B5EF4-FFF2-40B4-BE49-F238E27FC236}">
                  <a16:creationId xmlns:a16="http://schemas.microsoft.com/office/drawing/2014/main" id="{4E5491D9-4E0D-4A24-84E6-196E12EC7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259013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2" name="Freeform 302">
              <a:extLst>
                <a:ext uri="{FF2B5EF4-FFF2-40B4-BE49-F238E27FC236}">
                  <a16:creationId xmlns:a16="http://schemas.microsoft.com/office/drawing/2014/main" id="{B387CBF0-0805-49E1-BF4D-195468EB8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3" name="Freeform 303">
              <a:extLst>
                <a:ext uri="{FF2B5EF4-FFF2-40B4-BE49-F238E27FC236}">
                  <a16:creationId xmlns:a16="http://schemas.microsoft.com/office/drawing/2014/main" id="{AF5C1B08-7743-4CC8-AD86-00B7B615F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5908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4" name="Freeform 304">
              <a:extLst>
                <a:ext uri="{FF2B5EF4-FFF2-40B4-BE49-F238E27FC236}">
                  <a16:creationId xmlns:a16="http://schemas.microsoft.com/office/drawing/2014/main" id="{3CAA264D-4048-48F7-8D43-52DC6EA44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75748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5" name="Freeform 305">
              <a:extLst>
                <a:ext uri="{FF2B5EF4-FFF2-40B4-BE49-F238E27FC236}">
                  <a16:creationId xmlns:a16="http://schemas.microsoft.com/office/drawing/2014/main" id="{17215FBA-3CDC-4166-88F5-1CFE3A88E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84003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6" name="Freeform 306">
              <a:extLst>
                <a:ext uri="{FF2B5EF4-FFF2-40B4-BE49-F238E27FC236}">
                  <a16:creationId xmlns:a16="http://schemas.microsoft.com/office/drawing/2014/main" id="{C7C5C891-5751-47C8-A211-E645E828A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008188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7" name="Freeform 307">
              <a:extLst>
                <a:ext uri="{FF2B5EF4-FFF2-40B4-BE49-F238E27FC236}">
                  <a16:creationId xmlns:a16="http://schemas.microsoft.com/office/drawing/2014/main" id="{DC9BE111-BEE0-445D-BD83-6F8DD7ABF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09232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8" name="Freeform 308">
              <a:extLst>
                <a:ext uri="{FF2B5EF4-FFF2-40B4-BE49-F238E27FC236}">
                  <a16:creationId xmlns:a16="http://schemas.microsoft.com/office/drawing/2014/main" id="{836899E0-28AE-40C9-8EFD-D03F68249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259013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9" name="Freeform 309">
              <a:extLst>
                <a:ext uri="{FF2B5EF4-FFF2-40B4-BE49-F238E27FC236}">
                  <a16:creationId xmlns:a16="http://schemas.microsoft.com/office/drawing/2014/main" id="{05980DE1-1EE3-47AE-8D2F-5E5D02F30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4257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0" name="Freeform 310">
              <a:extLst>
                <a:ext uri="{FF2B5EF4-FFF2-40B4-BE49-F238E27FC236}">
                  <a16:creationId xmlns:a16="http://schemas.microsoft.com/office/drawing/2014/main" id="{1A884E91-231B-4144-8513-2552F8D19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5908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1" name="Freeform 311">
              <a:extLst>
                <a:ext uri="{FF2B5EF4-FFF2-40B4-BE49-F238E27FC236}">
                  <a16:creationId xmlns:a16="http://schemas.microsoft.com/office/drawing/2014/main" id="{D1BEB083-46C3-4DA6-80E1-7175F25DE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75748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2" name="Freeform 312">
              <a:extLst>
                <a:ext uri="{FF2B5EF4-FFF2-40B4-BE49-F238E27FC236}">
                  <a16:creationId xmlns:a16="http://schemas.microsoft.com/office/drawing/2014/main" id="{F906F022-FE01-4259-90A1-D1634FC51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840038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3" name="Freeform 313">
              <a:extLst>
                <a:ext uri="{FF2B5EF4-FFF2-40B4-BE49-F238E27FC236}">
                  <a16:creationId xmlns:a16="http://schemas.microsoft.com/office/drawing/2014/main" id="{55C759C3-21E7-4EFD-B6BF-C556C0450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192563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4" name="Freeform 314">
              <a:extLst>
                <a:ext uri="{FF2B5EF4-FFF2-40B4-BE49-F238E27FC236}">
                  <a16:creationId xmlns:a16="http://schemas.microsoft.com/office/drawing/2014/main" id="{76DF12E6-B0FA-4F5C-949F-DDA0A06A5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174875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5" name="Freeform 315">
              <a:extLst>
                <a:ext uri="{FF2B5EF4-FFF2-40B4-BE49-F238E27FC236}">
                  <a16:creationId xmlns:a16="http://schemas.microsoft.com/office/drawing/2014/main" id="{0CA380AF-8B96-4A10-936F-799EAF56E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341563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6" name="Freeform 316">
              <a:extLst>
                <a:ext uri="{FF2B5EF4-FFF2-40B4-BE49-F238E27FC236}">
                  <a16:creationId xmlns:a16="http://schemas.microsoft.com/office/drawing/2014/main" id="{800FA0E7-76D1-4A2C-839F-D0E2C3F13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7" name="Freeform 317">
              <a:extLst>
                <a:ext uri="{FF2B5EF4-FFF2-40B4-BE49-F238E27FC236}">
                  <a16:creationId xmlns:a16="http://schemas.microsoft.com/office/drawing/2014/main" id="{3E0C0B5C-CD08-4BA0-8ACA-C8286F033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50825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8" name="Freeform 318">
              <a:extLst>
                <a:ext uri="{FF2B5EF4-FFF2-40B4-BE49-F238E27FC236}">
                  <a16:creationId xmlns:a16="http://schemas.microsoft.com/office/drawing/2014/main" id="{68B08641-4486-4212-B6CE-2FE16AA5F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673350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9" name="Freeform 319">
              <a:extLst>
                <a:ext uri="{FF2B5EF4-FFF2-40B4-BE49-F238E27FC236}">
                  <a16:creationId xmlns:a16="http://schemas.microsoft.com/office/drawing/2014/main" id="{96544A6A-C65D-4E48-BF12-DE18CD5FC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92417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0" name="Freeform 320">
              <a:extLst>
                <a:ext uri="{FF2B5EF4-FFF2-40B4-BE49-F238E27FC236}">
                  <a16:creationId xmlns:a16="http://schemas.microsoft.com/office/drawing/2014/main" id="{C850EC2D-EF5F-4381-AD8A-3D5BCF531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1050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A8865047-14DE-438C-A9C1-EE3FBBCB1B25}"/>
              </a:ext>
            </a:extLst>
          </p:cNvPr>
          <p:cNvGrpSpPr/>
          <p:nvPr/>
        </p:nvGrpSpPr>
        <p:grpSpPr>
          <a:xfrm>
            <a:off x="9648857" y="2699636"/>
            <a:ext cx="854452" cy="852286"/>
            <a:chOff x="12312651" y="1841501"/>
            <a:chExt cx="1252536" cy="1249361"/>
          </a:xfrm>
          <a:solidFill>
            <a:schemeClr val="bg1"/>
          </a:solidFill>
        </p:grpSpPr>
        <p:sp>
          <p:nvSpPr>
            <p:cNvPr id="449" name="Freeform 232">
              <a:extLst>
                <a:ext uri="{FF2B5EF4-FFF2-40B4-BE49-F238E27FC236}">
                  <a16:creationId xmlns:a16="http://schemas.microsoft.com/office/drawing/2014/main" id="{97532782-AB04-41DB-9E65-D03CCE294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12651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Freeform 233">
              <a:extLst>
                <a:ext uri="{FF2B5EF4-FFF2-40B4-BE49-F238E27FC236}">
                  <a16:creationId xmlns:a16="http://schemas.microsoft.com/office/drawing/2014/main" id="{DBB3F1A9-6A0C-42D2-A864-D2DF47870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192563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Freeform 234">
              <a:extLst>
                <a:ext uri="{FF2B5EF4-FFF2-40B4-BE49-F238E27FC236}">
                  <a16:creationId xmlns:a16="http://schemas.microsoft.com/office/drawing/2014/main" id="{D766FC57-0E66-465B-A467-71E914693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174875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Freeform 235">
              <a:extLst>
                <a:ext uri="{FF2B5EF4-FFF2-40B4-BE49-F238E27FC236}">
                  <a16:creationId xmlns:a16="http://schemas.microsoft.com/office/drawing/2014/main" id="{1660E09F-5ED5-481F-854A-7918EEFA6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341563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3" name="Freeform 236">
              <a:extLst>
                <a:ext uri="{FF2B5EF4-FFF2-40B4-BE49-F238E27FC236}">
                  <a16:creationId xmlns:a16="http://schemas.microsoft.com/office/drawing/2014/main" id="{40C5A1D1-0951-4181-AA98-1456F6DE6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Freeform 237">
              <a:extLst>
                <a:ext uri="{FF2B5EF4-FFF2-40B4-BE49-F238E27FC236}">
                  <a16:creationId xmlns:a16="http://schemas.microsoft.com/office/drawing/2014/main" id="{BDFD3FB2-6F8E-4ECF-A071-C77FD53B6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50825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5" name="Freeform 238">
              <a:extLst>
                <a:ext uri="{FF2B5EF4-FFF2-40B4-BE49-F238E27FC236}">
                  <a16:creationId xmlns:a16="http://schemas.microsoft.com/office/drawing/2014/main" id="{5CCF2B50-84B8-4383-A43E-C82FD09A7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673350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Freeform 239">
              <a:extLst>
                <a:ext uri="{FF2B5EF4-FFF2-40B4-BE49-F238E27FC236}">
                  <a16:creationId xmlns:a16="http://schemas.microsoft.com/office/drawing/2014/main" id="{23B2350D-5497-4DE0-B0D5-68EC3D8E6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6788" y="292417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Freeform 240">
              <a:extLst>
                <a:ext uri="{FF2B5EF4-FFF2-40B4-BE49-F238E27FC236}">
                  <a16:creationId xmlns:a16="http://schemas.microsoft.com/office/drawing/2014/main" id="{875CA46D-7467-4625-8C69-020311BE3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008188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Freeform 241">
              <a:extLst>
                <a:ext uri="{FF2B5EF4-FFF2-40B4-BE49-F238E27FC236}">
                  <a16:creationId xmlns:a16="http://schemas.microsoft.com/office/drawing/2014/main" id="{39691513-0909-418C-9841-CFEFDDC25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09232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9" name="Freeform 242">
              <a:extLst>
                <a:ext uri="{FF2B5EF4-FFF2-40B4-BE49-F238E27FC236}">
                  <a16:creationId xmlns:a16="http://schemas.microsoft.com/office/drawing/2014/main" id="{6B19DEDD-F209-42C8-B824-E028D775F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259013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Freeform 243">
              <a:extLst>
                <a:ext uri="{FF2B5EF4-FFF2-40B4-BE49-F238E27FC236}">
                  <a16:creationId xmlns:a16="http://schemas.microsoft.com/office/drawing/2014/main" id="{B8FD0FDF-4F02-44CE-ACC7-E009A975F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4257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" name="Freeform 244">
              <a:extLst>
                <a:ext uri="{FF2B5EF4-FFF2-40B4-BE49-F238E27FC236}">
                  <a16:creationId xmlns:a16="http://schemas.microsoft.com/office/drawing/2014/main" id="{143D8B6E-EF8B-41DA-9D31-1A31DF90D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5908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2" name="Freeform 245">
              <a:extLst>
                <a:ext uri="{FF2B5EF4-FFF2-40B4-BE49-F238E27FC236}">
                  <a16:creationId xmlns:a16="http://schemas.microsoft.com/office/drawing/2014/main" id="{D1E85BA4-4907-40BC-8249-97C2B2820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75748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Freeform 246">
              <a:extLst>
                <a:ext uri="{FF2B5EF4-FFF2-40B4-BE49-F238E27FC236}">
                  <a16:creationId xmlns:a16="http://schemas.microsoft.com/office/drawing/2014/main" id="{DD206E92-A135-4560-8DBC-9FB61D38A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2840038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4" name="Freeform 247">
              <a:extLst>
                <a:ext uri="{FF2B5EF4-FFF2-40B4-BE49-F238E27FC236}">
                  <a16:creationId xmlns:a16="http://schemas.microsoft.com/office/drawing/2014/main" id="{B4761D74-409F-4DA5-B34C-611CFBE866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00818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5" name="Freeform 248">
              <a:extLst>
                <a:ext uri="{FF2B5EF4-FFF2-40B4-BE49-F238E27FC236}">
                  <a16:creationId xmlns:a16="http://schemas.microsoft.com/office/drawing/2014/main" id="{E78C1F4E-E8AB-42A1-9DD1-4FF2C1044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09232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Freeform 249">
              <a:extLst>
                <a:ext uri="{FF2B5EF4-FFF2-40B4-BE49-F238E27FC236}">
                  <a16:creationId xmlns:a16="http://schemas.microsoft.com/office/drawing/2014/main" id="{8914BD0D-C4F6-4303-9C50-1242C9091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259013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7" name="Freeform 250">
              <a:extLst>
                <a:ext uri="{FF2B5EF4-FFF2-40B4-BE49-F238E27FC236}">
                  <a16:creationId xmlns:a16="http://schemas.microsoft.com/office/drawing/2014/main" id="{86B2D879-CCC8-4A26-BC7A-AA9BAA8C1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Freeform 251">
              <a:extLst>
                <a:ext uri="{FF2B5EF4-FFF2-40B4-BE49-F238E27FC236}">
                  <a16:creationId xmlns:a16="http://schemas.microsoft.com/office/drawing/2014/main" id="{24466253-7DCD-45C7-9999-F8E1E26EF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5908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Freeform 252">
              <a:extLst>
                <a:ext uri="{FF2B5EF4-FFF2-40B4-BE49-F238E27FC236}">
                  <a16:creationId xmlns:a16="http://schemas.microsoft.com/office/drawing/2014/main" id="{F6376391-0AF6-4BCA-B501-8BB99D619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75748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Freeform 253">
              <a:extLst>
                <a:ext uri="{FF2B5EF4-FFF2-40B4-BE49-F238E27FC236}">
                  <a16:creationId xmlns:a16="http://schemas.microsoft.com/office/drawing/2014/main" id="{A4398123-D676-4C8A-8A18-CF42EF99C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3475" y="284003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Freeform 254">
              <a:extLst>
                <a:ext uri="{FF2B5EF4-FFF2-40B4-BE49-F238E27FC236}">
                  <a16:creationId xmlns:a16="http://schemas.microsoft.com/office/drawing/2014/main" id="{91134805-64A2-46C0-933A-43B871D37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613" y="192563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Freeform 255">
              <a:extLst>
                <a:ext uri="{FF2B5EF4-FFF2-40B4-BE49-F238E27FC236}">
                  <a16:creationId xmlns:a16="http://schemas.microsoft.com/office/drawing/2014/main" id="{16695655-8F72-401C-8408-5EC53440D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613" y="2174875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Freeform 256">
              <a:extLst>
                <a:ext uri="{FF2B5EF4-FFF2-40B4-BE49-F238E27FC236}">
                  <a16:creationId xmlns:a16="http://schemas.microsoft.com/office/drawing/2014/main" id="{88E28A35-1A71-4524-B8F7-69FBED9EF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613" y="24257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4" name="Freeform 257">
              <a:extLst>
                <a:ext uri="{FF2B5EF4-FFF2-40B4-BE49-F238E27FC236}">
                  <a16:creationId xmlns:a16="http://schemas.microsoft.com/office/drawing/2014/main" id="{7042B52F-0E0A-4B7C-98FA-757BF2BF1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613" y="2673350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5" name="Freeform 258">
              <a:extLst>
                <a:ext uri="{FF2B5EF4-FFF2-40B4-BE49-F238E27FC236}">
                  <a16:creationId xmlns:a16="http://schemas.microsoft.com/office/drawing/2014/main" id="{72C56264-3835-44BF-9473-43A2ECA5D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613" y="292417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Freeform 259">
              <a:extLst>
                <a:ext uri="{FF2B5EF4-FFF2-40B4-BE49-F238E27FC236}">
                  <a16:creationId xmlns:a16="http://schemas.microsoft.com/office/drawing/2014/main" id="{30A56AEF-A41E-4156-BEDB-384BD72E5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00818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7" name="Freeform 260">
              <a:extLst>
                <a:ext uri="{FF2B5EF4-FFF2-40B4-BE49-F238E27FC236}">
                  <a16:creationId xmlns:a16="http://schemas.microsoft.com/office/drawing/2014/main" id="{56A88740-90A8-4E13-AC2D-0936AC8A2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09232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8" name="Freeform 261">
              <a:extLst>
                <a:ext uri="{FF2B5EF4-FFF2-40B4-BE49-F238E27FC236}">
                  <a16:creationId xmlns:a16="http://schemas.microsoft.com/office/drawing/2014/main" id="{EC84F29F-B6C0-4D46-93D9-3933A15EC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259013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Freeform 262">
              <a:extLst>
                <a:ext uri="{FF2B5EF4-FFF2-40B4-BE49-F238E27FC236}">
                  <a16:creationId xmlns:a16="http://schemas.microsoft.com/office/drawing/2014/main" id="{2B3E696C-660F-4E94-84C8-A40637DBB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0" name="Freeform 263">
              <a:extLst>
                <a:ext uri="{FF2B5EF4-FFF2-40B4-BE49-F238E27FC236}">
                  <a16:creationId xmlns:a16="http://schemas.microsoft.com/office/drawing/2014/main" id="{DD6F93A3-45EB-43CB-91C2-7ABD381A5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5908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" name="Freeform 264">
              <a:extLst>
                <a:ext uri="{FF2B5EF4-FFF2-40B4-BE49-F238E27FC236}">
                  <a16:creationId xmlns:a16="http://schemas.microsoft.com/office/drawing/2014/main" id="{BD4A92D3-8CC3-4F75-A905-F0E0D16D4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75748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" name="Freeform 265">
              <a:extLst>
                <a:ext uri="{FF2B5EF4-FFF2-40B4-BE49-F238E27FC236}">
                  <a16:creationId xmlns:a16="http://schemas.microsoft.com/office/drawing/2014/main" id="{2275C830-6573-45B4-9B5B-618E3481E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163" y="284003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3" name="Freeform 266">
              <a:extLst>
                <a:ext uri="{FF2B5EF4-FFF2-40B4-BE49-F238E27FC236}">
                  <a16:creationId xmlns:a16="http://schemas.microsoft.com/office/drawing/2014/main" id="{6F50113D-E253-407F-8113-B88E4B79D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300" y="192563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4" name="Freeform 267">
              <a:extLst>
                <a:ext uri="{FF2B5EF4-FFF2-40B4-BE49-F238E27FC236}">
                  <a16:creationId xmlns:a16="http://schemas.microsoft.com/office/drawing/2014/main" id="{8CC715DA-A137-4044-A2A9-615A45515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300" y="2341563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" name="Freeform 268">
              <a:extLst>
                <a:ext uri="{FF2B5EF4-FFF2-40B4-BE49-F238E27FC236}">
                  <a16:creationId xmlns:a16="http://schemas.microsoft.com/office/drawing/2014/main" id="{D284AB5C-7D00-49D8-90A3-22812EC2E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300" y="250825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" name="Freeform 269">
              <a:extLst>
                <a:ext uri="{FF2B5EF4-FFF2-40B4-BE49-F238E27FC236}">
                  <a16:creationId xmlns:a16="http://schemas.microsoft.com/office/drawing/2014/main" id="{6399D035-C67D-42B2-AAD8-24C3CA3A8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300" y="292417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" name="Freeform 270">
              <a:extLst>
                <a:ext uri="{FF2B5EF4-FFF2-40B4-BE49-F238E27FC236}">
                  <a16:creationId xmlns:a16="http://schemas.microsoft.com/office/drawing/2014/main" id="{919D1E7C-BC54-4850-A586-EE3C074D0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1841501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8" name="Freeform 271">
              <a:extLst>
                <a:ext uri="{FF2B5EF4-FFF2-40B4-BE49-F238E27FC236}">
                  <a16:creationId xmlns:a16="http://schemas.microsoft.com/office/drawing/2014/main" id="{1DB952F6-DF87-4EB0-8345-D3790CFD4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192563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" name="Freeform 272">
              <a:extLst>
                <a:ext uri="{FF2B5EF4-FFF2-40B4-BE49-F238E27FC236}">
                  <a16:creationId xmlns:a16="http://schemas.microsoft.com/office/drawing/2014/main" id="{901AC81A-D2B7-467E-B100-2C61045B4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00818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" name="Freeform 273">
              <a:extLst>
                <a:ext uri="{FF2B5EF4-FFF2-40B4-BE49-F238E27FC236}">
                  <a16:creationId xmlns:a16="http://schemas.microsoft.com/office/drawing/2014/main" id="{C9587856-E0AE-46F1-AD2D-C31F52770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09232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" name="Freeform 274">
              <a:extLst>
                <a:ext uri="{FF2B5EF4-FFF2-40B4-BE49-F238E27FC236}">
                  <a16:creationId xmlns:a16="http://schemas.microsoft.com/office/drawing/2014/main" id="{76AE4A00-2879-4C78-A434-091C19DA0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174875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" name="Freeform 275">
              <a:extLst>
                <a:ext uri="{FF2B5EF4-FFF2-40B4-BE49-F238E27FC236}">
                  <a16:creationId xmlns:a16="http://schemas.microsoft.com/office/drawing/2014/main" id="{AF829E44-00E8-4531-AD02-7F6419854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259013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" name="Freeform 276">
              <a:extLst>
                <a:ext uri="{FF2B5EF4-FFF2-40B4-BE49-F238E27FC236}">
                  <a16:creationId xmlns:a16="http://schemas.microsoft.com/office/drawing/2014/main" id="{F149659B-9CF0-46A6-8CC9-EC95EC0F9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" name="Freeform 277">
              <a:extLst>
                <a:ext uri="{FF2B5EF4-FFF2-40B4-BE49-F238E27FC236}">
                  <a16:creationId xmlns:a16="http://schemas.microsoft.com/office/drawing/2014/main" id="{6F2F0753-1A83-4C05-A426-9880F6801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5908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" name="Freeform 278">
              <a:extLst>
                <a:ext uri="{FF2B5EF4-FFF2-40B4-BE49-F238E27FC236}">
                  <a16:creationId xmlns:a16="http://schemas.microsoft.com/office/drawing/2014/main" id="{1B7B3102-6BB0-45E7-8CFF-3D56EC973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673350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6" name="Freeform 279">
              <a:extLst>
                <a:ext uri="{FF2B5EF4-FFF2-40B4-BE49-F238E27FC236}">
                  <a16:creationId xmlns:a16="http://schemas.microsoft.com/office/drawing/2014/main" id="{332DEB62-A39F-4204-8C21-50570BA26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75748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" name="Freeform 280">
              <a:extLst>
                <a:ext uri="{FF2B5EF4-FFF2-40B4-BE49-F238E27FC236}">
                  <a16:creationId xmlns:a16="http://schemas.microsoft.com/office/drawing/2014/main" id="{F037D990-04F1-4890-AC38-016938B2B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84003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" name="Freeform 281">
              <a:extLst>
                <a:ext uri="{FF2B5EF4-FFF2-40B4-BE49-F238E27FC236}">
                  <a16:creationId xmlns:a16="http://schemas.microsoft.com/office/drawing/2014/main" id="{34080CEA-5696-456B-A8B7-7AC8ACAA4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292417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" name="Freeform 282">
              <a:extLst>
                <a:ext uri="{FF2B5EF4-FFF2-40B4-BE49-F238E27FC236}">
                  <a16:creationId xmlns:a16="http://schemas.microsoft.com/office/drawing/2014/main" id="{6241C8FF-6138-4DF8-B663-AEE136464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850" y="3006725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" name="Freeform 283">
              <a:extLst>
                <a:ext uri="{FF2B5EF4-FFF2-40B4-BE49-F238E27FC236}">
                  <a16:creationId xmlns:a16="http://schemas.microsoft.com/office/drawing/2014/main" id="{A450262C-BC03-4C81-941C-A26E2D77C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0988" y="192563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" name="Freeform 284">
              <a:extLst>
                <a:ext uri="{FF2B5EF4-FFF2-40B4-BE49-F238E27FC236}">
                  <a16:creationId xmlns:a16="http://schemas.microsoft.com/office/drawing/2014/main" id="{88A07058-156F-4051-A5F9-3BF57FD2B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0988" y="2341563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" name="Freeform 285">
              <a:extLst>
                <a:ext uri="{FF2B5EF4-FFF2-40B4-BE49-F238E27FC236}">
                  <a16:creationId xmlns:a16="http://schemas.microsoft.com/office/drawing/2014/main" id="{1D55FF36-C11F-45BF-8C70-3B6B46A07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0988" y="250825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" name="Freeform 286">
              <a:extLst>
                <a:ext uri="{FF2B5EF4-FFF2-40B4-BE49-F238E27FC236}">
                  <a16:creationId xmlns:a16="http://schemas.microsoft.com/office/drawing/2014/main" id="{3381C42C-7FDC-4233-9F9E-32364ADB9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0988" y="292417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" name="Freeform 287">
              <a:extLst>
                <a:ext uri="{FF2B5EF4-FFF2-40B4-BE49-F238E27FC236}">
                  <a16:creationId xmlns:a16="http://schemas.microsoft.com/office/drawing/2014/main" id="{28206405-6884-4E49-868B-B01E410F9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00818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" name="Freeform 288">
              <a:extLst>
                <a:ext uri="{FF2B5EF4-FFF2-40B4-BE49-F238E27FC236}">
                  <a16:creationId xmlns:a16="http://schemas.microsoft.com/office/drawing/2014/main" id="{5B257B6D-6C4E-4D65-AC63-136188F2A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09232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6" name="Freeform 289">
              <a:extLst>
                <a:ext uri="{FF2B5EF4-FFF2-40B4-BE49-F238E27FC236}">
                  <a16:creationId xmlns:a16="http://schemas.microsoft.com/office/drawing/2014/main" id="{BA2A8963-D50C-463D-BF85-3636BC3C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259013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7" name="Freeform 290">
              <a:extLst>
                <a:ext uri="{FF2B5EF4-FFF2-40B4-BE49-F238E27FC236}">
                  <a16:creationId xmlns:a16="http://schemas.microsoft.com/office/drawing/2014/main" id="{B0A9B1F3-7708-4B85-B27F-D3173DADE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" name="Freeform 291">
              <a:extLst>
                <a:ext uri="{FF2B5EF4-FFF2-40B4-BE49-F238E27FC236}">
                  <a16:creationId xmlns:a16="http://schemas.microsoft.com/office/drawing/2014/main" id="{79D85210-713E-4C0F-BE50-107C8D5E6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5908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9" name="Freeform 292">
              <a:extLst>
                <a:ext uri="{FF2B5EF4-FFF2-40B4-BE49-F238E27FC236}">
                  <a16:creationId xmlns:a16="http://schemas.microsoft.com/office/drawing/2014/main" id="{4842F668-BD8B-4864-9E61-3CBEDD4DF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75748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0" name="Freeform 293">
              <a:extLst>
                <a:ext uri="{FF2B5EF4-FFF2-40B4-BE49-F238E27FC236}">
                  <a16:creationId xmlns:a16="http://schemas.microsoft.com/office/drawing/2014/main" id="{5F80E6E3-0BAE-4886-8893-4F1A46BE0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3538" y="284003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1" name="Freeform 294">
              <a:extLst>
                <a:ext uri="{FF2B5EF4-FFF2-40B4-BE49-F238E27FC236}">
                  <a16:creationId xmlns:a16="http://schemas.microsoft.com/office/drawing/2014/main" id="{46CE0913-89F0-4D6C-984D-E6F99E4C7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675" y="192563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" name="Freeform 295">
              <a:extLst>
                <a:ext uri="{FF2B5EF4-FFF2-40B4-BE49-F238E27FC236}">
                  <a16:creationId xmlns:a16="http://schemas.microsoft.com/office/drawing/2014/main" id="{0149522E-DBF4-4C35-B2F0-C12F50AD1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675" y="2174875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" name="Freeform 296">
              <a:extLst>
                <a:ext uri="{FF2B5EF4-FFF2-40B4-BE49-F238E27FC236}">
                  <a16:creationId xmlns:a16="http://schemas.microsoft.com/office/drawing/2014/main" id="{21843442-F2F9-4C78-9276-0521DBDB4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675" y="24257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" name="Freeform 297">
              <a:extLst>
                <a:ext uri="{FF2B5EF4-FFF2-40B4-BE49-F238E27FC236}">
                  <a16:creationId xmlns:a16="http://schemas.microsoft.com/office/drawing/2014/main" id="{ABB11111-C440-41F9-BE38-F25A15958C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675" y="2673350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" name="Freeform 298">
              <a:extLst>
                <a:ext uri="{FF2B5EF4-FFF2-40B4-BE49-F238E27FC236}">
                  <a16:creationId xmlns:a16="http://schemas.microsoft.com/office/drawing/2014/main" id="{D6465542-2024-4506-83EE-D36469DC4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675" y="292417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" name="Freeform 299">
              <a:extLst>
                <a:ext uri="{FF2B5EF4-FFF2-40B4-BE49-F238E27FC236}">
                  <a16:creationId xmlns:a16="http://schemas.microsoft.com/office/drawing/2014/main" id="{7B8147E3-5CF8-4BE2-8377-5A63AAF43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00818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" name="Freeform 300">
              <a:extLst>
                <a:ext uri="{FF2B5EF4-FFF2-40B4-BE49-F238E27FC236}">
                  <a16:creationId xmlns:a16="http://schemas.microsoft.com/office/drawing/2014/main" id="{B5E03737-925E-4865-9E6A-ADBFC46DD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09232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" name="Freeform 301">
              <a:extLst>
                <a:ext uri="{FF2B5EF4-FFF2-40B4-BE49-F238E27FC236}">
                  <a16:creationId xmlns:a16="http://schemas.microsoft.com/office/drawing/2014/main" id="{81E38B4B-1E3B-43F8-B3BF-37EE1CADF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259013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" name="Freeform 302">
              <a:extLst>
                <a:ext uri="{FF2B5EF4-FFF2-40B4-BE49-F238E27FC236}">
                  <a16:creationId xmlns:a16="http://schemas.microsoft.com/office/drawing/2014/main" id="{849C4A6A-1442-4559-9E8B-E10580B43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" name="Freeform 303">
              <a:extLst>
                <a:ext uri="{FF2B5EF4-FFF2-40B4-BE49-F238E27FC236}">
                  <a16:creationId xmlns:a16="http://schemas.microsoft.com/office/drawing/2014/main" id="{736CB406-217C-4654-9EEB-EB2ACA4B1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5908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" name="Freeform 304">
              <a:extLst>
                <a:ext uri="{FF2B5EF4-FFF2-40B4-BE49-F238E27FC236}">
                  <a16:creationId xmlns:a16="http://schemas.microsoft.com/office/drawing/2014/main" id="{57E578A2-5313-4BE9-A94C-FF06ECFAB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75748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" name="Freeform 305">
              <a:extLst>
                <a:ext uri="{FF2B5EF4-FFF2-40B4-BE49-F238E27FC236}">
                  <a16:creationId xmlns:a16="http://schemas.microsoft.com/office/drawing/2014/main" id="{8D13FF8C-ECD1-4CB9-ABC4-34D40E923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25" y="2840038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" name="Freeform 306">
              <a:extLst>
                <a:ext uri="{FF2B5EF4-FFF2-40B4-BE49-F238E27FC236}">
                  <a16:creationId xmlns:a16="http://schemas.microsoft.com/office/drawing/2014/main" id="{063A6410-06B1-48A3-958C-8FF8F817A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008188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" name="Freeform 307">
              <a:extLst>
                <a:ext uri="{FF2B5EF4-FFF2-40B4-BE49-F238E27FC236}">
                  <a16:creationId xmlns:a16="http://schemas.microsoft.com/office/drawing/2014/main" id="{366283CE-64DE-4D59-AECA-5FB5E7994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092325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" name="Freeform 308">
              <a:extLst>
                <a:ext uri="{FF2B5EF4-FFF2-40B4-BE49-F238E27FC236}">
                  <a16:creationId xmlns:a16="http://schemas.microsoft.com/office/drawing/2014/main" id="{B3198062-C273-4281-B478-2C743FCF3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259013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6" name="Freeform 309">
              <a:extLst>
                <a:ext uri="{FF2B5EF4-FFF2-40B4-BE49-F238E27FC236}">
                  <a16:creationId xmlns:a16="http://schemas.microsoft.com/office/drawing/2014/main" id="{DC17E5B8-BD43-4258-9190-655A36C6F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4257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7" name="Freeform 310">
              <a:extLst>
                <a:ext uri="{FF2B5EF4-FFF2-40B4-BE49-F238E27FC236}">
                  <a16:creationId xmlns:a16="http://schemas.microsoft.com/office/drawing/2014/main" id="{778C207A-9A33-4D96-A0D7-E95B28F71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590800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8" name="Freeform 311">
              <a:extLst>
                <a:ext uri="{FF2B5EF4-FFF2-40B4-BE49-F238E27FC236}">
                  <a16:creationId xmlns:a16="http://schemas.microsoft.com/office/drawing/2014/main" id="{272F98E4-7511-4750-8C69-755E4B411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757488"/>
              <a:ext cx="82550" cy="82550"/>
            </a:xfrm>
            <a:custGeom>
              <a:avLst/>
              <a:gdLst>
                <a:gd name="T0" fmla="*/ 0 w 52"/>
                <a:gd name="T1" fmla="*/ 0 h 52"/>
                <a:gd name="T2" fmla="*/ 52 w 52"/>
                <a:gd name="T3" fmla="*/ 0 h 52"/>
                <a:gd name="T4" fmla="*/ 52 w 52"/>
                <a:gd name="T5" fmla="*/ 52 h 52"/>
                <a:gd name="T6" fmla="*/ 0 w 52"/>
                <a:gd name="T7" fmla="*/ 52 h 52"/>
                <a:gd name="T8" fmla="*/ 0 w 52"/>
                <a:gd name="T9" fmla="*/ 0 h 52"/>
                <a:gd name="T10" fmla="*/ 0 w 52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52" y="0"/>
                  </a:lnTo>
                  <a:lnTo>
                    <a:pt x="52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9" name="Freeform 312">
              <a:extLst>
                <a:ext uri="{FF2B5EF4-FFF2-40B4-BE49-F238E27FC236}">
                  <a16:creationId xmlns:a16="http://schemas.microsoft.com/office/drawing/2014/main" id="{3FC4A7E6-FE7C-4F9B-B595-B8A356014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4363" y="2840038"/>
              <a:ext cx="82550" cy="84137"/>
            </a:xfrm>
            <a:custGeom>
              <a:avLst/>
              <a:gdLst>
                <a:gd name="T0" fmla="*/ 0 w 52"/>
                <a:gd name="T1" fmla="*/ 0 h 53"/>
                <a:gd name="T2" fmla="*/ 52 w 52"/>
                <a:gd name="T3" fmla="*/ 0 h 53"/>
                <a:gd name="T4" fmla="*/ 52 w 52"/>
                <a:gd name="T5" fmla="*/ 53 h 53"/>
                <a:gd name="T6" fmla="*/ 0 w 52"/>
                <a:gd name="T7" fmla="*/ 53 h 53"/>
                <a:gd name="T8" fmla="*/ 0 w 52"/>
                <a:gd name="T9" fmla="*/ 0 h 53"/>
                <a:gd name="T10" fmla="*/ 0 w 52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52" y="0"/>
                  </a:lnTo>
                  <a:lnTo>
                    <a:pt x="52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0" name="Freeform 313">
              <a:extLst>
                <a:ext uri="{FF2B5EF4-FFF2-40B4-BE49-F238E27FC236}">
                  <a16:creationId xmlns:a16="http://schemas.microsoft.com/office/drawing/2014/main" id="{CA744227-5F00-4055-A836-C29EF512D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1925638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1" name="Freeform 314">
              <a:extLst>
                <a:ext uri="{FF2B5EF4-FFF2-40B4-BE49-F238E27FC236}">
                  <a16:creationId xmlns:a16="http://schemas.microsoft.com/office/drawing/2014/main" id="{5478EED2-EA0D-4950-81F1-3C52E34BC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174875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" name="Freeform 315">
              <a:extLst>
                <a:ext uri="{FF2B5EF4-FFF2-40B4-BE49-F238E27FC236}">
                  <a16:creationId xmlns:a16="http://schemas.microsoft.com/office/drawing/2014/main" id="{434B0415-0907-45C8-92CC-9B4EAD40C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341563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" name="Freeform 316">
              <a:extLst>
                <a:ext uri="{FF2B5EF4-FFF2-40B4-BE49-F238E27FC236}">
                  <a16:creationId xmlns:a16="http://schemas.microsoft.com/office/drawing/2014/main" id="{B9D5DF19-5CD8-4834-A7F1-52E8641B2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" name="Freeform 317">
              <a:extLst>
                <a:ext uri="{FF2B5EF4-FFF2-40B4-BE49-F238E27FC236}">
                  <a16:creationId xmlns:a16="http://schemas.microsoft.com/office/drawing/2014/main" id="{D20B0097-20DC-43FD-92AF-77B6E1AE2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50825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" name="Freeform 318">
              <a:extLst>
                <a:ext uri="{FF2B5EF4-FFF2-40B4-BE49-F238E27FC236}">
                  <a16:creationId xmlns:a16="http://schemas.microsoft.com/office/drawing/2014/main" id="{921D4C66-E88C-4BFC-A7AD-15F193551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673350"/>
              <a:ext cx="84137" cy="84137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0 h 53"/>
                <a:gd name="T4" fmla="*/ 53 w 53"/>
                <a:gd name="T5" fmla="*/ 53 h 53"/>
                <a:gd name="T6" fmla="*/ 0 w 53"/>
                <a:gd name="T7" fmla="*/ 53 h 53"/>
                <a:gd name="T8" fmla="*/ 0 w 53"/>
                <a:gd name="T9" fmla="*/ 0 h 53"/>
                <a:gd name="T10" fmla="*/ 0 w 53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0"/>
                  </a:lnTo>
                  <a:lnTo>
                    <a:pt x="53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" name="Freeform 319">
              <a:extLst>
                <a:ext uri="{FF2B5EF4-FFF2-40B4-BE49-F238E27FC236}">
                  <a16:creationId xmlns:a16="http://schemas.microsoft.com/office/drawing/2014/main" id="{02C2875F-FBEA-4DE4-9287-877B52517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6913" y="2924175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" name="Freeform 320">
              <a:extLst>
                <a:ext uri="{FF2B5EF4-FFF2-40B4-BE49-F238E27FC236}">
                  <a16:creationId xmlns:a16="http://schemas.microsoft.com/office/drawing/2014/main" id="{6733169F-1CA2-4D98-899C-BBE455F04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1050" y="2425700"/>
              <a:ext cx="84137" cy="82550"/>
            </a:xfrm>
            <a:custGeom>
              <a:avLst/>
              <a:gdLst>
                <a:gd name="T0" fmla="*/ 0 w 53"/>
                <a:gd name="T1" fmla="*/ 0 h 52"/>
                <a:gd name="T2" fmla="*/ 53 w 53"/>
                <a:gd name="T3" fmla="*/ 0 h 52"/>
                <a:gd name="T4" fmla="*/ 53 w 53"/>
                <a:gd name="T5" fmla="*/ 52 h 52"/>
                <a:gd name="T6" fmla="*/ 0 w 53"/>
                <a:gd name="T7" fmla="*/ 52 h 52"/>
                <a:gd name="T8" fmla="*/ 0 w 53"/>
                <a:gd name="T9" fmla="*/ 0 h 52"/>
                <a:gd name="T10" fmla="*/ 0 w 53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2">
                  <a:moveTo>
                    <a:pt x="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82CE789C-EB70-4EA1-B81E-C65A01A25B6F}"/>
              </a:ext>
            </a:extLst>
          </p:cNvPr>
          <p:cNvGrpSpPr/>
          <p:nvPr/>
        </p:nvGrpSpPr>
        <p:grpSpPr>
          <a:xfrm>
            <a:off x="1465683" y="1252139"/>
            <a:ext cx="762939" cy="761824"/>
            <a:chOff x="13228638" y="-1239838"/>
            <a:chExt cx="1085850" cy="1084263"/>
          </a:xfrm>
          <a:solidFill>
            <a:schemeClr val="bg1"/>
          </a:solidFill>
        </p:grpSpPr>
        <p:sp>
          <p:nvSpPr>
            <p:cNvPr id="539" name="Freeform 5">
              <a:extLst>
                <a:ext uri="{FF2B5EF4-FFF2-40B4-BE49-F238E27FC236}">
                  <a16:creationId xmlns:a16="http://schemas.microsoft.com/office/drawing/2014/main" id="{6A856CA1-D5A0-4C51-AFFB-7A2C749A5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8638" y="-949325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" name="Freeform 6">
              <a:extLst>
                <a:ext uri="{FF2B5EF4-FFF2-40B4-BE49-F238E27FC236}">
                  <a16:creationId xmlns:a16="http://schemas.microsoft.com/office/drawing/2014/main" id="{A397ACA6-0023-45FF-8AE0-1901A60A2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8638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1" name="Freeform 7">
              <a:extLst>
                <a:ext uri="{FF2B5EF4-FFF2-40B4-BE49-F238E27FC236}">
                  <a16:creationId xmlns:a16="http://schemas.microsoft.com/office/drawing/2014/main" id="{C7E10E9E-F708-4E21-8B55-97701F844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8638" y="-51593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" name="Freeform 8">
              <a:extLst>
                <a:ext uri="{FF2B5EF4-FFF2-40B4-BE49-F238E27FC236}">
                  <a16:creationId xmlns:a16="http://schemas.microsoft.com/office/drawing/2014/main" id="{F5EB6FB3-847D-4592-9D72-9420CBA32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1663" y="-877888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" name="Freeform 9">
              <a:extLst>
                <a:ext uri="{FF2B5EF4-FFF2-40B4-BE49-F238E27FC236}">
                  <a16:creationId xmlns:a16="http://schemas.microsoft.com/office/drawing/2014/main" id="{A711425A-1799-4F06-B711-314F1B715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1663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4" name="Freeform 10">
              <a:extLst>
                <a:ext uri="{FF2B5EF4-FFF2-40B4-BE49-F238E27FC236}">
                  <a16:creationId xmlns:a16="http://schemas.microsoft.com/office/drawing/2014/main" id="{79A14C9C-2EB5-472F-BA26-D3119EEC1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1663" y="-588963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5" name="Freeform 11">
              <a:extLst>
                <a:ext uri="{FF2B5EF4-FFF2-40B4-BE49-F238E27FC236}">
                  <a16:creationId xmlns:a16="http://schemas.microsoft.com/office/drawing/2014/main" id="{8C6ACDE1-7F3F-4E25-AAE5-9AA7D417A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688" y="-109378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6" name="Freeform 12">
              <a:extLst>
                <a:ext uri="{FF2B5EF4-FFF2-40B4-BE49-F238E27FC236}">
                  <a16:creationId xmlns:a16="http://schemas.microsoft.com/office/drawing/2014/main" id="{EB626C54-CE1F-4AA3-8F2F-A47E21333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688" y="-804863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7" name="Freeform 13">
              <a:extLst>
                <a:ext uri="{FF2B5EF4-FFF2-40B4-BE49-F238E27FC236}">
                  <a16:creationId xmlns:a16="http://schemas.microsoft.com/office/drawing/2014/main" id="{1B45F15D-7067-4D56-B32D-4EB741C23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688" y="-660400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8" name="Freeform 14">
              <a:extLst>
                <a:ext uri="{FF2B5EF4-FFF2-40B4-BE49-F238E27FC236}">
                  <a16:creationId xmlns:a16="http://schemas.microsoft.com/office/drawing/2014/main" id="{4A776172-EA97-4506-BAA0-558CB21C0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688" y="-371475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9" name="Freeform 15">
              <a:extLst>
                <a:ext uri="{FF2B5EF4-FFF2-40B4-BE49-F238E27FC236}">
                  <a16:creationId xmlns:a16="http://schemas.microsoft.com/office/drawing/2014/main" id="{CB424325-B02A-400A-85A1-F30ADFE07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26" y="-1022350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0" name="Freeform 16">
              <a:extLst>
                <a:ext uri="{FF2B5EF4-FFF2-40B4-BE49-F238E27FC236}">
                  <a16:creationId xmlns:a16="http://schemas.microsoft.com/office/drawing/2014/main" id="{8A87D00E-BEDB-4C93-B2FC-37836987B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26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1" name="Freeform 17">
              <a:extLst>
                <a:ext uri="{FF2B5EF4-FFF2-40B4-BE49-F238E27FC236}">
                  <a16:creationId xmlns:a16="http://schemas.microsoft.com/office/drawing/2014/main" id="{2BD44EFA-F1E8-4E13-9BEA-C2CECB2C8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26" y="-444500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2" name="Freeform 18">
              <a:extLst>
                <a:ext uri="{FF2B5EF4-FFF2-40B4-BE49-F238E27FC236}">
                  <a16:creationId xmlns:a16="http://schemas.microsoft.com/office/drawing/2014/main" id="{BC5946C8-4ABB-423C-A0CB-DD8D84FEC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151" y="-1239838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" name="Freeform 19">
              <a:extLst>
                <a:ext uri="{FF2B5EF4-FFF2-40B4-BE49-F238E27FC236}">
                  <a16:creationId xmlns:a16="http://schemas.microsoft.com/office/drawing/2014/main" id="{686AE0B8-75AB-488E-BAD2-EBBB7A432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151" y="-949325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4" name="Freeform 20">
              <a:extLst>
                <a:ext uri="{FF2B5EF4-FFF2-40B4-BE49-F238E27FC236}">
                  <a16:creationId xmlns:a16="http://schemas.microsoft.com/office/drawing/2014/main" id="{D9246185-C67E-4261-AD22-E4D9960FD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151" y="-733425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5" name="Freeform 21">
              <a:extLst>
                <a:ext uri="{FF2B5EF4-FFF2-40B4-BE49-F238E27FC236}">
                  <a16:creationId xmlns:a16="http://schemas.microsoft.com/office/drawing/2014/main" id="{89335015-52D5-4DA0-AF71-4BA6F4210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151" y="-51593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6" name="Freeform 22">
              <a:extLst>
                <a:ext uri="{FF2B5EF4-FFF2-40B4-BE49-F238E27FC236}">
                  <a16:creationId xmlns:a16="http://schemas.microsoft.com/office/drawing/2014/main" id="{20E7980F-47FE-494F-82E7-285B4C8DD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151" y="-228600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7" name="Freeform 23">
              <a:extLst>
                <a:ext uri="{FF2B5EF4-FFF2-40B4-BE49-F238E27FC236}">
                  <a16:creationId xmlns:a16="http://schemas.microsoft.com/office/drawing/2014/main" id="{3F38971B-72CA-4BC5-9DE8-560EFDE1A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0588" y="-1166813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8" name="Freeform 24">
              <a:extLst>
                <a:ext uri="{FF2B5EF4-FFF2-40B4-BE49-F238E27FC236}">
                  <a16:creationId xmlns:a16="http://schemas.microsoft.com/office/drawing/2014/main" id="{B110B7F7-A00D-4C28-AD2F-95D2E2E4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0588" y="-877888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9" name="Freeform 25">
              <a:extLst>
                <a:ext uri="{FF2B5EF4-FFF2-40B4-BE49-F238E27FC236}">
                  <a16:creationId xmlns:a16="http://schemas.microsoft.com/office/drawing/2014/main" id="{9F763804-3205-4ACF-A9A5-CCDB81DB7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0588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0" name="Freeform 26">
              <a:extLst>
                <a:ext uri="{FF2B5EF4-FFF2-40B4-BE49-F238E27FC236}">
                  <a16:creationId xmlns:a16="http://schemas.microsoft.com/office/drawing/2014/main" id="{8A800B5C-15A9-41E2-BE2B-2749CBD6E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0588" y="-588963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1" name="Freeform 27">
              <a:extLst>
                <a:ext uri="{FF2B5EF4-FFF2-40B4-BE49-F238E27FC236}">
                  <a16:creationId xmlns:a16="http://schemas.microsoft.com/office/drawing/2014/main" id="{7E0F496F-C1CD-4533-8462-A9C608F0E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0588" y="-30003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2" name="Freeform 28">
              <a:extLst>
                <a:ext uri="{FF2B5EF4-FFF2-40B4-BE49-F238E27FC236}">
                  <a16:creationId xmlns:a16="http://schemas.microsoft.com/office/drawing/2014/main" id="{5A8185FB-BEFA-4A3C-88D5-C080EFB4F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3613" y="-109378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" name="Freeform 29">
              <a:extLst>
                <a:ext uri="{FF2B5EF4-FFF2-40B4-BE49-F238E27FC236}">
                  <a16:creationId xmlns:a16="http://schemas.microsoft.com/office/drawing/2014/main" id="{E998741D-B677-4940-B8C9-9B8D1AEB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3613" y="-804863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" name="Freeform 30">
              <a:extLst>
                <a:ext uri="{FF2B5EF4-FFF2-40B4-BE49-F238E27FC236}">
                  <a16:creationId xmlns:a16="http://schemas.microsoft.com/office/drawing/2014/main" id="{9D8B90A3-6570-41C8-A066-12E54C9DF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3613" y="-660400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5" name="Freeform 31">
              <a:extLst>
                <a:ext uri="{FF2B5EF4-FFF2-40B4-BE49-F238E27FC236}">
                  <a16:creationId xmlns:a16="http://schemas.microsoft.com/office/drawing/2014/main" id="{0AFF3786-46CE-45F0-A7F6-165B8D55E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3613" y="-371475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6" name="Freeform 32">
              <a:extLst>
                <a:ext uri="{FF2B5EF4-FFF2-40B4-BE49-F238E27FC236}">
                  <a16:creationId xmlns:a16="http://schemas.microsoft.com/office/drawing/2014/main" id="{F4F1F259-EDCE-46D0-B6D2-DB2FA969A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1239838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7" name="Freeform 33">
              <a:extLst>
                <a:ext uri="{FF2B5EF4-FFF2-40B4-BE49-F238E27FC236}">
                  <a16:creationId xmlns:a16="http://schemas.microsoft.com/office/drawing/2014/main" id="{E66B893C-2CBC-4998-A9F9-237970AAD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1166813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8" name="Freeform 34">
              <a:extLst>
                <a:ext uri="{FF2B5EF4-FFF2-40B4-BE49-F238E27FC236}">
                  <a16:creationId xmlns:a16="http://schemas.microsoft.com/office/drawing/2014/main" id="{151E90A4-BCB8-4DFD-B665-E910DDE98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1022350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" name="Freeform 35">
              <a:extLst>
                <a:ext uri="{FF2B5EF4-FFF2-40B4-BE49-F238E27FC236}">
                  <a16:creationId xmlns:a16="http://schemas.microsoft.com/office/drawing/2014/main" id="{A5AB5263-ABA1-40A0-9823-6936A6D28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949325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" name="Freeform 36">
              <a:extLst>
                <a:ext uri="{FF2B5EF4-FFF2-40B4-BE49-F238E27FC236}">
                  <a16:creationId xmlns:a16="http://schemas.microsoft.com/office/drawing/2014/main" id="{F51E9EF2-C0FD-4391-8D97-82524B1D4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877888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" name="Freeform 37">
              <a:extLst>
                <a:ext uri="{FF2B5EF4-FFF2-40B4-BE49-F238E27FC236}">
                  <a16:creationId xmlns:a16="http://schemas.microsoft.com/office/drawing/2014/main" id="{D14703C2-5389-450B-88FB-EC4005E80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733425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" name="Freeform 38">
              <a:extLst>
                <a:ext uri="{FF2B5EF4-FFF2-40B4-BE49-F238E27FC236}">
                  <a16:creationId xmlns:a16="http://schemas.microsoft.com/office/drawing/2014/main" id="{1F37311E-1F54-492D-8AE9-13376F001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588963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" name="Freeform 39">
              <a:extLst>
                <a:ext uri="{FF2B5EF4-FFF2-40B4-BE49-F238E27FC236}">
                  <a16:creationId xmlns:a16="http://schemas.microsoft.com/office/drawing/2014/main" id="{B8DA620F-6A6C-443A-BD54-E80FB26B5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51593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4" name="Freeform 40">
              <a:extLst>
                <a:ext uri="{FF2B5EF4-FFF2-40B4-BE49-F238E27FC236}">
                  <a16:creationId xmlns:a16="http://schemas.microsoft.com/office/drawing/2014/main" id="{5FAA222C-D12A-4B15-9279-F6B42545C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444500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5" name="Freeform 41">
              <a:extLst>
                <a:ext uri="{FF2B5EF4-FFF2-40B4-BE49-F238E27FC236}">
                  <a16:creationId xmlns:a16="http://schemas.microsoft.com/office/drawing/2014/main" id="{62F8BD11-1661-49FE-9856-043EB7A10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30003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6" name="Freeform 42">
              <a:extLst>
                <a:ext uri="{FF2B5EF4-FFF2-40B4-BE49-F238E27FC236}">
                  <a16:creationId xmlns:a16="http://schemas.microsoft.com/office/drawing/2014/main" id="{75D76A63-215B-40C3-AD33-6152AA977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-228600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" name="Freeform 43">
              <a:extLst>
                <a:ext uri="{FF2B5EF4-FFF2-40B4-BE49-F238E27FC236}">
                  <a16:creationId xmlns:a16="http://schemas.microsoft.com/office/drawing/2014/main" id="{8A8DAD71-0E06-483F-BF5E-7205EF188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8076" y="-109378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" name="Freeform 44">
              <a:extLst>
                <a:ext uri="{FF2B5EF4-FFF2-40B4-BE49-F238E27FC236}">
                  <a16:creationId xmlns:a16="http://schemas.microsoft.com/office/drawing/2014/main" id="{744466BC-3B50-4CC7-9969-CDF77A166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8076" y="-804863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" name="Freeform 45">
              <a:extLst>
                <a:ext uri="{FF2B5EF4-FFF2-40B4-BE49-F238E27FC236}">
                  <a16:creationId xmlns:a16="http://schemas.microsoft.com/office/drawing/2014/main" id="{A15334E9-3115-4993-8513-6689648C7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8076" y="-660400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" name="Freeform 46">
              <a:extLst>
                <a:ext uri="{FF2B5EF4-FFF2-40B4-BE49-F238E27FC236}">
                  <a16:creationId xmlns:a16="http://schemas.microsoft.com/office/drawing/2014/main" id="{EA425633-C78B-473D-862F-757C6D541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8076" y="-371475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" name="Freeform 47">
              <a:extLst>
                <a:ext uri="{FF2B5EF4-FFF2-40B4-BE49-F238E27FC236}">
                  <a16:creationId xmlns:a16="http://schemas.microsoft.com/office/drawing/2014/main" id="{5F46679A-10B5-46E4-98BB-77D15B254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01" y="-1166813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" name="Freeform 48">
              <a:extLst>
                <a:ext uri="{FF2B5EF4-FFF2-40B4-BE49-F238E27FC236}">
                  <a16:creationId xmlns:a16="http://schemas.microsoft.com/office/drawing/2014/main" id="{6D86F59D-2B36-4239-AA28-7610F89B1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01" y="-877888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3" name="Freeform 49">
              <a:extLst>
                <a:ext uri="{FF2B5EF4-FFF2-40B4-BE49-F238E27FC236}">
                  <a16:creationId xmlns:a16="http://schemas.microsoft.com/office/drawing/2014/main" id="{1EF47410-AF7A-4389-AD2C-89506425B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01" y="-733425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" name="Freeform 50">
              <a:extLst>
                <a:ext uri="{FF2B5EF4-FFF2-40B4-BE49-F238E27FC236}">
                  <a16:creationId xmlns:a16="http://schemas.microsoft.com/office/drawing/2014/main" id="{958B427F-8ADF-4DD8-9F05-660869445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01" y="-588963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" name="Freeform 51">
              <a:extLst>
                <a:ext uri="{FF2B5EF4-FFF2-40B4-BE49-F238E27FC236}">
                  <a16:creationId xmlns:a16="http://schemas.microsoft.com/office/drawing/2014/main" id="{DD97650C-46BB-4239-9D06-16E83516B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01" y="-30003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" name="Freeform 52">
              <a:extLst>
                <a:ext uri="{FF2B5EF4-FFF2-40B4-BE49-F238E27FC236}">
                  <a16:creationId xmlns:a16="http://schemas.microsoft.com/office/drawing/2014/main" id="{85477A66-424F-4C74-BE68-0036223F8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538" y="-1239838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" name="Freeform 53">
              <a:extLst>
                <a:ext uri="{FF2B5EF4-FFF2-40B4-BE49-F238E27FC236}">
                  <a16:creationId xmlns:a16="http://schemas.microsoft.com/office/drawing/2014/main" id="{5CB3DB4D-3725-4842-B0F2-B635FF489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538" y="-949325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8" name="Freeform 54">
              <a:extLst>
                <a:ext uri="{FF2B5EF4-FFF2-40B4-BE49-F238E27FC236}">
                  <a16:creationId xmlns:a16="http://schemas.microsoft.com/office/drawing/2014/main" id="{4F388904-A8ED-488A-82F8-11F64B62A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538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9" name="Freeform 55">
              <a:extLst>
                <a:ext uri="{FF2B5EF4-FFF2-40B4-BE49-F238E27FC236}">
                  <a16:creationId xmlns:a16="http://schemas.microsoft.com/office/drawing/2014/main" id="{E33F3713-CEEB-41B2-B8D9-5CCC9F4D2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538" y="-51593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0" name="Freeform 56">
              <a:extLst>
                <a:ext uri="{FF2B5EF4-FFF2-40B4-BE49-F238E27FC236}">
                  <a16:creationId xmlns:a16="http://schemas.microsoft.com/office/drawing/2014/main" id="{1609958D-9406-49C6-A467-114C8CADA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538" y="-228600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1" name="Freeform 57">
              <a:extLst>
                <a:ext uri="{FF2B5EF4-FFF2-40B4-BE49-F238E27FC236}">
                  <a16:creationId xmlns:a16="http://schemas.microsoft.com/office/drawing/2014/main" id="{9E145AA1-CE87-47F5-A03D-F1B284CC0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5563" y="-1022350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2" name="Freeform 58">
              <a:extLst>
                <a:ext uri="{FF2B5EF4-FFF2-40B4-BE49-F238E27FC236}">
                  <a16:creationId xmlns:a16="http://schemas.microsoft.com/office/drawing/2014/main" id="{7C45C1B4-6CF7-49FD-BE3F-B16AC89BC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5563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3" name="Freeform 59">
              <a:extLst>
                <a:ext uri="{FF2B5EF4-FFF2-40B4-BE49-F238E27FC236}">
                  <a16:creationId xmlns:a16="http://schemas.microsoft.com/office/drawing/2014/main" id="{B58A3943-0B65-4AFD-9D59-775E0DE42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5563" y="-444500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" name="Freeform 60">
              <a:extLst>
                <a:ext uri="{FF2B5EF4-FFF2-40B4-BE49-F238E27FC236}">
                  <a16:creationId xmlns:a16="http://schemas.microsoft.com/office/drawing/2014/main" id="{2D4D5FFE-DC70-4E12-B6EC-3647636EF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8588" y="-1093788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5" name="Freeform 61">
              <a:extLst>
                <a:ext uri="{FF2B5EF4-FFF2-40B4-BE49-F238E27FC236}">
                  <a16:creationId xmlns:a16="http://schemas.microsoft.com/office/drawing/2014/main" id="{D2F38D96-07FE-4990-BAD7-C8A4FF726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8588" y="-804863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6" name="Freeform 62">
              <a:extLst>
                <a:ext uri="{FF2B5EF4-FFF2-40B4-BE49-F238E27FC236}">
                  <a16:creationId xmlns:a16="http://schemas.microsoft.com/office/drawing/2014/main" id="{B8640620-6AC2-4EF4-93AA-45BBD3B92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8588" y="-660400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7" name="Freeform 63">
              <a:extLst>
                <a:ext uri="{FF2B5EF4-FFF2-40B4-BE49-F238E27FC236}">
                  <a16:creationId xmlns:a16="http://schemas.microsoft.com/office/drawing/2014/main" id="{0D713CCC-68D8-45AD-BC5D-4A3678F65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8588" y="-371475"/>
              <a:ext cx="71438" cy="71438"/>
            </a:xfrm>
            <a:custGeom>
              <a:avLst/>
              <a:gdLst>
                <a:gd name="T0" fmla="*/ 0 w 45"/>
                <a:gd name="T1" fmla="*/ 0 h 45"/>
                <a:gd name="T2" fmla="*/ 45 w 45"/>
                <a:gd name="T3" fmla="*/ 0 h 45"/>
                <a:gd name="T4" fmla="*/ 45 w 45"/>
                <a:gd name="T5" fmla="*/ 45 h 45"/>
                <a:gd name="T6" fmla="*/ 0 w 45"/>
                <a:gd name="T7" fmla="*/ 45 h 45"/>
                <a:gd name="T8" fmla="*/ 0 w 45"/>
                <a:gd name="T9" fmla="*/ 0 h 45"/>
                <a:gd name="T10" fmla="*/ 0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0" y="0"/>
                  </a:moveTo>
                  <a:lnTo>
                    <a:pt x="45" y="0"/>
                  </a:lnTo>
                  <a:lnTo>
                    <a:pt x="45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8" name="Freeform 64">
              <a:extLst>
                <a:ext uri="{FF2B5EF4-FFF2-40B4-BE49-F238E27FC236}">
                  <a16:creationId xmlns:a16="http://schemas.microsoft.com/office/drawing/2014/main" id="{61542D2F-FB7E-43AC-B039-93203610C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0026" y="-877888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9" name="Freeform 65">
              <a:extLst>
                <a:ext uri="{FF2B5EF4-FFF2-40B4-BE49-F238E27FC236}">
                  <a16:creationId xmlns:a16="http://schemas.microsoft.com/office/drawing/2014/main" id="{21D0A138-55F9-4359-B0D4-AF413FE70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0026" y="-733425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" name="Freeform 66">
              <a:extLst>
                <a:ext uri="{FF2B5EF4-FFF2-40B4-BE49-F238E27FC236}">
                  <a16:creationId xmlns:a16="http://schemas.microsoft.com/office/drawing/2014/main" id="{BCFFF52D-DE35-4C35-B5F9-CAC8A2A6B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0026" y="-588963"/>
              <a:ext cx="71438" cy="73025"/>
            </a:xfrm>
            <a:custGeom>
              <a:avLst/>
              <a:gdLst>
                <a:gd name="T0" fmla="*/ 0 w 45"/>
                <a:gd name="T1" fmla="*/ 0 h 46"/>
                <a:gd name="T2" fmla="*/ 45 w 45"/>
                <a:gd name="T3" fmla="*/ 0 h 46"/>
                <a:gd name="T4" fmla="*/ 45 w 45"/>
                <a:gd name="T5" fmla="*/ 46 h 46"/>
                <a:gd name="T6" fmla="*/ 0 w 45"/>
                <a:gd name="T7" fmla="*/ 46 h 46"/>
                <a:gd name="T8" fmla="*/ 0 w 45"/>
                <a:gd name="T9" fmla="*/ 0 h 46"/>
                <a:gd name="T10" fmla="*/ 0 w 45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0" y="0"/>
                  </a:moveTo>
                  <a:lnTo>
                    <a:pt x="45" y="0"/>
                  </a:lnTo>
                  <a:lnTo>
                    <a:pt x="45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1" name="Freeform 67">
              <a:extLst>
                <a:ext uri="{FF2B5EF4-FFF2-40B4-BE49-F238E27FC236}">
                  <a16:creationId xmlns:a16="http://schemas.microsoft.com/office/drawing/2014/main" id="{3EEF1AB7-AB5D-4974-A5E7-D8D31BFF2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1463" y="-949325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2" name="Freeform 68">
              <a:extLst>
                <a:ext uri="{FF2B5EF4-FFF2-40B4-BE49-F238E27FC236}">
                  <a16:creationId xmlns:a16="http://schemas.microsoft.com/office/drawing/2014/main" id="{02CDF58D-5C4A-477B-A905-E8037D4AB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1463" y="-733425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  <a:gd name="T10" fmla="*/ 0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46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3" name="Freeform 69">
              <a:extLst>
                <a:ext uri="{FF2B5EF4-FFF2-40B4-BE49-F238E27FC236}">
                  <a16:creationId xmlns:a16="http://schemas.microsoft.com/office/drawing/2014/main" id="{56C2D19B-F85B-4B1B-87D5-F2A2655C4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1463" y="-515938"/>
              <a:ext cx="73025" cy="71438"/>
            </a:xfrm>
            <a:custGeom>
              <a:avLst/>
              <a:gdLst>
                <a:gd name="T0" fmla="*/ 0 w 46"/>
                <a:gd name="T1" fmla="*/ 0 h 45"/>
                <a:gd name="T2" fmla="*/ 46 w 46"/>
                <a:gd name="T3" fmla="*/ 0 h 45"/>
                <a:gd name="T4" fmla="*/ 46 w 46"/>
                <a:gd name="T5" fmla="*/ 45 h 45"/>
                <a:gd name="T6" fmla="*/ 0 w 46"/>
                <a:gd name="T7" fmla="*/ 45 h 45"/>
                <a:gd name="T8" fmla="*/ 0 w 46"/>
                <a:gd name="T9" fmla="*/ 0 h 45"/>
                <a:gd name="T10" fmla="*/ 0 w 4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0" y="0"/>
                  </a:moveTo>
                  <a:lnTo>
                    <a:pt x="46" y="0"/>
                  </a:lnTo>
                  <a:lnTo>
                    <a:pt x="46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" name="Group 603">
            <a:extLst>
              <a:ext uri="{FF2B5EF4-FFF2-40B4-BE49-F238E27FC236}">
                <a16:creationId xmlns:a16="http://schemas.microsoft.com/office/drawing/2014/main" id="{5C38CE95-8617-4189-8784-A650499384D1}"/>
              </a:ext>
            </a:extLst>
          </p:cNvPr>
          <p:cNvGrpSpPr/>
          <p:nvPr/>
        </p:nvGrpSpPr>
        <p:grpSpPr>
          <a:xfrm>
            <a:off x="3123492" y="1496180"/>
            <a:ext cx="823679" cy="822577"/>
            <a:chOff x="12800998" y="62942"/>
            <a:chExt cx="1185862" cy="1184275"/>
          </a:xfrm>
          <a:solidFill>
            <a:schemeClr val="bg1"/>
          </a:solidFill>
        </p:grpSpPr>
        <p:sp>
          <p:nvSpPr>
            <p:cNvPr id="605" name="Freeform 73">
              <a:extLst>
                <a:ext uri="{FF2B5EF4-FFF2-40B4-BE49-F238E27FC236}">
                  <a16:creationId xmlns:a16="http://schemas.microsoft.com/office/drawing/2014/main" id="{C4E58DAB-5091-40BF-819E-0E406FDD7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0998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6" name="Freeform 74">
              <a:extLst>
                <a:ext uri="{FF2B5EF4-FFF2-40B4-BE49-F238E27FC236}">
                  <a16:creationId xmlns:a16="http://schemas.microsoft.com/office/drawing/2014/main" id="{C8799183-A7E4-4288-8E34-9570992FD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0998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7" name="Freeform 75">
              <a:extLst>
                <a:ext uri="{FF2B5EF4-FFF2-40B4-BE49-F238E27FC236}">
                  <a16:creationId xmlns:a16="http://schemas.microsoft.com/office/drawing/2014/main" id="{2C559C81-7D1C-4F10-8220-4757BE331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0998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8" name="Freeform 76">
              <a:extLst>
                <a:ext uri="{FF2B5EF4-FFF2-40B4-BE49-F238E27FC236}">
                  <a16:creationId xmlns:a16="http://schemas.microsoft.com/office/drawing/2014/main" id="{E65B5763-3021-4379-BF0F-244890917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0372" y="4566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9" name="Freeform 77">
              <a:extLst>
                <a:ext uri="{FF2B5EF4-FFF2-40B4-BE49-F238E27FC236}">
                  <a16:creationId xmlns:a16="http://schemas.microsoft.com/office/drawing/2014/main" id="{D8E77259-87B5-42EA-B59E-0473D9A69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0372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0" name="Freeform 78">
              <a:extLst>
                <a:ext uri="{FF2B5EF4-FFF2-40B4-BE49-F238E27FC236}">
                  <a16:creationId xmlns:a16="http://schemas.microsoft.com/office/drawing/2014/main" id="{F35925D5-C602-46B8-AE8D-BC2903123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0372" y="772554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1" name="Freeform 79">
              <a:extLst>
                <a:ext uri="{FF2B5EF4-FFF2-40B4-BE49-F238E27FC236}">
                  <a16:creationId xmlns:a16="http://schemas.microsoft.com/office/drawing/2014/main" id="{ED9878AC-369C-45DF-B0BA-7F6164ACA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9747" y="221692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2" name="Freeform 80">
              <a:extLst>
                <a:ext uri="{FF2B5EF4-FFF2-40B4-BE49-F238E27FC236}">
                  <a16:creationId xmlns:a16="http://schemas.microsoft.com/office/drawing/2014/main" id="{0049CB40-466A-4581-BA31-56872B81D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9747" y="53601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3" name="Freeform 81">
              <a:extLst>
                <a:ext uri="{FF2B5EF4-FFF2-40B4-BE49-F238E27FC236}">
                  <a16:creationId xmlns:a16="http://schemas.microsoft.com/office/drawing/2014/main" id="{97FB6082-8952-4FDC-A824-0CC236F25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9747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" name="Freeform 82">
              <a:extLst>
                <a:ext uri="{FF2B5EF4-FFF2-40B4-BE49-F238E27FC236}">
                  <a16:creationId xmlns:a16="http://schemas.microsoft.com/office/drawing/2014/main" id="{2B84A377-E938-46F4-BE9F-D94ADA572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9747" y="694767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" name="Freeform 83">
              <a:extLst>
                <a:ext uri="{FF2B5EF4-FFF2-40B4-BE49-F238E27FC236}">
                  <a16:creationId xmlns:a16="http://schemas.microsoft.com/office/drawing/2014/main" id="{29473813-B650-4011-837D-3043C3465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9747" y="10090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" name="Freeform 84">
              <a:extLst>
                <a:ext uri="{FF2B5EF4-FFF2-40B4-BE49-F238E27FC236}">
                  <a16:creationId xmlns:a16="http://schemas.microsoft.com/office/drawing/2014/main" id="{A79A56D6-2F87-48F2-82EE-C9D8E4D13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9122" y="29947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" name="Freeform 85">
              <a:extLst>
                <a:ext uri="{FF2B5EF4-FFF2-40B4-BE49-F238E27FC236}">
                  <a16:creationId xmlns:a16="http://schemas.microsoft.com/office/drawing/2014/main" id="{7E7649B7-60AA-422B-8765-7904C79AB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9122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" name="Freeform 86">
              <a:extLst>
                <a:ext uri="{FF2B5EF4-FFF2-40B4-BE49-F238E27FC236}">
                  <a16:creationId xmlns:a16="http://schemas.microsoft.com/office/drawing/2014/main" id="{FA0F88F9-89B0-47FF-97D3-5D7EA38AE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9122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" name="Freeform 87">
              <a:extLst>
                <a:ext uri="{FF2B5EF4-FFF2-40B4-BE49-F238E27FC236}">
                  <a16:creationId xmlns:a16="http://schemas.microsoft.com/office/drawing/2014/main" id="{65D3FBBF-D289-4E1D-8E09-E40C98415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9122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" name="Freeform 88">
              <a:extLst>
                <a:ext uri="{FF2B5EF4-FFF2-40B4-BE49-F238E27FC236}">
                  <a16:creationId xmlns:a16="http://schemas.microsoft.com/office/drawing/2014/main" id="{84980C21-5BF0-4047-A583-6A6EA418B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9122" y="93130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" name="Freeform 89">
              <a:extLst>
                <a:ext uri="{FF2B5EF4-FFF2-40B4-BE49-F238E27FC236}">
                  <a16:creationId xmlns:a16="http://schemas.microsoft.com/office/drawing/2014/main" id="{5DECC59E-3FAD-4CB4-8C8D-BE6245C30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6294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" name="Freeform 90">
              <a:extLst>
                <a:ext uri="{FF2B5EF4-FFF2-40B4-BE49-F238E27FC236}">
                  <a16:creationId xmlns:a16="http://schemas.microsoft.com/office/drawing/2014/main" id="{F0CBCB3B-97E5-4D82-B2C7-65233C80D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299479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" name="Freeform 91">
              <a:extLst>
                <a:ext uri="{FF2B5EF4-FFF2-40B4-BE49-F238E27FC236}">
                  <a16:creationId xmlns:a16="http://schemas.microsoft.com/office/drawing/2014/main" id="{1C141682-D99C-4C77-B20C-8F44FD07F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378854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" name="Freeform 92">
              <a:extLst>
                <a:ext uri="{FF2B5EF4-FFF2-40B4-BE49-F238E27FC236}">
                  <a16:creationId xmlns:a16="http://schemas.microsoft.com/office/drawing/2014/main" id="{8A5F9FA2-97D1-4187-8238-826B2D1F7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536017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" name="Freeform 93">
              <a:extLst>
                <a:ext uri="{FF2B5EF4-FFF2-40B4-BE49-F238E27FC236}">
                  <a16:creationId xmlns:a16="http://schemas.microsoft.com/office/drawing/2014/main" id="{818FAD55-B875-49FA-A46D-2EC0066D4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61539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" name="Freeform 94">
              <a:extLst>
                <a:ext uri="{FF2B5EF4-FFF2-40B4-BE49-F238E27FC236}">
                  <a16:creationId xmlns:a16="http://schemas.microsoft.com/office/drawing/2014/main" id="{5278A9DF-E9BE-4ED9-8B6F-7E573CB5C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694767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" name="Freeform 95">
              <a:extLst>
                <a:ext uri="{FF2B5EF4-FFF2-40B4-BE49-F238E27FC236}">
                  <a16:creationId xmlns:a16="http://schemas.microsoft.com/office/drawing/2014/main" id="{EB9C4629-C68F-48BA-A0C3-7C34CEE52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851929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8" name="Freeform 96">
              <a:extLst>
                <a:ext uri="{FF2B5EF4-FFF2-40B4-BE49-F238E27FC236}">
                  <a16:creationId xmlns:a16="http://schemas.microsoft.com/office/drawing/2014/main" id="{1D12FC1E-87C0-463C-A9E2-270A6CF61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931304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9" name="Freeform 97">
              <a:extLst>
                <a:ext uri="{FF2B5EF4-FFF2-40B4-BE49-F238E27FC236}">
                  <a16:creationId xmlns:a16="http://schemas.microsoft.com/office/drawing/2014/main" id="{08657F8D-B945-4C3A-A586-286816BAF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8497" y="116784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0" name="Freeform 98">
              <a:extLst>
                <a:ext uri="{FF2B5EF4-FFF2-40B4-BE49-F238E27FC236}">
                  <a16:creationId xmlns:a16="http://schemas.microsoft.com/office/drawing/2014/main" id="{509C9F99-679E-4E31-B41B-7556C9F61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6285" y="14231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" name="Freeform 99">
              <a:extLst>
                <a:ext uri="{FF2B5EF4-FFF2-40B4-BE49-F238E27FC236}">
                  <a16:creationId xmlns:a16="http://schemas.microsoft.com/office/drawing/2014/main" id="{6C5E4459-C699-45AC-B659-AD9052B69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6285" y="4566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2" name="Freeform 100">
              <a:extLst>
                <a:ext uri="{FF2B5EF4-FFF2-40B4-BE49-F238E27FC236}">
                  <a16:creationId xmlns:a16="http://schemas.microsoft.com/office/drawing/2014/main" id="{12788099-C328-48E6-9C69-E4E71C8DB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6285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3" name="Freeform 101">
              <a:extLst>
                <a:ext uri="{FF2B5EF4-FFF2-40B4-BE49-F238E27FC236}">
                  <a16:creationId xmlns:a16="http://schemas.microsoft.com/office/drawing/2014/main" id="{E819FC7F-ADE5-4E08-BAEF-EE58D0D03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6285" y="772554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4" name="Freeform 102">
              <a:extLst>
                <a:ext uri="{FF2B5EF4-FFF2-40B4-BE49-F238E27FC236}">
                  <a16:creationId xmlns:a16="http://schemas.microsoft.com/office/drawing/2014/main" id="{016ED272-305D-4A1D-98DD-9A5E06B85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6285" y="108846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" name="Freeform 103">
              <a:extLst>
                <a:ext uri="{FF2B5EF4-FFF2-40B4-BE49-F238E27FC236}">
                  <a16:creationId xmlns:a16="http://schemas.microsoft.com/office/drawing/2014/main" id="{0B3B30A2-BC5B-4B9B-BB95-6F40976C1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5660" y="221692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6" name="Freeform 104">
              <a:extLst>
                <a:ext uri="{FF2B5EF4-FFF2-40B4-BE49-F238E27FC236}">
                  <a16:creationId xmlns:a16="http://schemas.microsoft.com/office/drawing/2014/main" id="{3D65D9FD-6490-40AE-AC4C-9A0DF83F9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5660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7" name="Freeform 105">
              <a:extLst>
                <a:ext uri="{FF2B5EF4-FFF2-40B4-BE49-F238E27FC236}">
                  <a16:creationId xmlns:a16="http://schemas.microsoft.com/office/drawing/2014/main" id="{0DD486F9-D2E7-46E7-AD92-7A7371F05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5660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8" name="Freeform 106">
              <a:extLst>
                <a:ext uri="{FF2B5EF4-FFF2-40B4-BE49-F238E27FC236}">
                  <a16:creationId xmlns:a16="http://schemas.microsoft.com/office/drawing/2014/main" id="{6228D3FA-0A6D-4F7A-B44A-40DD54292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5660" y="10090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9" name="Freeform 107">
              <a:extLst>
                <a:ext uri="{FF2B5EF4-FFF2-40B4-BE49-F238E27FC236}">
                  <a16:creationId xmlns:a16="http://schemas.microsoft.com/office/drawing/2014/main" id="{1C44897B-160D-4E85-8391-5B353B390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629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0" name="Freeform 108">
              <a:extLst>
                <a:ext uri="{FF2B5EF4-FFF2-40B4-BE49-F238E27FC236}">
                  <a16:creationId xmlns:a16="http://schemas.microsoft.com/office/drawing/2014/main" id="{66AC2A8F-D607-40DB-AB42-946A56EC6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14231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1" name="Freeform 109">
              <a:extLst>
                <a:ext uri="{FF2B5EF4-FFF2-40B4-BE49-F238E27FC236}">
                  <a16:creationId xmlns:a16="http://schemas.microsoft.com/office/drawing/2014/main" id="{2E6B3334-9558-4EC8-B640-683C890F4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221692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2" name="Freeform 110">
              <a:extLst>
                <a:ext uri="{FF2B5EF4-FFF2-40B4-BE49-F238E27FC236}">
                  <a16:creationId xmlns:a16="http://schemas.microsoft.com/office/drawing/2014/main" id="{849C5B91-7F68-40C7-B5EF-69DF87774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29947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" name="Freeform 111">
              <a:extLst>
                <a:ext uri="{FF2B5EF4-FFF2-40B4-BE49-F238E27FC236}">
                  <a16:creationId xmlns:a16="http://schemas.microsoft.com/office/drawing/2014/main" id="{9FE53025-B430-405C-A5F3-457705033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" name="Freeform 112">
              <a:extLst>
                <a:ext uri="{FF2B5EF4-FFF2-40B4-BE49-F238E27FC236}">
                  <a16:creationId xmlns:a16="http://schemas.microsoft.com/office/drawing/2014/main" id="{7BAFE35B-BEA0-4C26-9601-AEC35FD89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4566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" name="Freeform 113">
              <a:extLst>
                <a:ext uri="{FF2B5EF4-FFF2-40B4-BE49-F238E27FC236}">
                  <a16:creationId xmlns:a16="http://schemas.microsoft.com/office/drawing/2014/main" id="{9E0E6E63-17B0-4F78-AE4E-943C22DB7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772554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" name="Freeform 114">
              <a:extLst>
                <a:ext uri="{FF2B5EF4-FFF2-40B4-BE49-F238E27FC236}">
                  <a16:creationId xmlns:a16="http://schemas.microsoft.com/office/drawing/2014/main" id="{641E26FF-8B31-4756-8878-EA053DC9A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" name="Freeform 115">
              <a:extLst>
                <a:ext uri="{FF2B5EF4-FFF2-40B4-BE49-F238E27FC236}">
                  <a16:creationId xmlns:a16="http://schemas.microsoft.com/office/drawing/2014/main" id="{762BDA07-359A-4941-9FF6-3513EF8E8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93130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" name="Freeform 116">
              <a:extLst>
                <a:ext uri="{FF2B5EF4-FFF2-40B4-BE49-F238E27FC236}">
                  <a16:creationId xmlns:a16="http://schemas.microsoft.com/office/drawing/2014/main" id="{3EA3A836-1D59-4359-B4A2-F92288895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10090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" name="Freeform 117">
              <a:extLst>
                <a:ext uri="{FF2B5EF4-FFF2-40B4-BE49-F238E27FC236}">
                  <a16:creationId xmlns:a16="http://schemas.microsoft.com/office/drawing/2014/main" id="{F66C0542-71D9-420F-A842-AE952CF4E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108846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" name="Freeform 118">
              <a:extLst>
                <a:ext uri="{FF2B5EF4-FFF2-40B4-BE49-F238E27FC236}">
                  <a16:creationId xmlns:a16="http://schemas.microsoft.com/office/drawing/2014/main" id="{EDC80FBF-5A17-46EF-83B9-70E01420A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5035" y="11678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" name="Freeform 119">
              <a:extLst>
                <a:ext uri="{FF2B5EF4-FFF2-40B4-BE49-F238E27FC236}">
                  <a16:creationId xmlns:a16="http://schemas.microsoft.com/office/drawing/2014/main" id="{E505BBFF-6F6E-446D-B937-743AF6249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4410" y="221692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" name="Freeform 120">
              <a:extLst>
                <a:ext uri="{FF2B5EF4-FFF2-40B4-BE49-F238E27FC236}">
                  <a16:creationId xmlns:a16="http://schemas.microsoft.com/office/drawing/2014/main" id="{BD01E43F-315B-4221-AAC1-0559783E4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4410" y="378854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" name="Freeform 121">
              <a:extLst>
                <a:ext uri="{FF2B5EF4-FFF2-40B4-BE49-F238E27FC236}">
                  <a16:creationId xmlns:a16="http://schemas.microsoft.com/office/drawing/2014/main" id="{C3CEB2DA-0AFC-423A-A48B-D05C8FF17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4410" y="851929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4" name="Freeform 122">
              <a:extLst>
                <a:ext uri="{FF2B5EF4-FFF2-40B4-BE49-F238E27FC236}">
                  <a16:creationId xmlns:a16="http://schemas.microsoft.com/office/drawing/2014/main" id="{000208C3-4E7A-413E-91BC-B2B124CF9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4410" y="100909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5" name="Freeform 123">
              <a:extLst>
                <a:ext uri="{FF2B5EF4-FFF2-40B4-BE49-F238E27FC236}">
                  <a16:creationId xmlns:a16="http://schemas.microsoft.com/office/drawing/2014/main" id="{48A9DF5A-F2B0-4451-A6B5-E117B0282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2197" y="14231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6" name="Freeform 124">
              <a:extLst>
                <a:ext uri="{FF2B5EF4-FFF2-40B4-BE49-F238E27FC236}">
                  <a16:creationId xmlns:a16="http://schemas.microsoft.com/office/drawing/2014/main" id="{A24DDCB9-8AE3-457E-A218-64C853E0C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2197" y="4566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7" name="Freeform 125">
              <a:extLst>
                <a:ext uri="{FF2B5EF4-FFF2-40B4-BE49-F238E27FC236}">
                  <a16:creationId xmlns:a16="http://schemas.microsoft.com/office/drawing/2014/main" id="{2B8509F8-1093-4751-93B4-986F923A9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2197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8" name="Freeform 126">
              <a:extLst>
                <a:ext uri="{FF2B5EF4-FFF2-40B4-BE49-F238E27FC236}">
                  <a16:creationId xmlns:a16="http://schemas.microsoft.com/office/drawing/2014/main" id="{505877F8-9265-46B5-BBA9-B184B8288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2197" y="772554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9" name="Freeform 127">
              <a:extLst>
                <a:ext uri="{FF2B5EF4-FFF2-40B4-BE49-F238E27FC236}">
                  <a16:creationId xmlns:a16="http://schemas.microsoft.com/office/drawing/2014/main" id="{335DB03D-00EF-4C6F-9512-7462CE483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2197" y="108846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0" name="Freeform 128">
              <a:extLst>
                <a:ext uri="{FF2B5EF4-FFF2-40B4-BE49-F238E27FC236}">
                  <a16:creationId xmlns:a16="http://schemas.microsoft.com/office/drawing/2014/main" id="{366C5C89-B5AF-47D9-9147-F218706BE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6294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1" name="Freeform 129">
              <a:extLst>
                <a:ext uri="{FF2B5EF4-FFF2-40B4-BE49-F238E27FC236}">
                  <a16:creationId xmlns:a16="http://schemas.microsoft.com/office/drawing/2014/main" id="{B57FCDB8-A24E-4F81-BE07-3E275AF6E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299479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2" name="Freeform 130">
              <a:extLst>
                <a:ext uri="{FF2B5EF4-FFF2-40B4-BE49-F238E27FC236}">
                  <a16:creationId xmlns:a16="http://schemas.microsoft.com/office/drawing/2014/main" id="{C76C50AE-BEEB-4E81-9C58-2C7D1936D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378854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3" name="Freeform 131">
              <a:extLst>
                <a:ext uri="{FF2B5EF4-FFF2-40B4-BE49-F238E27FC236}">
                  <a16:creationId xmlns:a16="http://schemas.microsoft.com/office/drawing/2014/main" id="{97755CE1-61B4-4C5B-969D-C789D8BB0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536017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4" name="Freeform 132">
              <a:extLst>
                <a:ext uri="{FF2B5EF4-FFF2-40B4-BE49-F238E27FC236}">
                  <a16:creationId xmlns:a16="http://schemas.microsoft.com/office/drawing/2014/main" id="{B22ECC2C-D3BE-4934-BDFB-82C1152BD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61539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" name="Freeform 133">
              <a:extLst>
                <a:ext uri="{FF2B5EF4-FFF2-40B4-BE49-F238E27FC236}">
                  <a16:creationId xmlns:a16="http://schemas.microsoft.com/office/drawing/2014/main" id="{AEC22218-314B-4B11-9AAD-72A152030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694767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" name="Freeform 134">
              <a:extLst>
                <a:ext uri="{FF2B5EF4-FFF2-40B4-BE49-F238E27FC236}">
                  <a16:creationId xmlns:a16="http://schemas.microsoft.com/office/drawing/2014/main" id="{69620F69-1212-41EB-AC2C-59A9DCB69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851929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" name="Freeform 135">
              <a:extLst>
                <a:ext uri="{FF2B5EF4-FFF2-40B4-BE49-F238E27FC236}">
                  <a16:creationId xmlns:a16="http://schemas.microsoft.com/office/drawing/2014/main" id="{B3CACDE1-D1A3-4500-B553-523CCEAAF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931304"/>
              <a:ext cx="77787" cy="77788"/>
            </a:xfrm>
            <a:custGeom>
              <a:avLst/>
              <a:gdLst>
                <a:gd name="T0" fmla="*/ 0 w 49"/>
                <a:gd name="T1" fmla="*/ 0 h 49"/>
                <a:gd name="T2" fmla="*/ 49 w 49"/>
                <a:gd name="T3" fmla="*/ 0 h 49"/>
                <a:gd name="T4" fmla="*/ 49 w 49"/>
                <a:gd name="T5" fmla="*/ 49 h 49"/>
                <a:gd name="T6" fmla="*/ 0 w 49"/>
                <a:gd name="T7" fmla="*/ 49 h 49"/>
                <a:gd name="T8" fmla="*/ 0 w 49"/>
                <a:gd name="T9" fmla="*/ 0 h 49"/>
                <a:gd name="T10" fmla="*/ 0 w 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8" name="Freeform 136">
              <a:extLst>
                <a:ext uri="{FF2B5EF4-FFF2-40B4-BE49-F238E27FC236}">
                  <a16:creationId xmlns:a16="http://schemas.microsoft.com/office/drawing/2014/main" id="{A240ACCE-61E1-411D-A646-B52E59E94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72" y="1167842"/>
              <a:ext cx="77787" cy="79375"/>
            </a:xfrm>
            <a:custGeom>
              <a:avLst/>
              <a:gdLst>
                <a:gd name="T0" fmla="*/ 0 w 49"/>
                <a:gd name="T1" fmla="*/ 0 h 50"/>
                <a:gd name="T2" fmla="*/ 49 w 49"/>
                <a:gd name="T3" fmla="*/ 0 h 50"/>
                <a:gd name="T4" fmla="*/ 49 w 49"/>
                <a:gd name="T5" fmla="*/ 50 h 50"/>
                <a:gd name="T6" fmla="*/ 0 w 49"/>
                <a:gd name="T7" fmla="*/ 50 h 50"/>
                <a:gd name="T8" fmla="*/ 0 w 49"/>
                <a:gd name="T9" fmla="*/ 0 h 50"/>
                <a:gd name="T10" fmla="*/ 0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49" y="0"/>
                  </a:lnTo>
                  <a:lnTo>
                    <a:pt x="49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9" name="Freeform 137">
              <a:extLst>
                <a:ext uri="{FF2B5EF4-FFF2-40B4-BE49-F238E27FC236}">
                  <a16:creationId xmlns:a16="http://schemas.microsoft.com/office/drawing/2014/main" id="{CF23A9DF-1DD9-4A56-9511-F54301406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360" y="29947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0" name="Freeform 138">
              <a:extLst>
                <a:ext uri="{FF2B5EF4-FFF2-40B4-BE49-F238E27FC236}">
                  <a16:creationId xmlns:a16="http://schemas.microsoft.com/office/drawing/2014/main" id="{D7649FCB-37D8-4034-ACA9-F91AAB2ED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360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1" name="Freeform 139">
              <a:extLst>
                <a:ext uri="{FF2B5EF4-FFF2-40B4-BE49-F238E27FC236}">
                  <a16:creationId xmlns:a16="http://schemas.microsoft.com/office/drawing/2014/main" id="{18C05EB4-747E-48D6-A9FC-0C27D17E5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360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2" name="Freeform 140">
              <a:extLst>
                <a:ext uri="{FF2B5EF4-FFF2-40B4-BE49-F238E27FC236}">
                  <a16:creationId xmlns:a16="http://schemas.microsoft.com/office/drawing/2014/main" id="{2A9B0DE3-7F49-4784-A816-30914AFB5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360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3" name="Freeform 141">
              <a:extLst>
                <a:ext uri="{FF2B5EF4-FFF2-40B4-BE49-F238E27FC236}">
                  <a16:creationId xmlns:a16="http://schemas.microsoft.com/office/drawing/2014/main" id="{DA9E8A18-25F7-4157-803F-FA6E80512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360" y="93130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4" name="Freeform 142">
              <a:extLst>
                <a:ext uri="{FF2B5EF4-FFF2-40B4-BE49-F238E27FC236}">
                  <a16:creationId xmlns:a16="http://schemas.microsoft.com/office/drawing/2014/main" id="{04BB3D1A-751B-4FD1-B2EA-D3E494004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735" y="221692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5" name="Freeform 143">
              <a:extLst>
                <a:ext uri="{FF2B5EF4-FFF2-40B4-BE49-F238E27FC236}">
                  <a16:creationId xmlns:a16="http://schemas.microsoft.com/office/drawing/2014/main" id="{B6F338C0-3259-4A7D-A00F-98537FFB1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735" y="536017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6" name="Freeform 144">
              <a:extLst>
                <a:ext uri="{FF2B5EF4-FFF2-40B4-BE49-F238E27FC236}">
                  <a16:creationId xmlns:a16="http://schemas.microsoft.com/office/drawing/2014/main" id="{A9D6A4E3-2DB6-44D8-870D-DA96A4A59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735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" name="Freeform 145">
              <a:extLst>
                <a:ext uri="{FF2B5EF4-FFF2-40B4-BE49-F238E27FC236}">
                  <a16:creationId xmlns:a16="http://schemas.microsoft.com/office/drawing/2014/main" id="{24C4BB2F-E4FE-4E6B-A053-9983532CC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735" y="694767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" name="Freeform 146">
              <a:extLst>
                <a:ext uri="{FF2B5EF4-FFF2-40B4-BE49-F238E27FC236}">
                  <a16:creationId xmlns:a16="http://schemas.microsoft.com/office/drawing/2014/main" id="{90C1302A-C173-4DB2-A105-D5DE7E2F5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735" y="10090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9" name="Freeform 147">
              <a:extLst>
                <a:ext uri="{FF2B5EF4-FFF2-40B4-BE49-F238E27FC236}">
                  <a16:creationId xmlns:a16="http://schemas.microsoft.com/office/drawing/2014/main" id="{C2101361-6F9F-4586-9CD0-FB0237086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8110" y="45664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0" name="Freeform 148">
              <a:extLst>
                <a:ext uri="{FF2B5EF4-FFF2-40B4-BE49-F238E27FC236}">
                  <a16:creationId xmlns:a16="http://schemas.microsoft.com/office/drawing/2014/main" id="{974B08B0-8367-4CC5-9F17-338C96F31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8110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1" name="Freeform 149">
              <a:extLst>
                <a:ext uri="{FF2B5EF4-FFF2-40B4-BE49-F238E27FC236}">
                  <a16:creationId xmlns:a16="http://schemas.microsoft.com/office/drawing/2014/main" id="{EE3AC565-E007-4BBB-BC9C-0F54C97C9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8110" y="772554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2" name="Freeform 150">
              <a:extLst>
                <a:ext uri="{FF2B5EF4-FFF2-40B4-BE49-F238E27FC236}">
                  <a16:creationId xmlns:a16="http://schemas.microsoft.com/office/drawing/2014/main" id="{1D1A689B-024C-4102-A73A-A13949869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7485" y="378854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49 h 49"/>
                <a:gd name="T8" fmla="*/ 0 w 50"/>
                <a:gd name="T9" fmla="*/ 0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3" name="Freeform 151">
              <a:extLst>
                <a:ext uri="{FF2B5EF4-FFF2-40B4-BE49-F238E27FC236}">
                  <a16:creationId xmlns:a16="http://schemas.microsoft.com/office/drawing/2014/main" id="{B13DE106-CE38-41A0-8012-EE8A8B2BD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7485" y="615392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4" name="Freeform 152">
              <a:extLst>
                <a:ext uri="{FF2B5EF4-FFF2-40B4-BE49-F238E27FC236}">
                  <a16:creationId xmlns:a16="http://schemas.microsoft.com/office/drawing/2014/main" id="{74B526F1-0D93-4947-8458-5DA50C242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7485" y="851929"/>
              <a:ext cx="79375" cy="79375"/>
            </a:xfrm>
            <a:custGeom>
              <a:avLst/>
              <a:gdLst>
                <a:gd name="T0" fmla="*/ 0 w 50"/>
                <a:gd name="T1" fmla="*/ 0 h 50"/>
                <a:gd name="T2" fmla="*/ 50 w 50"/>
                <a:gd name="T3" fmla="*/ 0 h 50"/>
                <a:gd name="T4" fmla="*/ 50 w 50"/>
                <a:gd name="T5" fmla="*/ 50 h 50"/>
                <a:gd name="T6" fmla="*/ 0 w 50"/>
                <a:gd name="T7" fmla="*/ 50 h 50"/>
                <a:gd name="T8" fmla="*/ 0 w 50"/>
                <a:gd name="T9" fmla="*/ 0 h 50"/>
                <a:gd name="T10" fmla="*/ 0 w 5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lnTo>
                    <a:pt x="50" y="0"/>
                  </a:lnTo>
                  <a:lnTo>
                    <a:pt x="5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B16A3C4-A669-4D09-8825-4F16CBC76D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01867" y="3641036"/>
            <a:ext cx="470682" cy="52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49594"/>
      </p:ext>
    </p:extLst>
  </p:cSld>
  <p:clrMapOvr>
    <a:masterClrMapping/>
  </p:clrMapOvr>
  <p:transition spd="med" advClick="0">
    <p:fade thruBlk="1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xit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xit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xit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200" fill="hold"/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4" dur="1000" fill="hold"/>
                                            <p:tgtEl>
                                              <p:spTgt spid="12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0.43657 L -1.66667E-6 4.44444E-6 " pathEditMode="relative" rAng="0" ptsTypes="AA">
                                          <p:cBhvr>
                                            <p:cTn id="96" dur="250" fill="hold"/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250" fill="hold"/>
                                            <p:tgtEl>
                                              <p:spTgt spid="121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2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4" dur="1000" fill="hold"/>
                                            <p:tgtEl>
                                              <p:spTgt spid="1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64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08333E-6 0.43657 L -2.08333E-6 -7.40741E-7 " pathEditMode="relative" rAng="0" ptsTypes="AA">
                                          <p:cBhvr>
                                            <p:cTn id="106" dur="25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250" fill="hold"/>
                                            <p:tgtEl>
                                              <p:spTgt spid="12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4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12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0 -0.0662 L 0 1.11111E-6 " pathEditMode="relative" rAng="0" ptsTypes="AA">
                                          <p:cBhvr>
                                            <p:cTn id="121" dur="500" fill="hold"/>
                                            <p:tgtEl>
                                              <p:spTgt spid="12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31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1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42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0 0.06551 L 0 -3.7037E-7 " pathEditMode="relative" rAng="0" ptsTypes="AA">
                                          <p:cBhvr>
                                            <p:cTn id="126" dur="500" fill="hold"/>
                                            <p:tgtEl>
                                              <p:spTgt spid="12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1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148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3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5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18" grpId="0"/>
          <p:bldP spid="1218" grpId="1"/>
          <p:bldP spid="1268" grpId="0"/>
          <p:bldP spid="1268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xit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xit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xit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200" fill="hold"/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000" fill="hold"/>
                                            <p:tgtEl>
                                              <p:spTgt spid="12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0.43657 L -1.66667E-6 4.44444E-6 " pathEditMode="relative" rAng="0" ptsTypes="AA">
                                          <p:cBhvr>
                                            <p:cTn id="96" dur="250" fill="hold"/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250" fill="hold"/>
                                            <p:tgtEl>
                                              <p:spTgt spid="121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2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000" fill="hold"/>
                                            <p:tgtEl>
                                              <p:spTgt spid="1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64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08333E-6 0.43657 L -2.08333E-6 -7.40741E-7 " pathEditMode="relative" rAng="0" ptsTypes="AA">
                                          <p:cBhvr>
                                            <p:cTn id="106" dur="25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250" fill="hold"/>
                                            <p:tgtEl>
                                              <p:spTgt spid="12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12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0 -0.0662 L 0 1.11111E-6 " pathEditMode="relative" rAng="0" ptsTypes="AA">
                                          <p:cBhvr>
                                            <p:cTn id="121" dur="500" fill="hold"/>
                                            <p:tgtEl>
                                              <p:spTgt spid="12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31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1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42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0 0.06551 L 0 -3.7037E-7 " pathEditMode="relative" rAng="0" ptsTypes="AA">
                                          <p:cBhvr>
                                            <p:cTn id="126" dur="500" fill="hold"/>
                                            <p:tgtEl>
                                              <p:spTgt spid="12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1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148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5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18" grpId="0"/>
          <p:bldP spid="1218" grpId="1"/>
          <p:bldP spid="1268" grpId="0"/>
          <p:bldP spid="1268" grpId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Custom 44">
      <a:dk1>
        <a:srgbClr val="383838"/>
      </a:dk1>
      <a:lt1>
        <a:sysClr val="window" lastClr="FFFFFF"/>
      </a:lt1>
      <a:dk2>
        <a:srgbClr val="7AD0EE"/>
      </a:dk2>
      <a:lt2>
        <a:srgbClr val="754D25"/>
      </a:lt2>
      <a:accent1>
        <a:srgbClr val="EC2227"/>
      </a:accent1>
      <a:accent2>
        <a:srgbClr val="556D27"/>
      </a:accent2>
      <a:accent3>
        <a:srgbClr val="04425E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Christmas card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12</Words>
  <Application>Microsoft Office PowerPoint</Application>
  <PresentationFormat>Widescreen</PresentationFormat>
  <Paragraphs>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MS Gothic</vt:lpstr>
      <vt:lpstr>Arial</vt:lpstr>
      <vt:lpstr>Calibri</vt:lpstr>
      <vt:lpstr>Consolas</vt:lpstr>
      <vt:lpstr>Pokemon Classic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Brownlow</dc:creator>
  <cp:lastModifiedBy>Kate Allen</cp:lastModifiedBy>
  <cp:revision>100</cp:revision>
  <dcterms:created xsi:type="dcterms:W3CDTF">2017-11-06T12:36:14Z</dcterms:created>
  <dcterms:modified xsi:type="dcterms:W3CDTF">2017-11-29T17:32:44Z</dcterms:modified>
</cp:coreProperties>
</file>