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BE0"/>
    <a:srgbClr val="D5E8EB"/>
    <a:srgbClr val="5A7473"/>
    <a:srgbClr val="EBEDED"/>
    <a:srgbClr val="F5F5F5"/>
    <a:srgbClr val="E2E6E6"/>
    <a:srgbClr val="EDEFEF"/>
    <a:srgbClr val="606866"/>
    <a:srgbClr val="768483"/>
    <a:srgbClr val="717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3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-1536" y="-6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0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3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8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7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4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4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9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4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6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1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DE92D-DA6D-4A84-A27A-9A59D92F3C72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F0873-A8D8-4611-B53E-9D42A9999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2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-381001" y="-1"/>
            <a:ext cx="12573001" cy="6858001"/>
          </a:xfrm>
          <a:prstGeom prst="rect">
            <a:avLst/>
          </a:prstGeom>
          <a:solidFill>
            <a:srgbClr val="B8D6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7" name="Picture 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830" y="3720479"/>
            <a:ext cx="1729331" cy="2050691"/>
          </a:xfrm>
          <a:prstGeom prst="rect">
            <a:avLst/>
          </a:prstGeom>
        </p:spPr>
      </p:pic>
      <p:pic>
        <p:nvPicPr>
          <p:cNvPr id="399" name="Picture 3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9243" y="3679939"/>
            <a:ext cx="1729331" cy="2050691"/>
          </a:xfrm>
          <a:prstGeom prst="rect">
            <a:avLst/>
          </a:prstGeom>
        </p:spPr>
      </p:pic>
      <p:grpSp>
        <p:nvGrpSpPr>
          <p:cNvPr id="112" name="Group 111"/>
          <p:cNvGrpSpPr/>
          <p:nvPr/>
        </p:nvGrpSpPr>
        <p:grpSpPr>
          <a:xfrm>
            <a:off x="8783580" y="4747692"/>
            <a:ext cx="2907879" cy="742607"/>
            <a:chOff x="8783580" y="4747692"/>
            <a:chExt cx="2907879" cy="742607"/>
          </a:xfrm>
        </p:grpSpPr>
        <p:sp>
          <p:nvSpPr>
            <p:cNvPr id="110" name="TextBox 109"/>
            <p:cNvSpPr txBox="1"/>
            <p:nvPr/>
          </p:nvSpPr>
          <p:spPr>
            <a:xfrm>
              <a:off x="8783580" y="4747692"/>
              <a:ext cx="1069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6</a:t>
              </a:r>
              <a:endParaRPr lang="en-US" sz="40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10622146" y="4782413"/>
              <a:ext cx="1069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8771958" y="4734268"/>
            <a:ext cx="3325189" cy="831447"/>
            <a:chOff x="8783580" y="4747692"/>
            <a:chExt cx="3325189" cy="831447"/>
          </a:xfrm>
        </p:grpSpPr>
        <p:sp>
          <p:nvSpPr>
            <p:cNvPr id="405" name="TextBox 404"/>
            <p:cNvSpPr txBox="1"/>
            <p:nvPr/>
          </p:nvSpPr>
          <p:spPr>
            <a:xfrm>
              <a:off x="8783580" y="4747692"/>
              <a:ext cx="1069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10</a:t>
              </a:r>
              <a:endParaRPr lang="en-US" sz="40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10343047" y="4748142"/>
              <a:ext cx="17657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Happy</a:t>
              </a:r>
            </a:p>
            <a:p>
              <a:pPr algn="ctr"/>
              <a:r>
                <a:rPr lang="en-US" sz="2400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Holidays</a:t>
              </a:r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!</a:t>
              </a:r>
              <a:endParaRPr lang="en-US" sz="24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8830791" y="4756940"/>
            <a:ext cx="2907879" cy="742607"/>
            <a:chOff x="8783580" y="4747692"/>
            <a:chExt cx="2907879" cy="742607"/>
          </a:xfrm>
        </p:grpSpPr>
        <p:sp>
          <p:nvSpPr>
            <p:cNvPr id="402" name="TextBox 401"/>
            <p:cNvSpPr txBox="1"/>
            <p:nvPr/>
          </p:nvSpPr>
          <p:spPr>
            <a:xfrm>
              <a:off x="8783580" y="4747692"/>
              <a:ext cx="1069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7</a:t>
              </a:r>
              <a:endParaRPr lang="en-US" sz="4000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10622146" y="4782413"/>
              <a:ext cx="1069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8</a:t>
              </a:r>
              <a:endParaRPr lang="en-US" sz="4000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1083797" y="4902006"/>
            <a:ext cx="823435" cy="1443784"/>
            <a:chOff x="1239993" y="3144903"/>
            <a:chExt cx="1531938" cy="2686050"/>
          </a:xfrm>
        </p:grpSpPr>
        <p:sp>
          <p:nvSpPr>
            <p:cNvPr id="213" name="Freeform 12"/>
            <p:cNvSpPr>
              <a:spLocks/>
            </p:cNvSpPr>
            <p:nvPr/>
          </p:nvSpPr>
          <p:spPr bwMode="auto">
            <a:xfrm>
              <a:off x="1239993" y="3144903"/>
              <a:ext cx="1531938" cy="2686050"/>
            </a:xfrm>
            <a:custGeom>
              <a:avLst/>
              <a:gdLst>
                <a:gd name="T0" fmla="*/ 0 w 965"/>
                <a:gd name="T1" fmla="*/ 1692 h 1692"/>
                <a:gd name="T2" fmla="*/ 965 w 965"/>
                <a:gd name="T3" fmla="*/ 1692 h 1692"/>
                <a:gd name="T4" fmla="*/ 483 w 965"/>
                <a:gd name="T5" fmla="*/ 0 h 1692"/>
                <a:gd name="T6" fmla="*/ 0 w 965"/>
                <a:gd name="T7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1692">
                  <a:moveTo>
                    <a:pt x="0" y="1692"/>
                  </a:moveTo>
                  <a:lnTo>
                    <a:pt x="965" y="1692"/>
                  </a:lnTo>
                  <a:lnTo>
                    <a:pt x="483" y="0"/>
                  </a:lnTo>
                  <a:lnTo>
                    <a:pt x="0" y="1692"/>
                  </a:lnTo>
                  <a:close/>
                </a:path>
              </a:pathLst>
            </a:custGeom>
            <a:solidFill>
              <a:srgbClr val="5A7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3"/>
            <p:cNvSpPr>
              <a:spLocks/>
            </p:cNvSpPr>
            <p:nvPr/>
          </p:nvSpPr>
          <p:spPr bwMode="auto">
            <a:xfrm>
              <a:off x="1728943" y="3149665"/>
              <a:ext cx="596900" cy="1166813"/>
            </a:xfrm>
            <a:custGeom>
              <a:avLst/>
              <a:gdLst>
                <a:gd name="T0" fmla="*/ 74 w 159"/>
                <a:gd name="T1" fmla="*/ 0 h 311"/>
                <a:gd name="T2" fmla="*/ 0 w 159"/>
                <a:gd name="T3" fmla="*/ 261 h 311"/>
                <a:gd name="T4" fmla="*/ 20 w 159"/>
                <a:gd name="T5" fmla="*/ 304 h 311"/>
                <a:gd name="T6" fmla="*/ 56 w 159"/>
                <a:gd name="T7" fmla="*/ 217 h 311"/>
                <a:gd name="T8" fmla="*/ 78 w 159"/>
                <a:gd name="T9" fmla="*/ 280 h 311"/>
                <a:gd name="T10" fmla="*/ 99 w 159"/>
                <a:gd name="T11" fmla="*/ 221 h 311"/>
                <a:gd name="T12" fmla="*/ 142 w 159"/>
                <a:gd name="T13" fmla="*/ 311 h 311"/>
                <a:gd name="T14" fmla="*/ 151 w 159"/>
                <a:gd name="T15" fmla="*/ 269 h 311"/>
                <a:gd name="T16" fmla="*/ 74 w 159"/>
                <a:gd name="T1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311">
                  <a:moveTo>
                    <a:pt x="74" y="0"/>
                  </a:moveTo>
                  <a:cubicBezTo>
                    <a:pt x="0" y="261"/>
                    <a:pt x="0" y="261"/>
                    <a:pt x="0" y="261"/>
                  </a:cubicBezTo>
                  <a:cubicBezTo>
                    <a:pt x="0" y="285"/>
                    <a:pt x="13" y="302"/>
                    <a:pt x="20" y="304"/>
                  </a:cubicBezTo>
                  <a:cubicBezTo>
                    <a:pt x="31" y="306"/>
                    <a:pt x="40" y="269"/>
                    <a:pt x="56" y="217"/>
                  </a:cubicBezTo>
                  <a:cubicBezTo>
                    <a:pt x="61" y="239"/>
                    <a:pt x="70" y="281"/>
                    <a:pt x="78" y="280"/>
                  </a:cubicBezTo>
                  <a:cubicBezTo>
                    <a:pt x="89" y="279"/>
                    <a:pt x="93" y="257"/>
                    <a:pt x="99" y="221"/>
                  </a:cubicBezTo>
                  <a:cubicBezTo>
                    <a:pt x="108" y="287"/>
                    <a:pt x="123" y="311"/>
                    <a:pt x="142" y="311"/>
                  </a:cubicBezTo>
                  <a:cubicBezTo>
                    <a:pt x="155" y="311"/>
                    <a:pt x="159" y="296"/>
                    <a:pt x="151" y="269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58608" y="4602583"/>
            <a:ext cx="823435" cy="1443784"/>
            <a:chOff x="1239993" y="3144903"/>
            <a:chExt cx="1531938" cy="2686050"/>
          </a:xfrm>
        </p:grpSpPr>
        <p:sp>
          <p:nvSpPr>
            <p:cNvPr id="203" name="Freeform 12"/>
            <p:cNvSpPr>
              <a:spLocks/>
            </p:cNvSpPr>
            <p:nvPr/>
          </p:nvSpPr>
          <p:spPr bwMode="auto">
            <a:xfrm>
              <a:off x="1239993" y="3144903"/>
              <a:ext cx="1531938" cy="2686050"/>
            </a:xfrm>
            <a:custGeom>
              <a:avLst/>
              <a:gdLst>
                <a:gd name="T0" fmla="*/ 0 w 965"/>
                <a:gd name="T1" fmla="*/ 1692 h 1692"/>
                <a:gd name="T2" fmla="*/ 965 w 965"/>
                <a:gd name="T3" fmla="*/ 1692 h 1692"/>
                <a:gd name="T4" fmla="*/ 483 w 965"/>
                <a:gd name="T5" fmla="*/ 0 h 1692"/>
                <a:gd name="T6" fmla="*/ 0 w 965"/>
                <a:gd name="T7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1692">
                  <a:moveTo>
                    <a:pt x="0" y="1692"/>
                  </a:moveTo>
                  <a:lnTo>
                    <a:pt x="965" y="1692"/>
                  </a:lnTo>
                  <a:lnTo>
                    <a:pt x="483" y="0"/>
                  </a:lnTo>
                  <a:lnTo>
                    <a:pt x="0" y="1692"/>
                  </a:lnTo>
                  <a:close/>
                </a:path>
              </a:pathLst>
            </a:custGeom>
            <a:solidFill>
              <a:srgbClr val="81A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3"/>
            <p:cNvSpPr>
              <a:spLocks/>
            </p:cNvSpPr>
            <p:nvPr/>
          </p:nvSpPr>
          <p:spPr bwMode="auto">
            <a:xfrm>
              <a:off x="1728943" y="3149665"/>
              <a:ext cx="596900" cy="1166813"/>
            </a:xfrm>
            <a:custGeom>
              <a:avLst/>
              <a:gdLst>
                <a:gd name="T0" fmla="*/ 74 w 159"/>
                <a:gd name="T1" fmla="*/ 0 h 311"/>
                <a:gd name="T2" fmla="*/ 0 w 159"/>
                <a:gd name="T3" fmla="*/ 261 h 311"/>
                <a:gd name="T4" fmla="*/ 20 w 159"/>
                <a:gd name="T5" fmla="*/ 304 h 311"/>
                <a:gd name="T6" fmla="*/ 56 w 159"/>
                <a:gd name="T7" fmla="*/ 217 h 311"/>
                <a:gd name="T8" fmla="*/ 78 w 159"/>
                <a:gd name="T9" fmla="*/ 280 h 311"/>
                <a:gd name="T10" fmla="*/ 99 w 159"/>
                <a:gd name="T11" fmla="*/ 221 h 311"/>
                <a:gd name="T12" fmla="*/ 142 w 159"/>
                <a:gd name="T13" fmla="*/ 311 h 311"/>
                <a:gd name="T14" fmla="*/ 151 w 159"/>
                <a:gd name="T15" fmla="*/ 269 h 311"/>
                <a:gd name="T16" fmla="*/ 74 w 159"/>
                <a:gd name="T1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311">
                  <a:moveTo>
                    <a:pt x="74" y="0"/>
                  </a:moveTo>
                  <a:cubicBezTo>
                    <a:pt x="0" y="261"/>
                    <a:pt x="0" y="261"/>
                    <a:pt x="0" y="261"/>
                  </a:cubicBezTo>
                  <a:cubicBezTo>
                    <a:pt x="0" y="285"/>
                    <a:pt x="13" y="302"/>
                    <a:pt x="20" y="304"/>
                  </a:cubicBezTo>
                  <a:cubicBezTo>
                    <a:pt x="31" y="306"/>
                    <a:pt x="40" y="269"/>
                    <a:pt x="56" y="217"/>
                  </a:cubicBezTo>
                  <a:cubicBezTo>
                    <a:pt x="61" y="239"/>
                    <a:pt x="70" y="281"/>
                    <a:pt x="78" y="280"/>
                  </a:cubicBezTo>
                  <a:cubicBezTo>
                    <a:pt x="89" y="279"/>
                    <a:pt x="93" y="257"/>
                    <a:pt x="99" y="221"/>
                  </a:cubicBezTo>
                  <a:cubicBezTo>
                    <a:pt x="108" y="287"/>
                    <a:pt x="123" y="311"/>
                    <a:pt x="142" y="311"/>
                  </a:cubicBezTo>
                  <a:cubicBezTo>
                    <a:pt x="155" y="311"/>
                    <a:pt x="159" y="296"/>
                    <a:pt x="151" y="269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7" name="Oval 1"/>
          <p:cNvSpPr/>
          <p:nvPr/>
        </p:nvSpPr>
        <p:spPr>
          <a:xfrm rot="20747176">
            <a:off x="-658373" y="5939698"/>
            <a:ext cx="3968437" cy="1062693"/>
          </a:xfrm>
          <a:custGeom>
            <a:avLst/>
            <a:gdLst>
              <a:gd name="connsiteX0" fmla="*/ 0 w 4189412"/>
              <a:gd name="connsiteY0" fmla="*/ 1097756 h 2195512"/>
              <a:gd name="connsiteX1" fmla="*/ 2094706 w 4189412"/>
              <a:gd name="connsiteY1" fmla="*/ 0 h 2195512"/>
              <a:gd name="connsiteX2" fmla="*/ 4189412 w 4189412"/>
              <a:gd name="connsiteY2" fmla="*/ 1097756 h 2195512"/>
              <a:gd name="connsiteX3" fmla="*/ 2094706 w 4189412"/>
              <a:gd name="connsiteY3" fmla="*/ 2195512 h 2195512"/>
              <a:gd name="connsiteX4" fmla="*/ 0 w 4189412"/>
              <a:gd name="connsiteY4" fmla="*/ 1097756 h 2195512"/>
              <a:gd name="connsiteX0" fmla="*/ 23189 w 4212601"/>
              <a:gd name="connsiteY0" fmla="*/ 805656 h 1903412"/>
              <a:gd name="connsiteX1" fmla="*/ 1393995 w 4212601"/>
              <a:gd name="connsiteY1" fmla="*/ 0 h 1903412"/>
              <a:gd name="connsiteX2" fmla="*/ 4212601 w 4212601"/>
              <a:gd name="connsiteY2" fmla="*/ 805656 h 1903412"/>
              <a:gd name="connsiteX3" fmla="*/ 2117895 w 4212601"/>
              <a:gd name="connsiteY3" fmla="*/ 1903412 h 1903412"/>
              <a:gd name="connsiteX4" fmla="*/ 23189 w 4212601"/>
              <a:gd name="connsiteY4" fmla="*/ 805656 h 1903412"/>
              <a:gd name="connsiteX0" fmla="*/ 5459 w 4194871"/>
              <a:gd name="connsiteY0" fmla="*/ 805656 h 1420812"/>
              <a:gd name="connsiteX1" fmla="*/ 1376265 w 4194871"/>
              <a:gd name="connsiteY1" fmla="*/ 0 h 1420812"/>
              <a:gd name="connsiteX2" fmla="*/ 4194871 w 4194871"/>
              <a:gd name="connsiteY2" fmla="*/ 805656 h 1420812"/>
              <a:gd name="connsiteX3" fmla="*/ 1668365 w 4194871"/>
              <a:gd name="connsiteY3" fmla="*/ 1420812 h 1420812"/>
              <a:gd name="connsiteX4" fmla="*/ 5459 w 4194871"/>
              <a:gd name="connsiteY4" fmla="*/ 805656 h 1420812"/>
              <a:gd name="connsiteX0" fmla="*/ 5459 w 4194871"/>
              <a:gd name="connsiteY0" fmla="*/ 805656 h 1420812"/>
              <a:gd name="connsiteX1" fmla="*/ 1376265 w 4194871"/>
              <a:gd name="connsiteY1" fmla="*/ 0 h 1420812"/>
              <a:gd name="connsiteX2" fmla="*/ 4194871 w 4194871"/>
              <a:gd name="connsiteY2" fmla="*/ 805656 h 1420812"/>
              <a:gd name="connsiteX3" fmla="*/ 1668365 w 4194871"/>
              <a:gd name="connsiteY3" fmla="*/ 1420812 h 1420812"/>
              <a:gd name="connsiteX4" fmla="*/ 5459 w 4194871"/>
              <a:gd name="connsiteY4" fmla="*/ 805656 h 1420812"/>
              <a:gd name="connsiteX0" fmla="*/ 2209 w 3924921"/>
              <a:gd name="connsiteY0" fmla="*/ 805748 h 1424167"/>
              <a:gd name="connsiteX1" fmla="*/ 1373015 w 3924921"/>
              <a:gd name="connsiteY1" fmla="*/ 92 h 1424167"/>
              <a:gd name="connsiteX2" fmla="*/ 3924921 w 3924921"/>
              <a:gd name="connsiteY2" fmla="*/ 856548 h 1424167"/>
              <a:gd name="connsiteX3" fmla="*/ 1665115 w 3924921"/>
              <a:gd name="connsiteY3" fmla="*/ 1420904 h 1424167"/>
              <a:gd name="connsiteX4" fmla="*/ 2209 w 3924921"/>
              <a:gd name="connsiteY4" fmla="*/ 805748 h 1424167"/>
              <a:gd name="connsiteX0" fmla="*/ 2209 w 3948585"/>
              <a:gd name="connsiteY0" fmla="*/ 805748 h 1497366"/>
              <a:gd name="connsiteX1" fmla="*/ 1373015 w 3948585"/>
              <a:gd name="connsiteY1" fmla="*/ 92 h 1497366"/>
              <a:gd name="connsiteX2" fmla="*/ 3924921 w 3948585"/>
              <a:gd name="connsiteY2" fmla="*/ 856548 h 1497366"/>
              <a:gd name="connsiteX3" fmla="*/ 1665115 w 3948585"/>
              <a:gd name="connsiteY3" fmla="*/ 1420904 h 1497366"/>
              <a:gd name="connsiteX4" fmla="*/ 2209 w 3948585"/>
              <a:gd name="connsiteY4" fmla="*/ 805748 h 1497366"/>
              <a:gd name="connsiteX0" fmla="*/ 21313 w 3967689"/>
              <a:gd name="connsiteY0" fmla="*/ 708806 h 1400424"/>
              <a:gd name="connsiteX1" fmla="*/ 2861083 w 3967689"/>
              <a:gd name="connsiteY1" fmla="*/ 107 h 1400424"/>
              <a:gd name="connsiteX2" fmla="*/ 3944025 w 3967689"/>
              <a:gd name="connsiteY2" fmla="*/ 759606 h 1400424"/>
              <a:gd name="connsiteX3" fmla="*/ 1684219 w 3967689"/>
              <a:gd name="connsiteY3" fmla="*/ 1323962 h 1400424"/>
              <a:gd name="connsiteX4" fmla="*/ 21313 w 3967689"/>
              <a:gd name="connsiteY4" fmla="*/ 708806 h 1400424"/>
              <a:gd name="connsiteX0" fmla="*/ 22061 w 3968437"/>
              <a:gd name="connsiteY0" fmla="*/ 371075 h 1062693"/>
              <a:gd name="connsiteX1" fmla="*/ 2885318 w 3968437"/>
              <a:gd name="connsiteY1" fmla="*/ 35155 h 1062693"/>
              <a:gd name="connsiteX2" fmla="*/ 3944773 w 3968437"/>
              <a:gd name="connsiteY2" fmla="*/ 421875 h 1062693"/>
              <a:gd name="connsiteX3" fmla="*/ 1684967 w 3968437"/>
              <a:gd name="connsiteY3" fmla="*/ 986231 h 1062693"/>
              <a:gd name="connsiteX4" fmla="*/ 22061 w 3968437"/>
              <a:gd name="connsiteY4" fmla="*/ 371075 h 10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8437" h="1062693">
                <a:moveTo>
                  <a:pt x="22061" y="371075"/>
                </a:moveTo>
                <a:cubicBezTo>
                  <a:pt x="222120" y="212562"/>
                  <a:pt x="2231533" y="26688"/>
                  <a:pt x="2885318" y="35155"/>
                </a:cubicBezTo>
                <a:cubicBezTo>
                  <a:pt x="3539103" y="43622"/>
                  <a:pt x="3944773" y="-184399"/>
                  <a:pt x="3944773" y="421875"/>
                </a:cubicBezTo>
                <a:cubicBezTo>
                  <a:pt x="4198773" y="1358349"/>
                  <a:pt x="2338752" y="994698"/>
                  <a:pt x="1684967" y="986231"/>
                </a:cubicBezTo>
                <a:cubicBezTo>
                  <a:pt x="1031182" y="977764"/>
                  <a:pt x="-177998" y="529588"/>
                  <a:pt x="22061" y="371075"/>
                </a:cubicBezTo>
                <a:close/>
              </a:path>
            </a:pathLst>
          </a:custGeom>
          <a:solidFill>
            <a:srgbClr val="EB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302003" y="5449797"/>
            <a:ext cx="4359897" cy="1497366"/>
          </a:xfrm>
          <a:custGeom>
            <a:avLst/>
            <a:gdLst>
              <a:gd name="connsiteX0" fmla="*/ 0 w 4189412"/>
              <a:gd name="connsiteY0" fmla="*/ 1097756 h 2195512"/>
              <a:gd name="connsiteX1" fmla="*/ 2094706 w 4189412"/>
              <a:gd name="connsiteY1" fmla="*/ 0 h 2195512"/>
              <a:gd name="connsiteX2" fmla="*/ 4189412 w 4189412"/>
              <a:gd name="connsiteY2" fmla="*/ 1097756 h 2195512"/>
              <a:gd name="connsiteX3" fmla="*/ 2094706 w 4189412"/>
              <a:gd name="connsiteY3" fmla="*/ 2195512 h 2195512"/>
              <a:gd name="connsiteX4" fmla="*/ 0 w 4189412"/>
              <a:gd name="connsiteY4" fmla="*/ 1097756 h 2195512"/>
              <a:gd name="connsiteX0" fmla="*/ 23189 w 4212601"/>
              <a:gd name="connsiteY0" fmla="*/ 805656 h 1903412"/>
              <a:gd name="connsiteX1" fmla="*/ 1393995 w 4212601"/>
              <a:gd name="connsiteY1" fmla="*/ 0 h 1903412"/>
              <a:gd name="connsiteX2" fmla="*/ 4212601 w 4212601"/>
              <a:gd name="connsiteY2" fmla="*/ 805656 h 1903412"/>
              <a:gd name="connsiteX3" fmla="*/ 2117895 w 4212601"/>
              <a:gd name="connsiteY3" fmla="*/ 1903412 h 1903412"/>
              <a:gd name="connsiteX4" fmla="*/ 23189 w 4212601"/>
              <a:gd name="connsiteY4" fmla="*/ 805656 h 1903412"/>
              <a:gd name="connsiteX0" fmla="*/ 5459 w 4194871"/>
              <a:gd name="connsiteY0" fmla="*/ 805656 h 1420812"/>
              <a:gd name="connsiteX1" fmla="*/ 1376265 w 4194871"/>
              <a:gd name="connsiteY1" fmla="*/ 0 h 1420812"/>
              <a:gd name="connsiteX2" fmla="*/ 4194871 w 4194871"/>
              <a:gd name="connsiteY2" fmla="*/ 805656 h 1420812"/>
              <a:gd name="connsiteX3" fmla="*/ 1668365 w 4194871"/>
              <a:gd name="connsiteY3" fmla="*/ 1420812 h 1420812"/>
              <a:gd name="connsiteX4" fmla="*/ 5459 w 4194871"/>
              <a:gd name="connsiteY4" fmla="*/ 805656 h 1420812"/>
              <a:gd name="connsiteX0" fmla="*/ 5459 w 4194871"/>
              <a:gd name="connsiteY0" fmla="*/ 805656 h 1420812"/>
              <a:gd name="connsiteX1" fmla="*/ 1376265 w 4194871"/>
              <a:gd name="connsiteY1" fmla="*/ 0 h 1420812"/>
              <a:gd name="connsiteX2" fmla="*/ 4194871 w 4194871"/>
              <a:gd name="connsiteY2" fmla="*/ 805656 h 1420812"/>
              <a:gd name="connsiteX3" fmla="*/ 1668365 w 4194871"/>
              <a:gd name="connsiteY3" fmla="*/ 1420812 h 1420812"/>
              <a:gd name="connsiteX4" fmla="*/ 5459 w 4194871"/>
              <a:gd name="connsiteY4" fmla="*/ 805656 h 1420812"/>
              <a:gd name="connsiteX0" fmla="*/ 2209 w 3924921"/>
              <a:gd name="connsiteY0" fmla="*/ 805748 h 1424167"/>
              <a:gd name="connsiteX1" fmla="*/ 1373015 w 3924921"/>
              <a:gd name="connsiteY1" fmla="*/ 92 h 1424167"/>
              <a:gd name="connsiteX2" fmla="*/ 3924921 w 3924921"/>
              <a:gd name="connsiteY2" fmla="*/ 856548 h 1424167"/>
              <a:gd name="connsiteX3" fmla="*/ 1665115 w 3924921"/>
              <a:gd name="connsiteY3" fmla="*/ 1420904 h 1424167"/>
              <a:gd name="connsiteX4" fmla="*/ 2209 w 3924921"/>
              <a:gd name="connsiteY4" fmla="*/ 805748 h 1424167"/>
              <a:gd name="connsiteX0" fmla="*/ 2209 w 3948585"/>
              <a:gd name="connsiteY0" fmla="*/ 805748 h 1497366"/>
              <a:gd name="connsiteX1" fmla="*/ 1373015 w 3948585"/>
              <a:gd name="connsiteY1" fmla="*/ 92 h 1497366"/>
              <a:gd name="connsiteX2" fmla="*/ 3924921 w 3948585"/>
              <a:gd name="connsiteY2" fmla="*/ 856548 h 1497366"/>
              <a:gd name="connsiteX3" fmla="*/ 1665115 w 3948585"/>
              <a:gd name="connsiteY3" fmla="*/ 1420904 h 1497366"/>
              <a:gd name="connsiteX4" fmla="*/ 2209 w 3948585"/>
              <a:gd name="connsiteY4" fmla="*/ 805748 h 149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8585" h="1497366">
                <a:moveTo>
                  <a:pt x="2209" y="805748"/>
                </a:moveTo>
                <a:cubicBezTo>
                  <a:pt x="-46474" y="568946"/>
                  <a:pt x="719230" y="-8375"/>
                  <a:pt x="1373015" y="92"/>
                </a:cubicBezTo>
                <a:cubicBezTo>
                  <a:pt x="2026800" y="8559"/>
                  <a:pt x="3924921" y="250274"/>
                  <a:pt x="3924921" y="856548"/>
                </a:cubicBezTo>
                <a:cubicBezTo>
                  <a:pt x="4178921" y="1793022"/>
                  <a:pt x="2318900" y="1429371"/>
                  <a:pt x="1665115" y="1420904"/>
                </a:cubicBezTo>
                <a:cubicBezTo>
                  <a:pt x="1011330" y="1412437"/>
                  <a:pt x="50892" y="1042550"/>
                  <a:pt x="2209" y="805748"/>
                </a:cubicBezTo>
                <a:close/>
              </a:path>
            </a:pathLst>
          </a:custGeom>
          <a:solidFill>
            <a:srgbClr val="EB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176837" y="1060449"/>
            <a:ext cx="2090738" cy="3094038"/>
          </a:xfrm>
          <a:custGeom>
            <a:avLst/>
            <a:gdLst>
              <a:gd name="T0" fmla="*/ 0 w 1317"/>
              <a:gd name="T1" fmla="*/ 1949 h 1949"/>
              <a:gd name="T2" fmla="*/ 1317 w 1317"/>
              <a:gd name="T3" fmla="*/ 1949 h 1949"/>
              <a:gd name="T4" fmla="*/ 660 w 1317"/>
              <a:gd name="T5" fmla="*/ 0 h 1949"/>
              <a:gd name="T6" fmla="*/ 0 w 1317"/>
              <a:gd name="T7" fmla="*/ 1949 h 1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7" h="1949">
                <a:moveTo>
                  <a:pt x="0" y="1949"/>
                </a:moveTo>
                <a:lnTo>
                  <a:pt x="1317" y="1949"/>
                </a:lnTo>
                <a:lnTo>
                  <a:pt x="660" y="0"/>
                </a:lnTo>
                <a:lnTo>
                  <a:pt x="0" y="1949"/>
                </a:lnTo>
                <a:close/>
              </a:path>
            </a:pathLst>
          </a:custGeom>
          <a:solidFill>
            <a:srgbClr val="5A74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5875337" y="1060449"/>
            <a:ext cx="668338" cy="1133475"/>
          </a:xfrm>
          <a:custGeom>
            <a:avLst/>
            <a:gdLst>
              <a:gd name="T0" fmla="*/ 0 w 178"/>
              <a:gd name="T1" fmla="*/ 274 h 302"/>
              <a:gd name="T2" fmla="*/ 18 w 178"/>
              <a:gd name="T3" fmla="*/ 302 h 302"/>
              <a:gd name="T4" fmla="*/ 46 w 178"/>
              <a:gd name="T5" fmla="*/ 233 h 302"/>
              <a:gd name="T6" fmla="*/ 57 w 178"/>
              <a:gd name="T7" fmla="*/ 286 h 302"/>
              <a:gd name="T8" fmla="*/ 85 w 178"/>
              <a:gd name="T9" fmla="*/ 191 h 302"/>
              <a:gd name="T10" fmla="*/ 102 w 178"/>
              <a:gd name="T11" fmla="*/ 222 h 302"/>
              <a:gd name="T12" fmla="*/ 119 w 178"/>
              <a:gd name="T13" fmla="*/ 194 h 302"/>
              <a:gd name="T14" fmla="*/ 178 w 178"/>
              <a:gd name="T15" fmla="*/ 251 h 302"/>
              <a:gd name="T16" fmla="*/ 93 w 178"/>
              <a:gd name="T17" fmla="*/ 0 h 302"/>
              <a:gd name="T18" fmla="*/ 0 w 178"/>
              <a:gd name="T19" fmla="*/ 27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302">
                <a:moveTo>
                  <a:pt x="0" y="274"/>
                </a:moveTo>
                <a:cubicBezTo>
                  <a:pt x="5" y="291"/>
                  <a:pt x="11" y="301"/>
                  <a:pt x="18" y="302"/>
                </a:cubicBezTo>
                <a:cubicBezTo>
                  <a:pt x="27" y="302"/>
                  <a:pt x="37" y="255"/>
                  <a:pt x="46" y="233"/>
                </a:cubicBezTo>
                <a:cubicBezTo>
                  <a:pt x="46" y="273"/>
                  <a:pt x="50" y="285"/>
                  <a:pt x="57" y="286"/>
                </a:cubicBezTo>
                <a:cubicBezTo>
                  <a:pt x="65" y="286"/>
                  <a:pt x="76" y="241"/>
                  <a:pt x="85" y="191"/>
                </a:cubicBezTo>
                <a:cubicBezTo>
                  <a:pt x="90" y="202"/>
                  <a:pt x="96" y="222"/>
                  <a:pt x="102" y="222"/>
                </a:cubicBezTo>
                <a:cubicBezTo>
                  <a:pt x="108" y="222"/>
                  <a:pt x="114" y="205"/>
                  <a:pt x="119" y="194"/>
                </a:cubicBezTo>
                <a:cubicBezTo>
                  <a:pt x="131" y="244"/>
                  <a:pt x="173" y="288"/>
                  <a:pt x="178" y="251"/>
                </a:cubicBezTo>
                <a:cubicBezTo>
                  <a:pt x="93" y="0"/>
                  <a:pt x="93" y="0"/>
                  <a:pt x="93" y="0"/>
                </a:cubicBezTo>
                <a:lnTo>
                  <a:pt x="0" y="274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732337" y="1706562"/>
            <a:ext cx="1423988" cy="2493963"/>
          </a:xfrm>
          <a:custGeom>
            <a:avLst/>
            <a:gdLst>
              <a:gd name="T0" fmla="*/ 0 w 897"/>
              <a:gd name="T1" fmla="*/ 1571 h 1571"/>
              <a:gd name="T2" fmla="*/ 897 w 897"/>
              <a:gd name="T3" fmla="*/ 1571 h 1571"/>
              <a:gd name="T4" fmla="*/ 450 w 897"/>
              <a:gd name="T5" fmla="*/ 0 h 1571"/>
              <a:gd name="T6" fmla="*/ 0 w 897"/>
              <a:gd name="T7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7" h="1571">
                <a:moveTo>
                  <a:pt x="0" y="1571"/>
                </a:moveTo>
                <a:lnTo>
                  <a:pt x="897" y="1571"/>
                </a:lnTo>
                <a:lnTo>
                  <a:pt x="450" y="0"/>
                </a:lnTo>
                <a:lnTo>
                  <a:pt x="0" y="1571"/>
                </a:lnTo>
                <a:close/>
              </a:path>
            </a:pathLst>
          </a:custGeom>
          <a:solidFill>
            <a:srgbClr val="3D4A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5176837" y="1701799"/>
            <a:ext cx="528638" cy="1063625"/>
          </a:xfrm>
          <a:custGeom>
            <a:avLst/>
            <a:gdLst>
              <a:gd name="T0" fmla="*/ 0 w 141"/>
              <a:gd name="T1" fmla="*/ 250 h 283"/>
              <a:gd name="T2" fmla="*/ 15 w 141"/>
              <a:gd name="T3" fmla="*/ 282 h 283"/>
              <a:gd name="T4" fmla="*/ 50 w 141"/>
              <a:gd name="T5" fmla="*/ 180 h 283"/>
              <a:gd name="T6" fmla="*/ 72 w 141"/>
              <a:gd name="T7" fmla="*/ 234 h 283"/>
              <a:gd name="T8" fmla="*/ 89 w 141"/>
              <a:gd name="T9" fmla="*/ 202 h 283"/>
              <a:gd name="T10" fmla="*/ 130 w 141"/>
              <a:gd name="T11" fmla="*/ 280 h 283"/>
              <a:gd name="T12" fmla="*/ 141 w 141"/>
              <a:gd name="T13" fmla="*/ 242 h 283"/>
              <a:gd name="T14" fmla="*/ 72 w 141"/>
              <a:gd name="T15" fmla="*/ 0 h 283"/>
              <a:gd name="T16" fmla="*/ 0 w 141"/>
              <a:gd name="T17" fmla="*/ 25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" h="283">
                <a:moveTo>
                  <a:pt x="0" y="250"/>
                </a:moveTo>
                <a:cubicBezTo>
                  <a:pt x="4" y="270"/>
                  <a:pt x="9" y="282"/>
                  <a:pt x="15" y="282"/>
                </a:cubicBezTo>
                <a:cubicBezTo>
                  <a:pt x="27" y="283"/>
                  <a:pt x="41" y="240"/>
                  <a:pt x="50" y="180"/>
                </a:cubicBezTo>
                <a:cubicBezTo>
                  <a:pt x="55" y="213"/>
                  <a:pt x="63" y="234"/>
                  <a:pt x="72" y="234"/>
                </a:cubicBezTo>
                <a:cubicBezTo>
                  <a:pt x="78" y="234"/>
                  <a:pt x="84" y="222"/>
                  <a:pt x="89" y="202"/>
                </a:cubicBezTo>
                <a:cubicBezTo>
                  <a:pt x="103" y="250"/>
                  <a:pt x="119" y="282"/>
                  <a:pt x="130" y="280"/>
                </a:cubicBezTo>
                <a:cubicBezTo>
                  <a:pt x="137" y="279"/>
                  <a:pt x="140" y="265"/>
                  <a:pt x="141" y="242"/>
                </a:cubicBezTo>
                <a:cubicBezTo>
                  <a:pt x="72" y="0"/>
                  <a:pt x="72" y="0"/>
                  <a:pt x="72" y="0"/>
                </a:cubicBezTo>
                <a:lnTo>
                  <a:pt x="0" y="25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7151687" y="3087687"/>
            <a:ext cx="1539875" cy="2493963"/>
          </a:xfrm>
          <a:custGeom>
            <a:avLst/>
            <a:gdLst>
              <a:gd name="T0" fmla="*/ 0 w 970"/>
              <a:gd name="T1" fmla="*/ 1571 h 1571"/>
              <a:gd name="T2" fmla="*/ 970 w 970"/>
              <a:gd name="T3" fmla="*/ 1571 h 1571"/>
              <a:gd name="T4" fmla="*/ 485 w 970"/>
              <a:gd name="T5" fmla="*/ 0 h 1571"/>
              <a:gd name="T6" fmla="*/ 0 w 970"/>
              <a:gd name="T7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70" h="1571">
                <a:moveTo>
                  <a:pt x="0" y="1571"/>
                </a:moveTo>
                <a:lnTo>
                  <a:pt x="970" y="1571"/>
                </a:lnTo>
                <a:lnTo>
                  <a:pt x="485" y="0"/>
                </a:lnTo>
                <a:lnTo>
                  <a:pt x="0" y="1571"/>
                </a:lnTo>
                <a:close/>
              </a:path>
            </a:pathLst>
          </a:custGeom>
          <a:solidFill>
            <a:srgbClr val="6987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7632700" y="3084512"/>
            <a:ext cx="569913" cy="1062038"/>
          </a:xfrm>
          <a:custGeom>
            <a:avLst/>
            <a:gdLst>
              <a:gd name="T0" fmla="*/ 0 w 152"/>
              <a:gd name="T1" fmla="*/ 250 h 283"/>
              <a:gd name="T2" fmla="*/ 16 w 152"/>
              <a:gd name="T3" fmla="*/ 282 h 283"/>
              <a:gd name="T4" fmla="*/ 54 w 152"/>
              <a:gd name="T5" fmla="*/ 180 h 283"/>
              <a:gd name="T6" fmla="*/ 77 w 152"/>
              <a:gd name="T7" fmla="*/ 234 h 283"/>
              <a:gd name="T8" fmla="*/ 96 w 152"/>
              <a:gd name="T9" fmla="*/ 202 h 283"/>
              <a:gd name="T10" fmla="*/ 140 w 152"/>
              <a:gd name="T11" fmla="*/ 280 h 283"/>
              <a:gd name="T12" fmla="*/ 152 w 152"/>
              <a:gd name="T13" fmla="*/ 242 h 283"/>
              <a:gd name="T14" fmla="*/ 77 w 152"/>
              <a:gd name="T15" fmla="*/ 0 h 283"/>
              <a:gd name="T16" fmla="*/ 0 w 152"/>
              <a:gd name="T17" fmla="*/ 25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83">
                <a:moveTo>
                  <a:pt x="0" y="250"/>
                </a:moveTo>
                <a:cubicBezTo>
                  <a:pt x="3" y="270"/>
                  <a:pt x="9" y="282"/>
                  <a:pt x="16" y="282"/>
                </a:cubicBezTo>
                <a:cubicBezTo>
                  <a:pt x="29" y="283"/>
                  <a:pt x="44" y="240"/>
                  <a:pt x="54" y="180"/>
                </a:cubicBezTo>
                <a:cubicBezTo>
                  <a:pt x="59" y="213"/>
                  <a:pt x="68" y="234"/>
                  <a:pt x="77" y="234"/>
                </a:cubicBezTo>
                <a:cubicBezTo>
                  <a:pt x="84" y="234"/>
                  <a:pt x="91" y="222"/>
                  <a:pt x="96" y="202"/>
                </a:cubicBezTo>
                <a:cubicBezTo>
                  <a:pt x="111" y="250"/>
                  <a:pt x="128" y="282"/>
                  <a:pt x="140" y="280"/>
                </a:cubicBezTo>
                <a:cubicBezTo>
                  <a:pt x="147" y="279"/>
                  <a:pt x="151" y="265"/>
                  <a:pt x="152" y="242"/>
                </a:cubicBezTo>
                <a:cubicBezTo>
                  <a:pt x="77" y="0"/>
                  <a:pt x="77" y="0"/>
                  <a:pt x="77" y="0"/>
                </a:cubicBezTo>
                <a:lnTo>
                  <a:pt x="0" y="25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011612" y="2205037"/>
            <a:ext cx="1531938" cy="2686050"/>
          </a:xfrm>
          <a:custGeom>
            <a:avLst/>
            <a:gdLst>
              <a:gd name="T0" fmla="*/ 0 w 965"/>
              <a:gd name="T1" fmla="*/ 1692 h 1692"/>
              <a:gd name="T2" fmla="*/ 965 w 965"/>
              <a:gd name="T3" fmla="*/ 1692 h 1692"/>
              <a:gd name="T4" fmla="*/ 483 w 965"/>
              <a:gd name="T5" fmla="*/ 0 h 1692"/>
              <a:gd name="T6" fmla="*/ 0 w 965"/>
              <a:gd name="T7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5" h="1692">
                <a:moveTo>
                  <a:pt x="0" y="1692"/>
                </a:moveTo>
                <a:lnTo>
                  <a:pt x="965" y="1692"/>
                </a:lnTo>
                <a:lnTo>
                  <a:pt x="483" y="0"/>
                </a:lnTo>
                <a:lnTo>
                  <a:pt x="0" y="1692"/>
                </a:lnTo>
                <a:close/>
              </a:path>
            </a:pathLst>
          </a:custGeom>
          <a:solidFill>
            <a:srgbClr val="81A8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4500562" y="2209799"/>
            <a:ext cx="596900" cy="1166813"/>
          </a:xfrm>
          <a:custGeom>
            <a:avLst/>
            <a:gdLst>
              <a:gd name="T0" fmla="*/ 74 w 159"/>
              <a:gd name="T1" fmla="*/ 0 h 311"/>
              <a:gd name="T2" fmla="*/ 0 w 159"/>
              <a:gd name="T3" fmla="*/ 261 h 311"/>
              <a:gd name="T4" fmla="*/ 20 w 159"/>
              <a:gd name="T5" fmla="*/ 304 h 311"/>
              <a:gd name="T6" fmla="*/ 56 w 159"/>
              <a:gd name="T7" fmla="*/ 217 h 311"/>
              <a:gd name="T8" fmla="*/ 78 w 159"/>
              <a:gd name="T9" fmla="*/ 280 h 311"/>
              <a:gd name="T10" fmla="*/ 99 w 159"/>
              <a:gd name="T11" fmla="*/ 221 h 311"/>
              <a:gd name="T12" fmla="*/ 142 w 159"/>
              <a:gd name="T13" fmla="*/ 311 h 311"/>
              <a:gd name="T14" fmla="*/ 151 w 159"/>
              <a:gd name="T15" fmla="*/ 269 h 311"/>
              <a:gd name="T16" fmla="*/ 74 w 159"/>
              <a:gd name="T17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9" h="311">
                <a:moveTo>
                  <a:pt x="74" y="0"/>
                </a:moveTo>
                <a:cubicBezTo>
                  <a:pt x="0" y="261"/>
                  <a:pt x="0" y="261"/>
                  <a:pt x="0" y="261"/>
                </a:cubicBezTo>
                <a:cubicBezTo>
                  <a:pt x="0" y="285"/>
                  <a:pt x="13" y="302"/>
                  <a:pt x="20" y="304"/>
                </a:cubicBezTo>
                <a:cubicBezTo>
                  <a:pt x="31" y="306"/>
                  <a:pt x="40" y="269"/>
                  <a:pt x="56" y="217"/>
                </a:cubicBezTo>
                <a:cubicBezTo>
                  <a:pt x="61" y="239"/>
                  <a:pt x="70" y="281"/>
                  <a:pt x="78" y="280"/>
                </a:cubicBezTo>
                <a:cubicBezTo>
                  <a:pt x="89" y="279"/>
                  <a:pt x="93" y="257"/>
                  <a:pt x="99" y="221"/>
                </a:cubicBezTo>
                <a:cubicBezTo>
                  <a:pt x="108" y="287"/>
                  <a:pt x="123" y="311"/>
                  <a:pt x="142" y="311"/>
                </a:cubicBezTo>
                <a:cubicBezTo>
                  <a:pt x="155" y="311"/>
                  <a:pt x="159" y="296"/>
                  <a:pt x="151" y="269"/>
                </a:cubicBezTo>
                <a:lnTo>
                  <a:pt x="74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3354387" y="1154112"/>
            <a:ext cx="1509713" cy="481013"/>
          </a:xfrm>
          <a:custGeom>
            <a:avLst/>
            <a:gdLst>
              <a:gd name="T0" fmla="*/ 311 w 402"/>
              <a:gd name="T1" fmla="*/ 33 h 128"/>
              <a:gd name="T2" fmla="*/ 309 w 402"/>
              <a:gd name="T3" fmla="*/ 33 h 128"/>
              <a:gd name="T4" fmla="*/ 214 w 402"/>
              <a:gd name="T5" fmla="*/ 0 h 128"/>
              <a:gd name="T6" fmla="*/ 118 w 402"/>
              <a:gd name="T7" fmla="*/ 39 h 128"/>
              <a:gd name="T8" fmla="*/ 0 w 402"/>
              <a:gd name="T9" fmla="*/ 68 h 128"/>
              <a:gd name="T10" fmla="*/ 71 w 402"/>
              <a:gd name="T11" fmla="*/ 94 h 128"/>
              <a:gd name="T12" fmla="*/ 64 w 402"/>
              <a:gd name="T13" fmla="*/ 104 h 128"/>
              <a:gd name="T14" fmla="*/ 136 w 402"/>
              <a:gd name="T15" fmla="*/ 128 h 128"/>
              <a:gd name="T16" fmla="*/ 205 w 402"/>
              <a:gd name="T17" fmla="*/ 109 h 128"/>
              <a:gd name="T18" fmla="*/ 252 w 402"/>
              <a:gd name="T19" fmla="*/ 113 h 128"/>
              <a:gd name="T20" fmla="*/ 346 w 402"/>
              <a:gd name="T21" fmla="*/ 83 h 128"/>
              <a:gd name="T22" fmla="*/ 336 w 402"/>
              <a:gd name="T23" fmla="*/ 70 h 128"/>
              <a:gd name="T24" fmla="*/ 402 w 402"/>
              <a:gd name="T25" fmla="*/ 52 h 128"/>
              <a:gd name="T26" fmla="*/ 311 w 402"/>
              <a:gd name="T27" fmla="*/ 3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2" h="128">
                <a:moveTo>
                  <a:pt x="311" y="33"/>
                </a:moveTo>
                <a:cubicBezTo>
                  <a:pt x="310" y="33"/>
                  <a:pt x="309" y="33"/>
                  <a:pt x="309" y="33"/>
                </a:cubicBezTo>
                <a:cubicBezTo>
                  <a:pt x="299" y="14"/>
                  <a:pt x="261" y="0"/>
                  <a:pt x="214" y="0"/>
                </a:cubicBezTo>
                <a:cubicBezTo>
                  <a:pt x="163" y="0"/>
                  <a:pt x="121" y="17"/>
                  <a:pt x="118" y="39"/>
                </a:cubicBezTo>
                <a:cubicBezTo>
                  <a:pt x="52" y="40"/>
                  <a:pt x="0" y="53"/>
                  <a:pt x="0" y="68"/>
                </a:cubicBezTo>
                <a:cubicBezTo>
                  <a:pt x="0" y="79"/>
                  <a:pt x="29" y="89"/>
                  <a:pt x="71" y="94"/>
                </a:cubicBezTo>
                <a:cubicBezTo>
                  <a:pt x="66" y="97"/>
                  <a:pt x="64" y="100"/>
                  <a:pt x="64" y="104"/>
                </a:cubicBezTo>
                <a:cubicBezTo>
                  <a:pt x="64" y="117"/>
                  <a:pt x="96" y="128"/>
                  <a:pt x="136" y="128"/>
                </a:cubicBezTo>
                <a:cubicBezTo>
                  <a:pt x="170" y="128"/>
                  <a:pt x="198" y="120"/>
                  <a:pt x="205" y="109"/>
                </a:cubicBezTo>
                <a:cubicBezTo>
                  <a:pt x="219" y="112"/>
                  <a:pt x="235" y="113"/>
                  <a:pt x="252" y="113"/>
                </a:cubicBezTo>
                <a:cubicBezTo>
                  <a:pt x="304" y="113"/>
                  <a:pt x="346" y="100"/>
                  <a:pt x="346" y="83"/>
                </a:cubicBezTo>
                <a:cubicBezTo>
                  <a:pt x="346" y="78"/>
                  <a:pt x="342" y="74"/>
                  <a:pt x="336" y="70"/>
                </a:cubicBezTo>
                <a:cubicBezTo>
                  <a:pt x="374" y="67"/>
                  <a:pt x="402" y="60"/>
                  <a:pt x="402" y="52"/>
                </a:cubicBezTo>
                <a:cubicBezTo>
                  <a:pt x="402" y="41"/>
                  <a:pt x="361" y="33"/>
                  <a:pt x="311" y="33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6810375" y="1154112"/>
            <a:ext cx="847725" cy="269875"/>
          </a:xfrm>
          <a:custGeom>
            <a:avLst/>
            <a:gdLst>
              <a:gd name="T0" fmla="*/ 187 w 226"/>
              <a:gd name="T1" fmla="*/ 23 h 72"/>
              <a:gd name="T2" fmla="*/ 191 w 226"/>
              <a:gd name="T3" fmla="*/ 17 h 72"/>
              <a:gd name="T4" fmla="*/ 151 w 226"/>
              <a:gd name="T5" fmla="*/ 2 h 72"/>
              <a:gd name="T6" fmla="*/ 112 w 226"/>
              <a:gd name="T7" fmla="*/ 10 h 72"/>
              <a:gd name="T8" fmla="*/ 86 w 226"/>
              <a:gd name="T9" fmla="*/ 6 h 72"/>
              <a:gd name="T10" fmla="*/ 33 w 226"/>
              <a:gd name="T11" fmla="*/ 20 h 72"/>
              <a:gd name="T12" fmla="*/ 37 w 226"/>
              <a:gd name="T13" fmla="*/ 27 h 72"/>
              <a:gd name="T14" fmla="*/ 0 w 226"/>
              <a:gd name="T15" fmla="*/ 35 h 72"/>
              <a:gd name="T16" fmla="*/ 50 w 226"/>
              <a:gd name="T17" fmla="*/ 49 h 72"/>
              <a:gd name="T18" fmla="*/ 52 w 226"/>
              <a:gd name="T19" fmla="*/ 49 h 72"/>
              <a:gd name="T20" fmla="*/ 103 w 226"/>
              <a:gd name="T21" fmla="*/ 70 h 72"/>
              <a:gd name="T22" fmla="*/ 159 w 226"/>
              <a:gd name="T23" fmla="*/ 52 h 72"/>
              <a:gd name="T24" fmla="*/ 225 w 226"/>
              <a:gd name="T25" fmla="*/ 40 h 72"/>
              <a:gd name="T26" fmla="*/ 187 w 226"/>
              <a:gd name="T27" fmla="*/ 23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6" h="72">
                <a:moveTo>
                  <a:pt x="187" y="23"/>
                </a:moveTo>
                <a:cubicBezTo>
                  <a:pt x="189" y="21"/>
                  <a:pt x="190" y="19"/>
                  <a:pt x="191" y="17"/>
                </a:cubicBezTo>
                <a:cubicBezTo>
                  <a:pt x="191" y="10"/>
                  <a:pt x="173" y="3"/>
                  <a:pt x="151" y="2"/>
                </a:cubicBezTo>
                <a:cubicBezTo>
                  <a:pt x="132" y="0"/>
                  <a:pt x="116" y="4"/>
                  <a:pt x="112" y="10"/>
                </a:cubicBezTo>
                <a:cubicBezTo>
                  <a:pt x="104" y="8"/>
                  <a:pt x="96" y="6"/>
                  <a:pt x="86" y="6"/>
                </a:cubicBezTo>
                <a:cubicBezTo>
                  <a:pt x="57" y="4"/>
                  <a:pt x="33" y="10"/>
                  <a:pt x="33" y="20"/>
                </a:cubicBezTo>
                <a:cubicBezTo>
                  <a:pt x="33" y="22"/>
                  <a:pt x="34" y="25"/>
                  <a:pt x="37" y="27"/>
                </a:cubicBezTo>
                <a:cubicBezTo>
                  <a:pt x="16" y="27"/>
                  <a:pt x="1" y="30"/>
                  <a:pt x="0" y="35"/>
                </a:cubicBezTo>
                <a:cubicBezTo>
                  <a:pt x="0" y="41"/>
                  <a:pt x="22" y="47"/>
                  <a:pt x="50" y="49"/>
                </a:cubicBezTo>
                <a:cubicBezTo>
                  <a:pt x="51" y="49"/>
                  <a:pt x="51" y="49"/>
                  <a:pt x="52" y="49"/>
                </a:cubicBezTo>
                <a:cubicBezTo>
                  <a:pt x="56" y="60"/>
                  <a:pt x="77" y="69"/>
                  <a:pt x="103" y="70"/>
                </a:cubicBezTo>
                <a:cubicBezTo>
                  <a:pt x="132" y="72"/>
                  <a:pt x="156" y="64"/>
                  <a:pt x="159" y="52"/>
                </a:cubicBezTo>
                <a:cubicBezTo>
                  <a:pt x="195" y="54"/>
                  <a:pt x="225" y="48"/>
                  <a:pt x="225" y="40"/>
                </a:cubicBezTo>
                <a:cubicBezTo>
                  <a:pt x="226" y="33"/>
                  <a:pt x="210" y="27"/>
                  <a:pt x="187" y="23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5122862" y="447674"/>
            <a:ext cx="852488" cy="376238"/>
          </a:xfrm>
          <a:custGeom>
            <a:avLst/>
            <a:gdLst>
              <a:gd name="T0" fmla="*/ 158 w 227"/>
              <a:gd name="T1" fmla="*/ 28 h 100"/>
              <a:gd name="T2" fmla="*/ 102 w 227"/>
              <a:gd name="T3" fmla="*/ 3 h 100"/>
              <a:gd name="T4" fmla="*/ 51 w 227"/>
              <a:gd name="T5" fmla="*/ 33 h 100"/>
              <a:gd name="T6" fmla="*/ 50 w 227"/>
              <a:gd name="T7" fmla="*/ 33 h 100"/>
              <a:gd name="T8" fmla="*/ 1 w 227"/>
              <a:gd name="T9" fmla="*/ 52 h 100"/>
              <a:gd name="T10" fmla="*/ 39 w 227"/>
              <a:gd name="T11" fmla="*/ 63 h 100"/>
              <a:gd name="T12" fmla="*/ 34 w 227"/>
              <a:gd name="T13" fmla="*/ 73 h 100"/>
              <a:gd name="T14" fmla="*/ 89 w 227"/>
              <a:gd name="T15" fmla="*/ 93 h 100"/>
              <a:gd name="T16" fmla="*/ 114 w 227"/>
              <a:gd name="T17" fmla="*/ 87 h 100"/>
              <a:gd name="T18" fmla="*/ 154 w 227"/>
              <a:gd name="T19" fmla="*/ 98 h 100"/>
              <a:gd name="T20" fmla="*/ 193 w 227"/>
              <a:gd name="T21" fmla="*/ 76 h 100"/>
              <a:gd name="T22" fmla="*/ 188 w 227"/>
              <a:gd name="T23" fmla="*/ 69 h 100"/>
              <a:gd name="T24" fmla="*/ 226 w 227"/>
              <a:gd name="T25" fmla="*/ 45 h 100"/>
              <a:gd name="T26" fmla="*/ 158 w 227"/>
              <a:gd name="T27" fmla="*/ 2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7" h="100">
                <a:moveTo>
                  <a:pt x="158" y="28"/>
                </a:moveTo>
                <a:cubicBezTo>
                  <a:pt x="155" y="12"/>
                  <a:pt x="131" y="0"/>
                  <a:pt x="102" y="3"/>
                </a:cubicBezTo>
                <a:cubicBezTo>
                  <a:pt x="76" y="5"/>
                  <a:pt x="55" y="18"/>
                  <a:pt x="51" y="33"/>
                </a:cubicBezTo>
                <a:cubicBezTo>
                  <a:pt x="51" y="33"/>
                  <a:pt x="51" y="33"/>
                  <a:pt x="50" y="33"/>
                </a:cubicBezTo>
                <a:cubicBezTo>
                  <a:pt x="22" y="35"/>
                  <a:pt x="0" y="44"/>
                  <a:pt x="1" y="52"/>
                </a:cubicBezTo>
                <a:cubicBezTo>
                  <a:pt x="1" y="58"/>
                  <a:pt x="17" y="63"/>
                  <a:pt x="39" y="63"/>
                </a:cubicBezTo>
                <a:cubicBezTo>
                  <a:pt x="35" y="66"/>
                  <a:pt x="34" y="70"/>
                  <a:pt x="34" y="73"/>
                </a:cubicBezTo>
                <a:cubicBezTo>
                  <a:pt x="35" y="86"/>
                  <a:pt x="60" y="95"/>
                  <a:pt x="89" y="93"/>
                </a:cubicBezTo>
                <a:cubicBezTo>
                  <a:pt x="98" y="92"/>
                  <a:pt x="107" y="90"/>
                  <a:pt x="114" y="87"/>
                </a:cubicBezTo>
                <a:cubicBezTo>
                  <a:pt x="119" y="95"/>
                  <a:pt x="135" y="100"/>
                  <a:pt x="154" y="98"/>
                </a:cubicBezTo>
                <a:cubicBezTo>
                  <a:pt x="176" y="97"/>
                  <a:pt x="193" y="87"/>
                  <a:pt x="193" y="76"/>
                </a:cubicBezTo>
                <a:cubicBezTo>
                  <a:pt x="192" y="73"/>
                  <a:pt x="191" y="71"/>
                  <a:pt x="188" y="69"/>
                </a:cubicBezTo>
                <a:cubicBezTo>
                  <a:pt x="211" y="63"/>
                  <a:pt x="227" y="54"/>
                  <a:pt x="226" y="45"/>
                </a:cubicBezTo>
                <a:cubicBezTo>
                  <a:pt x="225" y="33"/>
                  <a:pt x="195" y="26"/>
                  <a:pt x="158" y="28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6415087" y="2212974"/>
            <a:ext cx="1743075" cy="3052763"/>
          </a:xfrm>
          <a:custGeom>
            <a:avLst/>
            <a:gdLst>
              <a:gd name="T0" fmla="*/ 0 w 1098"/>
              <a:gd name="T1" fmla="*/ 1923 h 1923"/>
              <a:gd name="T2" fmla="*/ 1098 w 1098"/>
              <a:gd name="T3" fmla="*/ 1923 h 1923"/>
              <a:gd name="T4" fmla="*/ 549 w 1098"/>
              <a:gd name="T5" fmla="*/ 0 h 1923"/>
              <a:gd name="T6" fmla="*/ 0 w 1098"/>
              <a:gd name="T7" fmla="*/ 1923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8" h="1923">
                <a:moveTo>
                  <a:pt x="0" y="1923"/>
                </a:moveTo>
                <a:lnTo>
                  <a:pt x="1098" y="1923"/>
                </a:lnTo>
                <a:lnTo>
                  <a:pt x="549" y="0"/>
                </a:lnTo>
                <a:lnTo>
                  <a:pt x="0" y="1923"/>
                </a:lnTo>
                <a:close/>
              </a:path>
            </a:pathLst>
          </a:custGeom>
          <a:solidFill>
            <a:srgbClr val="8EB8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6994525" y="2216149"/>
            <a:ext cx="581025" cy="1244600"/>
          </a:xfrm>
          <a:custGeom>
            <a:avLst/>
            <a:gdLst>
              <a:gd name="T0" fmla="*/ 0 w 155"/>
              <a:gd name="T1" fmla="*/ 271 h 331"/>
              <a:gd name="T2" fmla="*/ 16 w 155"/>
              <a:gd name="T3" fmla="*/ 297 h 331"/>
              <a:gd name="T4" fmla="*/ 38 w 155"/>
              <a:gd name="T5" fmla="*/ 264 h 331"/>
              <a:gd name="T6" fmla="*/ 48 w 155"/>
              <a:gd name="T7" fmla="*/ 330 h 331"/>
              <a:gd name="T8" fmla="*/ 71 w 155"/>
              <a:gd name="T9" fmla="*/ 250 h 331"/>
              <a:gd name="T10" fmla="*/ 85 w 155"/>
              <a:gd name="T11" fmla="*/ 267 h 331"/>
              <a:gd name="T12" fmla="*/ 100 w 155"/>
              <a:gd name="T13" fmla="*/ 250 h 331"/>
              <a:gd name="T14" fmla="*/ 134 w 155"/>
              <a:gd name="T15" fmla="*/ 330 h 331"/>
              <a:gd name="T16" fmla="*/ 155 w 155"/>
              <a:gd name="T17" fmla="*/ 271 h 331"/>
              <a:gd name="T18" fmla="*/ 78 w 155"/>
              <a:gd name="T19" fmla="*/ 0 h 331"/>
              <a:gd name="T20" fmla="*/ 0 w 155"/>
              <a:gd name="T21" fmla="*/ 271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5" h="331">
                <a:moveTo>
                  <a:pt x="0" y="271"/>
                </a:moveTo>
                <a:cubicBezTo>
                  <a:pt x="4" y="287"/>
                  <a:pt x="9" y="297"/>
                  <a:pt x="16" y="297"/>
                </a:cubicBezTo>
                <a:cubicBezTo>
                  <a:pt x="23" y="298"/>
                  <a:pt x="31" y="286"/>
                  <a:pt x="38" y="264"/>
                </a:cubicBezTo>
                <a:cubicBezTo>
                  <a:pt x="39" y="304"/>
                  <a:pt x="42" y="329"/>
                  <a:pt x="48" y="330"/>
                </a:cubicBezTo>
                <a:cubicBezTo>
                  <a:pt x="55" y="330"/>
                  <a:pt x="63" y="298"/>
                  <a:pt x="71" y="250"/>
                </a:cubicBezTo>
                <a:cubicBezTo>
                  <a:pt x="75" y="261"/>
                  <a:pt x="80" y="267"/>
                  <a:pt x="85" y="267"/>
                </a:cubicBezTo>
                <a:cubicBezTo>
                  <a:pt x="91" y="267"/>
                  <a:pt x="95" y="261"/>
                  <a:pt x="100" y="250"/>
                </a:cubicBezTo>
                <a:cubicBezTo>
                  <a:pt x="110" y="299"/>
                  <a:pt x="123" y="331"/>
                  <a:pt x="134" y="330"/>
                </a:cubicBezTo>
                <a:cubicBezTo>
                  <a:pt x="144" y="330"/>
                  <a:pt x="151" y="307"/>
                  <a:pt x="155" y="271"/>
                </a:cubicBezTo>
                <a:cubicBezTo>
                  <a:pt x="78" y="0"/>
                  <a:pt x="78" y="0"/>
                  <a:pt x="78" y="0"/>
                </a:cubicBezTo>
                <a:lnTo>
                  <a:pt x="0" y="271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7421562" y="1781174"/>
            <a:ext cx="1209675" cy="481013"/>
          </a:xfrm>
          <a:custGeom>
            <a:avLst/>
            <a:gdLst>
              <a:gd name="T0" fmla="*/ 264 w 322"/>
              <a:gd name="T1" fmla="*/ 19 h 128"/>
              <a:gd name="T2" fmla="*/ 236 w 322"/>
              <a:gd name="T3" fmla="*/ 24 h 128"/>
              <a:gd name="T4" fmla="*/ 167 w 322"/>
              <a:gd name="T5" fmla="*/ 1 h 128"/>
              <a:gd name="T6" fmla="*/ 84 w 322"/>
              <a:gd name="T7" fmla="*/ 38 h 128"/>
              <a:gd name="T8" fmla="*/ 1 w 322"/>
              <a:gd name="T9" fmla="*/ 64 h 128"/>
              <a:gd name="T10" fmla="*/ 43 w 322"/>
              <a:gd name="T11" fmla="*/ 91 h 128"/>
              <a:gd name="T12" fmla="*/ 38 w 322"/>
              <a:gd name="T13" fmla="*/ 101 h 128"/>
              <a:gd name="T14" fmla="*/ 97 w 322"/>
              <a:gd name="T15" fmla="*/ 127 h 128"/>
              <a:gd name="T16" fmla="*/ 156 w 322"/>
              <a:gd name="T17" fmla="*/ 110 h 128"/>
              <a:gd name="T18" fmla="*/ 195 w 322"/>
              <a:gd name="T19" fmla="*/ 116 h 128"/>
              <a:gd name="T20" fmla="*/ 274 w 322"/>
              <a:gd name="T21" fmla="*/ 90 h 128"/>
              <a:gd name="T22" fmla="*/ 322 w 322"/>
              <a:gd name="T23" fmla="*/ 55 h 128"/>
              <a:gd name="T24" fmla="*/ 264 w 322"/>
              <a:gd name="T25" fmla="*/ 1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2" h="128">
                <a:moveTo>
                  <a:pt x="264" y="19"/>
                </a:moveTo>
                <a:cubicBezTo>
                  <a:pt x="254" y="19"/>
                  <a:pt x="244" y="21"/>
                  <a:pt x="236" y="24"/>
                </a:cubicBezTo>
                <a:cubicBezTo>
                  <a:pt x="222" y="11"/>
                  <a:pt x="196" y="2"/>
                  <a:pt x="167" y="1"/>
                </a:cubicBezTo>
                <a:cubicBezTo>
                  <a:pt x="124" y="0"/>
                  <a:pt x="88" y="16"/>
                  <a:pt x="84" y="38"/>
                </a:cubicBezTo>
                <a:cubicBezTo>
                  <a:pt x="29" y="37"/>
                  <a:pt x="1" y="48"/>
                  <a:pt x="1" y="64"/>
                </a:cubicBezTo>
                <a:cubicBezTo>
                  <a:pt x="0" y="75"/>
                  <a:pt x="8" y="86"/>
                  <a:pt x="43" y="91"/>
                </a:cubicBezTo>
                <a:cubicBezTo>
                  <a:pt x="40" y="94"/>
                  <a:pt x="38" y="98"/>
                  <a:pt x="38" y="101"/>
                </a:cubicBezTo>
                <a:cubicBezTo>
                  <a:pt x="37" y="115"/>
                  <a:pt x="64" y="126"/>
                  <a:pt x="97" y="127"/>
                </a:cubicBezTo>
                <a:cubicBezTo>
                  <a:pt x="125" y="128"/>
                  <a:pt x="149" y="121"/>
                  <a:pt x="156" y="110"/>
                </a:cubicBezTo>
                <a:cubicBezTo>
                  <a:pt x="167" y="113"/>
                  <a:pt x="181" y="115"/>
                  <a:pt x="195" y="116"/>
                </a:cubicBezTo>
                <a:cubicBezTo>
                  <a:pt x="236" y="117"/>
                  <a:pt x="270" y="105"/>
                  <a:pt x="274" y="90"/>
                </a:cubicBezTo>
                <a:cubicBezTo>
                  <a:pt x="301" y="87"/>
                  <a:pt x="322" y="72"/>
                  <a:pt x="322" y="55"/>
                </a:cubicBezTo>
                <a:cubicBezTo>
                  <a:pt x="322" y="35"/>
                  <a:pt x="296" y="19"/>
                  <a:pt x="264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3590924" y="1995487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102099" y="259556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8683625" y="346710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8158162" y="3062287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8007350" y="3571875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5776912" y="140176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7910512" y="269398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3598862" y="3790950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8435975" y="3956050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4003674" y="382111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629024" y="415131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8150225" y="4241800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8840787" y="466248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4335462" y="222884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725987" y="370046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5372099" y="2903537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6167437" y="239394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6904037" y="278447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5070474" y="215264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686424" y="188277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6994525" y="3656012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7399337" y="392588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6527800" y="2933700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5881687" y="276859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4027487" y="319722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6956425" y="199548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7242175" y="2790824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8488362" y="271621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3305174" y="2701924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4762499" y="1874837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512762" y="2324099"/>
            <a:ext cx="1227138" cy="4699001"/>
          </a:xfrm>
          <a:custGeom>
            <a:avLst/>
            <a:gdLst>
              <a:gd name="T0" fmla="*/ 343 w 378"/>
              <a:gd name="T1" fmla="*/ 164 h 1448"/>
              <a:gd name="T2" fmla="*/ 277 w 378"/>
              <a:gd name="T3" fmla="*/ 168 h 1448"/>
              <a:gd name="T4" fmla="*/ 329 w 378"/>
              <a:gd name="T5" fmla="*/ 29 h 1448"/>
              <a:gd name="T6" fmla="*/ 359 w 378"/>
              <a:gd name="T7" fmla="*/ 22 h 1448"/>
              <a:gd name="T8" fmla="*/ 359 w 378"/>
              <a:gd name="T9" fmla="*/ 0 h 1448"/>
              <a:gd name="T10" fmla="*/ 336 w 378"/>
              <a:gd name="T11" fmla="*/ 0 h 1448"/>
              <a:gd name="T12" fmla="*/ 333 w 378"/>
              <a:gd name="T13" fmla="*/ 12 h 1448"/>
              <a:gd name="T14" fmla="*/ 177 w 378"/>
              <a:gd name="T15" fmla="*/ 26 h 1448"/>
              <a:gd name="T16" fmla="*/ 19 w 378"/>
              <a:gd name="T17" fmla="*/ 15 h 1448"/>
              <a:gd name="T18" fmla="*/ 19 w 378"/>
              <a:gd name="T19" fmla="*/ 0 h 1448"/>
              <a:gd name="T20" fmla="*/ 0 w 378"/>
              <a:gd name="T21" fmla="*/ 0 h 1448"/>
              <a:gd name="T22" fmla="*/ 0 w 378"/>
              <a:gd name="T23" fmla="*/ 22 h 1448"/>
              <a:gd name="T24" fmla="*/ 26 w 378"/>
              <a:gd name="T25" fmla="*/ 26 h 1448"/>
              <a:gd name="T26" fmla="*/ 76 w 378"/>
              <a:gd name="T27" fmla="*/ 161 h 1448"/>
              <a:gd name="T28" fmla="*/ 31 w 378"/>
              <a:gd name="T29" fmla="*/ 164 h 1448"/>
              <a:gd name="T30" fmla="*/ 28 w 378"/>
              <a:gd name="T31" fmla="*/ 152 h 1448"/>
              <a:gd name="T32" fmla="*/ 9 w 378"/>
              <a:gd name="T33" fmla="*/ 152 h 1448"/>
              <a:gd name="T34" fmla="*/ 9 w 378"/>
              <a:gd name="T35" fmla="*/ 173 h 1448"/>
              <a:gd name="T36" fmla="*/ 161 w 378"/>
              <a:gd name="T37" fmla="*/ 223 h 1448"/>
              <a:gd name="T38" fmla="*/ 161 w 378"/>
              <a:gd name="T39" fmla="*/ 1448 h 1448"/>
              <a:gd name="T40" fmla="*/ 199 w 378"/>
              <a:gd name="T41" fmla="*/ 1448 h 1448"/>
              <a:gd name="T42" fmla="*/ 199 w 378"/>
              <a:gd name="T43" fmla="*/ 225 h 1448"/>
              <a:gd name="T44" fmla="*/ 378 w 378"/>
              <a:gd name="T45" fmla="*/ 173 h 1448"/>
              <a:gd name="T46" fmla="*/ 378 w 378"/>
              <a:gd name="T47" fmla="*/ 152 h 1448"/>
              <a:gd name="T48" fmla="*/ 345 w 378"/>
              <a:gd name="T49" fmla="*/ 152 h 1448"/>
              <a:gd name="T50" fmla="*/ 343 w 378"/>
              <a:gd name="T51" fmla="*/ 164 h 1448"/>
              <a:gd name="T52" fmla="*/ 187 w 378"/>
              <a:gd name="T53" fmla="*/ 173 h 1448"/>
              <a:gd name="T54" fmla="*/ 87 w 378"/>
              <a:gd name="T55" fmla="*/ 161 h 1448"/>
              <a:gd name="T56" fmla="*/ 38 w 378"/>
              <a:gd name="T57" fmla="*/ 29 h 1448"/>
              <a:gd name="T58" fmla="*/ 177 w 378"/>
              <a:gd name="T59" fmla="*/ 50 h 1448"/>
              <a:gd name="T60" fmla="*/ 314 w 378"/>
              <a:gd name="T61" fmla="*/ 29 h 1448"/>
              <a:gd name="T62" fmla="*/ 265 w 378"/>
              <a:gd name="T63" fmla="*/ 164 h 1448"/>
              <a:gd name="T64" fmla="*/ 267 w 378"/>
              <a:gd name="T65" fmla="*/ 164 h 1448"/>
              <a:gd name="T66" fmla="*/ 187 w 378"/>
              <a:gd name="T67" fmla="*/ 173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8" h="1448">
                <a:moveTo>
                  <a:pt x="343" y="164"/>
                </a:moveTo>
                <a:lnTo>
                  <a:pt x="277" y="168"/>
                </a:lnTo>
                <a:lnTo>
                  <a:pt x="329" y="29"/>
                </a:lnTo>
                <a:lnTo>
                  <a:pt x="359" y="22"/>
                </a:lnTo>
                <a:lnTo>
                  <a:pt x="359" y="0"/>
                </a:lnTo>
                <a:lnTo>
                  <a:pt x="336" y="0"/>
                </a:lnTo>
                <a:lnTo>
                  <a:pt x="333" y="12"/>
                </a:lnTo>
                <a:lnTo>
                  <a:pt x="177" y="26"/>
                </a:lnTo>
                <a:lnTo>
                  <a:pt x="19" y="15"/>
                </a:lnTo>
                <a:lnTo>
                  <a:pt x="19" y="0"/>
                </a:lnTo>
                <a:lnTo>
                  <a:pt x="0" y="0"/>
                </a:lnTo>
                <a:lnTo>
                  <a:pt x="0" y="22"/>
                </a:lnTo>
                <a:lnTo>
                  <a:pt x="26" y="26"/>
                </a:lnTo>
                <a:lnTo>
                  <a:pt x="76" y="161"/>
                </a:lnTo>
                <a:lnTo>
                  <a:pt x="31" y="164"/>
                </a:lnTo>
                <a:lnTo>
                  <a:pt x="28" y="152"/>
                </a:lnTo>
                <a:lnTo>
                  <a:pt x="9" y="152"/>
                </a:lnTo>
                <a:lnTo>
                  <a:pt x="9" y="173"/>
                </a:lnTo>
                <a:lnTo>
                  <a:pt x="161" y="223"/>
                </a:lnTo>
                <a:lnTo>
                  <a:pt x="161" y="1448"/>
                </a:lnTo>
                <a:lnTo>
                  <a:pt x="199" y="1448"/>
                </a:lnTo>
                <a:lnTo>
                  <a:pt x="199" y="225"/>
                </a:lnTo>
                <a:lnTo>
                  <a:pt x="378" y="173"/>
                </a:lnTo>
                <a:lnTo>
                  <a:pt x="378" y="152"/>
                </a:lnTo>
                <a:lnTo>
                  <a:pt x="345" y="152"/>
                </a:lnTo>
                <a:lnTo>
                  <a:pt x="343" y="164"/>
                </a:lnTo>
                <a:close/>
                <a:moveTo>
                  <a:pt x="187" y="173"/>
                </a:moveTo>
                <a:lnTo>
                  <a:pt x="87" y="161"/>
                </a:lnTo>
                <a:lnTo>
                  <a:pt x="38" y="29"/>
                </a:lnTo>
                <a:lnTo>
                  <a:pt x="177" y="50"/>
                </a:lnTo>
                <a:lnTo>
                  <a:pt x="314" y="29"/>
                </a:lnTo>
                <a:lnTo>
                  <a:pt x="265" y="164"/>
                </a:lnTo>
                <a:lnTo>
                  <a:pt x="267" y="164"/>
                </a:lnTo>
                <a:lnTo>
                  <a:pt x="187" y="173"/>
                </a:lnTo>
                <a:close/>
              </a:path>
            </a:pathLst>
          </a:custGeom>
          <a:solidFill>
            <a:srgbClr val="4857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4"/>
          <p:cNvSpPr>
            <a:spLocks noEditPoints="1"/>
          </p:cNvSpPr>
          <p:nvPr/>
        </p:nvSpPr>
        <p:spPr bwMode="auto">
          <a:xfrm>
            <a:off x="6288087" y="2411412"/>
            <a:ext cx="360363" cy="1427163"/>
          </a:xfrm>
          <a:custGeom>
            <a:avLst/>
            <a:gdLst>
              <a:gd name="T0" fmla="*/ 201 w 227"/>
              <a:gd name="T1" fmla="*/ 10 h 899"/>
              <a:gd name="T2" fmla="*/ 102 w 227"/>
              <a:gd name="T3" fmla="*/ 17 h 899"/>
              <a:gd name="T4" fmla="*/ 5 w 227"/>
              <a:gd name="T5" fmla="*/ 10 h 899"/>
              <a:gd name="T6" fmla="*/ 5 w 227"/>
              <a:gd name="T7" fmla="*/ 0 h 899"/>
              <a:gd name="T8" fmla="*/ 0 w 227"/>
              <a:gd name="T9" fmla="*/ 0 h 899"/>
              <a:gd name="T10" fmla="*/ 0 w 227"/>
              <a:gd name="T11" fmla="*/ 15 h 899"/>
              <a:gd name="T12" fmla="*/ 14 w 227"/>
              <a:gd name="T13" fmla="*/ 17 h 899"/>
              <a:gd name="T14" fmla="*/ 42 w 227"/>
              <a:gd name="T15" fmla="*/ 100 h 899"/>
              <a:gd name="T16" fmla="*/ 14 w 227"/>
              <a:gd name="T17" fmla="*/ 102 h 899"/>
              <a:gd name="T18" fmla="*/ 12 w 227"/>
              <a:gd name="T19" fmla="*/ 95 h 899"/>
              <a:gd name="T20" fmla="*/ 0 w 227"/>
              <a:gd name="T21" fmla="*/ 95 h 899"/>
              <a:gd name="T22" fmla="*/ 0 w 227"/>
              <a:gd name="T23" fmla="*/ 109 h 899"/>
              <a:gd name="T24" fmla="*/ 94 w 227"/>
              <a:gd name="T25" fmla="*/ 140 h 899"/>
              <a:gd name="T26" fmla="*/ 94 w 227"/>
              <a:gd name="T27" fmla="*/ 899 h 899"/>
              <a:gd name="T28" fmla="*/ 104 w 227"/>
              <a:gd name="T29" fmla="*/ 899 h 899"/>
              <a:gd name="T30" fmla="*/ 104 w 227"/>
              <a:gd name="T31" fmla="*/ 142 h 899"/>
              <a:gd name="T32" fmla="*/ 227 w 227"/>
              <a:gd name="T33" fmla="*/ 109 h 899"/>
              <a:gd name="T34" fmla="*/ 227 w 227"/>
              <a:gd name="T35" fmla="*/ 95 h 899"/>
              <a:gd name="T36" fmla="*/ 208 w 227"/>
              <a:gd name="T37" fmla="*/ 95 h 899"/>
              <a:gd name="T38" fmla="*/ 206 w 227"/>
              <a:gd name="T39" fmla="*/ 102 h 899"/>
              <a:gd name="T40" fmla="*/ 165 w 227"/>
              <a:gd name="T41" fmla="*/ 105 h 899"/>
              <a:gd name="T42" fmla="*/ 203 w 227"/>
              <a:gd name="T43" fmla="*/ 19 h 899"/>
              <a:gd name="T44" fmla="*/ 227 w 227"/>
              <a:gd name="T45" fmla="*/ 15 h 899"/>
              <a:gd name="T46" fmla="*/ 227 w 227"/>
              <a:gd name="T47" fmla="*/ 0 h 899"/>
              <a:gd name="T48" fmla="*/ 201 w 227"/>
              <a:gd name="T49" fmla="*/ 0 h 899"/>
              <a:gd name="T50" fmla="*/ 201 w 227"/>
              <a:gd name="T51" fmla="*/ 10 h 899"/>
              <a:gd name="T52" fmla="*/ 158 w 227"/>
              <a:gd name="T53" fmla="*/ 102 h 899"/>
              <a:gd name="T54" fmla="*/ 158 w 227"/>
              <a:gd name="T55" fmla="*/ 102 h 899"/>
              <a:gd name="T56" fmla="*/ 109 w 227"/>
              <a:gd name="T57" fmla="*/ 109 h 899"/>
              <a:gd name="T58" fmla="*/ 47 w 227"/>
              <a:gd name="T59" fmla="*/ 102 h 899"/>
              <a:gd name="T60" fmla="*/ 16 w 227"/>
              <a:gd name="T61" fmla="*/ 19 h 899"/>
              <a:gd name="T62" fmla="*/ 102 w 227"/>
              <a:gd name="T63" fmla="*/ 31 h 899"/>
              <a:gd name="T64" fmla="*/ 189 w 227"/>
              <a:gd name="T65" fmla="*/ 19 h 899"/>
              <a:gd name="T66" fmla="*/ 158 w 227"/>
              <a:gd name="T67" fmla="*/ 102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7" h="899">
                <a:moveTo>
                  <a:pt x="201" y="10"/>
                </a:moveTo>
                <a:lnTo>
                  <a:pt x="102" y="17"/>
                </a:lnTo>
                <a:lnTo>
                  <a:pt x="5" y="10"/>
                </a:lnTo>
                <a:lnTo>
                  <a:pt x="5" y="0"/>
                </a:lnTo>
                <a:lnTo>
                  <a:pt x="0" y="0"/>
                </a:lnTo>
                <a:lnTo>
                  <a:pt x="0" y="15"/>
                </a:lnTo>
                <a:lnTo>
                  <a:pt x="14" y="17"/>
                </a:lnTo>
                <a:lnTo>
                  <a:pt x="42" y="100"/>
                </a:lnTo>
                <a:lnTo>
                  <a:pt x="14" y="102"/>
                </a:lnTo>
                <a:lnTo>
                  <a:pt x="12" y="95"/>
                </a:lnTo>
                <a:lnTo>
                  <a:pt x="0" y="95"/>
                </a:lnTo>
                <a:lnTo>
                  <a:pt x="0" y="109"/>
                </a:lnTo>
                <a:lnTo>
                  <a:pt x="94" y="140"/>
                </a:lnTo>
                <a:lnTo>
                  <a:pt x="94" y="899"/>
                </a:lnTo>
                <a:lnTo>
                  <a:pt x="104" y="899"/>
                </a:lnTo>
                <a:lnTo>
                  <a:pt x="104" y="142"/>
                </a:lnTo>
                <a:lnTo>
                  <a:pt x="227" y="109"/>
                </a:lnTo>
                <a:lnTo>
                  <a:pt x="227" y="95"/>
                </a:lnTo>
                <a:lnTo>
                  <a:pt x="208" y="95"/>
                </a:lnTo>
                <a:lnTo>
                  <a:pt x="206" y="102"/>
                </a:lnTo>
                <a:lnTo>
                  <a:pt x="165" y="105"/>
                </a:lnTo>
                <a:lnTo>
                  <a:pt x="203" y="19"/>
                </a:lnTo>
                <a:lnTo>
                  <a:pt x="227" y="15"/>
                </a:lnTo>
                <a:lnTo>
                  <a:pt x="227" y="0"/>
                </a:lnTo>
                <a:lnTo>
                  <a:pt x="201" y="0"/>
                </a:lnTo>
                <a:lnTo>
                  <a:pt x="201" y="10"/>
                </a:lnTo>
                <a:close/>
                <a:moveTo>
                  <a:pt x="158" y="102"/>
                </a:moveTo>
                <a:lnTo>
                  <a:pt x="158" y="102"/>
                </a:lnTo>
                <a:lnTo>
                  <a:pt x="109" y="109"/>
                </a:lnTo>
                <a:lnTo>
                  <a:pt x="47" y="102"/>
                </a:lnTo>
                <a:lnTo>
                  <a:pt x="16" y="19"/>
                </a:lnTo>
                <a:lnTo>
                  <a:pt x="102" y="31"/>
                </a:lnTo>
                <a:lnTo>
                  <a:pt x="189" y="19"/>
                </a:lnTo>
                <a:lnTo>
                  <a:pt x="158" y="102"/>
                </a:lnTo>
                <a:close/>
              </a:path>
            </a:pathLst>
          </a:custGeom>
          <a:solidFill>
            <a:srgbClr val="374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5"/>
          <p:cNvSpPr>
            <a:spLocks/>
          </p:cNvSpPr>
          <p:nvPr/>
        </p:nvSpPr>
        <p:spPr bwMode="auto">
          <a:xfrm>
            <a:off x="1585912" y="3414712"/>
            <a:ext cx="8261351" cy="3443288"/>
          </a:xfrm>
          <a:custGeom>
            <a:avLst/>
            <a:gdLst>
              <a:gd name="T0" fmla="*/ 1892 w 2200"/>
              <a:gd name="T1" fmla="*/ 577 h 917"/>
              <a:gd name="T2" fmla="*/ 1750 w 2200"/>
              <a:gd name="T3" fmla="*/ 494 h 917"/>
              <a:gd name="T4" fmla="*/ 1386 w 2200"/>
              <a:gd name="T5" fmla="*/ 427 h 917"/>
              <a:gd name="T6" fmla="*/ 1385 w 2200"/>
              <a:gd name="T7" fmla="*/ 253 h 917"/>
              <a:gd name="T8" fmla="*/ 1349 w 2200"/>
              <a:gd name="T9" fmla="*/ 273 h 917"/>
              <a:gd name="T10" fmla="*/ 1427 w 2200"/>
              <a:gd name="T11" fmla="*/ 0 h 917"/>
              <a:gd name="T12" fmla="*/ 1178 w 2200"/>
              <a:gd name="T13" fmla="*/ 71 h 917"/>
              <a:gd name="T14" fmla="*/ 989 w 2200"/>
              <a:gd name="T15" fmla="*/ 208 h 917"/>
              <a:gd name="T16" fmla="*/ 634 w 2200"/>
              <a:gd name="T17" fmla="*/ 393 h 917"/>
              <a:gd name="T18" fmla="*/ 0 w 2200"/>
              <a:gd name="T19" fmla="*/ 917 h 917"/>
              <a:gd name="T20" fmla="*/ 2200 w 2200"/>
              <a:gd name="T21" fmla="*/ 917 h 917"/>
              <a:gd name="T22" fmla="*/ 1892 w 2200"/>
              <a:gd name="T23" fmla="*/ 57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00" h="917">
                <a:moveTo>
                  <a:pt x="1892" y="577"/>
                </a:moveTo>
                <a:cubicBezTo>
                  <a:pt x="1855" y="558"/>
                  <a:pt x="1750" y="494"/>
                  <a:pt x="1750" y="494"/>
                </a:cubicBezTo>
                <a:cubicBezTo>
                  <a:pt x="1750" y="494"/>
                  <a:pt x="1525" y="364"/>
                  <a:pt x="1386" y="427"/>
                </a:cubicBezTo>
                <a:cubicBezTo>
                  <a:pt x="1320" y="456"/>
                  <a:pt x="1385" y="253"/>
                  <a:pt x="1385" y="253"/>
                </a:cubicBezTo>
                <a:cubicBezTo>
                  <a:pt x="1349" y="273"/>
                  <a:pt x="1349" y="273"/>
                  <a:pt x="1349" y="273"/>
                </a:cubicBezTo>
                <a:cubicBezTo>
                  <a:pt x="1427" y="0"/>
                  <a:pt x="1427" y="0"/>
                  <a:pt x="1427" y="0"/>
                </a:cubicBezTo>
                <a:cubicBezTo>
                  <a:pt x="1218" y="0"/>
                  <a:pt x="1178" y="71"/>
                  <a:pt x="1178" y="71"/>
                </a:cubicBezTo>
                <a:cubicBezTo>
                  <a:pt x="1178" y="71"/>
                  <a:pt x="1113" y="184"/>
                  <a:pt x="989" y="208"/>
                </a:cubicBezTo>
                <a:cubicBezTo>
                  <a:pt x="989" y="208"/>
                  <a:pt x="723" y="204"/>
                  <a:pt x="634" y="393"/>
                </a:cubicBezTo>
                <a:cubicBezTo>
                  <a:pt x="527" y="621"/>
                  <a:pt x="0" y="917"/>
                  <a:pt x="0" y="917"/>
                </a:cubicBezTo>
                <a:cubicBezTo>
                  <a:pt x="2200" y="917"/>
                  <a:pt x="2200" y="917"/>
                  <a:pt x="2200" y="917"/>
                </a:cubicBezTo>
                <a:cubicBezTo>
                  <a:pt x="2200" y="917"/>
                  <a:pt x="2147" y="709"/>
                  <a:pt x="1892" y="577"/>
                </a:cubicBezTo>
                <a:close/>
              </a:path>
            </a:pathLst>
          </a:custGeom>
          <a:solidFill>
            <a:srgbClr val="EDEFEF"/>
          </a:solidFill>
          <a:ln>
            <a:noFill/>
          </a:ln>
          <a:effectLst>
            <a:outerShdw blurRad="63500" algn="ctr" rotWithShape="0">
              <a:prstClr val="black">
                <a:alpha val="13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391048" y="3972498"/>
            <a:ext cx="3105528" cy="2599661"/>
          </a:xfrm>
          <a:custGeom>
            <a:avLst/>
            <a:gdLst>
              <a:gd name="connsiteX0" fmla="*/ 2528346 w 2990862"/>
              <a:gd name="connsiteY0" fmla="*/ 0 h 2690037"/>
              <a:gd name="connsiteX1" fmla="*/ 991942 w 2990862"/>
              <a:gd name="connsiteY1" fmla="*/ 669851 h 2690037"/>
              <a:gd name="connsiteX2" fmla="*/ 1683058 w 2990862"/>
              <a:gd name="connsiteY2" fmla="*/ 1339702 h 2690037"/>
              <a:gd name="connsiteX3" fmla="*/ 19062 w 2990862"/>
              <a:gd name="connsiteY3" fmla="*/ 1887279 h 2690037"/>
              <a:gd name="connsiteX4" fmla="*/ 2990862 w 2990862"/>
              <a:gd name="connsiteY4" fmla="*/ 2690037 h 2690037"/>
              <a:gd name="connsiteX5" fmla="*/ 2990862 w 2990862"/>
              <a:gd name="connsiteY5" fmla="*/ 2690037 h 2690037"/>
              <a:gd name="connsiteX0" fmla="*/ 2528346 w 2990862"/>
              <a:gd name="connsiteY0" fmla="*/ 0 h 2690037"/>
              <a:gd name="connsiteX1" fmla="*/ 991942 w 2990862"/>
              <a:gd name="connsiteY1" fmla="*/ 669851 h 2690037"/>
              <a:gd name="connsiteX2" fmla="*/ 1683058 w 2990862"/>
              <a:gd name="connsiteY2" fmla="*/ 1339702 h 2690037"/>
              <a:gd name="connsiteX3" fmla="*/ 19062 w 2990862"/>
              <a:gd name="connsiteY3" fmla="*/ 1887279 h 2690037"/>
              <a:gd name="connsiteX4" fmla="*/ 2990862 w 2990862"/>
              <a:gd name="connsiteY4" fmla="*/ 2690037 h 2690037"/>
              <a:gd name="connsiteX5" fmla="*/ 2990862 w 2990862"/>
              <a:gd name="connsiteY5" fmla="*/ 2690037 h 2690037"/>
              <a:gd name="connsiteX0" fmla="*/ 2528346 w 2990862"/>
              <a:gd name="connsiteY0" fmla="*/ 0 h 2690037"/>
              <a:gd name="connsiteX1" fmla="*/ 991942 w 2990862"/>
              <a:gd name="connsiteY1" fmla="*/ 669851 h 2690037"/>
              <a:gd name="connsiteX2" fmla="*/ 1683058 w 2990862"/>
              <a:gd name="connsiteY2" fmla="*/ 1339702 h 2690037"/>
              <a:gd name="connsiteX3" fmla="*/ 19062 w 2990862"/>
              <a:gd name="connsiteY3" fmla="*/ 1887279 h 2690037"/>
              <a:gd name="connsiteX4" fmla="*/ 2990862 w 2990862"/>
              <a:gd name="connsiteY4" fmla="*/ 2690037 h 2690037"/>
              <a:gd name="connsiteX5" fmla="*/ 2990862 w 2990862"/>
              <a:gd name="connsiteY5" fmla="*/ 2690037 h 2690037"/>
              <a:gd name="connsiteX0" fmla="*/ 2528346 w 2990862"/>
              <a:gd name="connsiteY0" fmla="*/ 0 h 2690037"/>
              <a:gd name="connsiteX1" fmla="*/ 991942 w 2990862"/>
              <a:gd name="connsiteY1" fmla="*/ 669851 h 2690037"/>
              <a:gd name="connsiteX2" fmla="*/ 1683058 w 2990862"/>
              <a:gd name="connsiteY2" fmla="*/ 1339702 h 2690037"/>
              <a:gd name="connsiteX3" fmla="*/ 19062 w 2990862"/>
              <a:gd name="connsiteY3" fmla="*/ 1887279 h 2690037"/>
              <a:gd name="connsiteX4" fmla="*/ 2990862 w 2990862"/>
              <a:gd name="connsiteY4" fmla="*/ 2690037 h 2690037"/>
              <a:gd name="connsiteX5" fmla="*/ 2990862 w 2990862"/>
              <a:gd name="connsiteY5" fmla="*/ 2690037 h 2690037"/>
              <a:gd name="connsiteX0" fmla="*/ 2570424 w 3032940"/>
              <a:gd name="connsiteY0" fmla="*/ 0 h 2690037"/>
              <a:gd name="connsiteX1" fmla="*/ 1034020 w 3032940"/>
              <a:gd name="connsiteY1" fmla="*/ 669851 h 2690037"/>
              <a:gd name="connsiteX2" fmla="*/ 1725136 w 3032940"/>
              <a:gd name="connsiteY2" fmla="*/ 1339702 h 2690037"/>
              <a:gd name="connsiteX3" fmla="*/ 61140 w 3032940"/>
              <a:gd name="connsiteY3" fmla="*/ 1887279 h 2690037"/>
              <a:gd name="connsiteX4" fmla="*/ 3032940 w 3032940"/>
              <a:gd name="connsiteY4" fmla="*/ 2690037 h 2690037"/>
              <a:gd name="connsiteX5" fmla="*/ 3032940 w 3032940"/>
              <a:gd name="connsiteY5" fmla="*/ 2690037 h 2690037"/>
              <a:gd name="connsiteX0" fmla="*/ 2570424 w 3320019"/>
              <a:gd name="connsiteY0" fmla="*/ 0 h 2764465"/>
              <a:gd name="connsiteX1" fmla="*/ 1034020 w 3320019"/>
              <a:gd name="connsiteY1" fmla="*/ 669851 h 2764465"/>
              <a:gd name="connsiteX2" fmla="*/ 1725136 w 3320019"/>
              <a:gd name="connsiteY2" fmla="*/ 1339702 h 2764465"/>
              <a:gd name="connsiteX3" fmla="*/ 61140 w 3320019"/>
              <a:gd name="connsiteY3" fmla="*/ 1887279 h 2764465"/>
              <a:gd name="connsiteX4" fmla="*/ 3032940 w 3320019"/>
              <a:gd name="connsiteY4" fmla="*/ 2690037 h 2764465"/>
              <a:gd name="connsiteX5" fmla="*/ 3320019 w 3320019"/>
              <a:gd name="connsiteY5" fmla="*/ 2764465 h 2764465"/>
              <a:gd name="connsiteX0" fmla="*/ 2570424 w 3665577"/>
              <a:gd name="connsiteY0" fmla="*/ 0 h 2854842"/>
              <a:gd name="connsiteX1" fmla="*/ 1034020 w 3665577"/>
              <a:gd name="connsiteY1" fmla="*/ 669851 h 2854842"/>
              <a:gd name="connsiteX2" fmla="*/ 1725136 w 3665577"/>
              <a:gd name="connsiteY2" fmla="*/ 1339702 h 2854842"/>
              <a:gd name="connsiteX3" fmla="*/ 61140 w 3665577"/>
              <a:gd name="connsiteY3" fmla="*/ 1887279 h 2854842"/>
              <a:gd name="connsiteX4" fmla="*/ 3032940 w 3665577"/>
              <a:gd name="connsiteY4" fmla="*/ 2690037 h 2854842"/>
              <a:gd name="connsiteX5" fmla="*/ 3665577 w 3665577"/>
              <a:gd name="connsiteY5" fmla="*/ 2854842 h 2854842"/>
              <a:gd name="connsiteX0" fmla="*/ 2570424 w 3665577"/>
              <a:gd name="connsiteY0" fmla="*/ 0 h 2737884"/>
              <a:gd name="connsiteX1" fmla="*/ 1034020 w 3665577"/>
              <a:gd name="connsiteY1" fmla="*/ 552893 h 2737884"/>
              <a:gd name="connsiteX2" fmla="*/ 1725136 w 3665577"/>
              <a:gd name="connsiteY2" fmla="*/ 1222744 h 2737884"/>
              <a:gd name="connsiteX3" fmla="*/ 61140 w 3665577"/>
              <a:gd name="connsiteY3" fmla="*/ 1770321 h 2737884"/>
              <a:gd name="connsiteX4" fmla="*/ 3032940 w 3665577"/>
              <a:gd name="connsiteY4" fmla="*/ 2573079 h 2737884"/>
              <a:gd name="connsiteX5" fmla="*/ 3665577 w 3665577"/>
              <a:gd name="connsiteY5" fmla="*/ 2737884 h 2737884"/>
              <a:gd name="connsiteX0" fmla="*/ 2570424 w 3665577"/>
              <a:gd name="connsiteY0" fmla="*/ 0 h 2737884"/>
              <a:gd name="connsiteX1" fmla="*/ 1034020 w 3665577"/>
              <a:gd name="connsiteY1" fmla="*/ 552893 h 2737884"/>
              <a:gd name="connsiteX2" fmla="*/ 1725136 w 3665577"/>
              <a:gd name="connsiteY2" fmla="*/ 1222744 h 2737884"/>
              <a:gd name="connsiteX3" fmla="*/ 61140 w 3665577"/>
              <a:gd name="connsiteY3" fmla="*/ 1770321 h 2737884"/>
              <a:gd name="connsiteX4" fmla="*/ 3032940 w 3665577"/>
              <a:gd name="connsiteY4" fmla="*/ 2573079 h 2737884"/>
              <a:gd name="connsiteX5" fmla="*/ 3665577 w 3665577"/>
              <a:gd name="connsiteY5" fmla="*/ 2737884 h 2737884"/>
              <a:gd name="connsiteX0" fmla="*/ 2570424 w 3479507"/>
              <a:gd name="connsiteY0" fmla="*/ 0 h 2679405"/>
              <a:gd name="connsiteX1" fmla="*/ 1034020 w 3479507"/>
              <a:gd name="connsiteY1" fmla="*/ 552893 h 2679405"/>
              <a:gd name="connsiteX2" fmla="*/ 1725136 w 3479507"/>
              <a:gd name="connsiteY2" fmla="*/ 1222744 h 2679405"/>
              <a:gd name="connsiteX3" fmla="*/ 61140 w 3479507"/>
              <a:gd name="connsiteY3" fmla="*/ 1770321 h 2679405"/>
              <a:gd name="connsiteX4" fmla="*/ 3032940 w 3479507"/>
              <a:gd name="connsiteY4" fmla="*/ 2573079 h 2679405"/>
              <a:gd name="connsiteX5" fmla="*/ 3479507 w 3479507"/>
              <a:gd name="connsiteY5" fmla="*/ 2679405 h 2679405"/>
              <a:gd name="connsiteX0" fmla="*/ 2570424 w 3479507"/>
              <a:gd name="connsiteY0" fmla="*/ 0 h 2679405"/>
              <a:gd name="connsiteX1" fmla="*/ 1034020 w 3479507"/>
              <a:gd name="connsiteY1" fmla="*/ 552893 h 2679405"/>
              <a:gd name="connsiteX2" fmla="*/ 1725136 w 3479507"/>
              <a:gd name="connsiteY2" fmla="*/ 1222744 h 2679405"/>
              <a:gd name="connsiteX3" fmla="*/ 61140 w 3479507"/>
              <a:gd name="connsiteY3" fmla="*/ 1770321 h 2679405"/>
              <a:gd name="connsiteX4" fmla="*/ 3032940 w 3479507"/>
              <a:gd name="connsiteY4" fmla="*/ 2573079 h 2679405"/>
              <a:gd name="connsiteX5" fmla="*/ 3479507 w 3479507"/>
              <a:gd name="connsiteY5" fmla="*/ 2679405 h 2679405"/>
              <a:gd name="connsiteX0" fmla="*/ 2570424 w 3394446"/>
              <a:gd name="connsiteY0" fmla="*/ 0 h 2658140"/>
              <a:gd name="connsiteX1" fmla="*/ 1034020 w 3394446"/>
              <a:gd name="connsiteY1" fmla="*/ 552893 h 2658140"/>
              <a:gd name="connsiteX2" fmla="*/ 1725136 w 3394446"/>
              <a:gd name="connsiteY2" fmla="*/ 1222744 h 2658140"/>
              <a:gd name="connsiteX3" fmla="*/ 61140 w 3394446"/>
              <a:gd name="connsiteY3" fmla="*/ 1770321 h 2658140"/>
              <a:gd name="connsiteX4" fmla="*/ 3032940 w 3394446"/>
              <a:gd name="connsiteY4" fmla="*/ 2573079 h 2658140"/>
              <a:gd name="connsiteX5" fmla="*/ 3394446 w 3394446"/>
              <a:gd name="connsiteY5" fmla="*/ 2658140 h 2658140"/>
              <a:gd name="connsiteX0" fmla="*/ 2570424 w 3275386"/>
              <a:gd name="connsiteY0" fmla="*/ 0 h 2630736"/>
              <a:gd name="connsiteX1" fmla="*/ 1034020 w 3275386"/>
              <a:gd name="connsiteY1" fmla="*/ 552893 h 2630736"/>
              <a:gd name="connsiteX2" fmla="*/ 1725136 w 3275386"/>
              <a:gd name="connsiteY2" fmla="*/ 1222744 h 2630736"/>
              <a:gd name="connsiteX3" fmla="*/ 61140 w 3275386"/>
              <a:gd name="connsiteY3" fmla="*/ 1770321 h 2630736"/>
              <a:gd name="connsiteX4" fmla="*/ 3032940 w 3275386"/>
              <a:gd name="connsiteY4" fmla="*/ 2573079 h 2630736"/>
              <a:gd name="connsiteX5" fmla="*/ 3149898 w 3275386"/>
              <a:gd name="connsiteY5" fmla="*/ 2615610 h 2630736"/>
              <a:gd name="connsiteX0" fmla="*/ 2570424 w 3272483"/>
              <a:gd name="connsiteY0" fmla="*/ 0 h 2632328"/>
              <a:gd name="connsiteX1" fmla="*/ 1034020 w 3272483"/>
              <a:gd name="connsiteY1" fmla="*/ 552893 h 2632328"/>
              <a:gd name="connsiteX2" fmla="*/ 1725136 w 3272483"/>
              <a:gd name="connsiteY2" fmla="*/ 1222744 h 2632328"/>
              <a:gd name="connsiteX3" fmla="*/ 61140 w 3272483"/>
              <a:gd name="connsiteY3" fmla="*/ 1770321 h 2632328"/>
              <a:gd name="connsiteX4" fmla="*/ 3032940 w 3272483"/>
              <a:gd name="connsiteY4" fmla="*/ 2573079 h 2632328"/>
              <a:gd name="connsiteX5" fmla="*/ 3101430 w 3272483"/>
              <a:gd name="connsiteY5" fmla="*/ 2577157 h 2632328"/>
              <a:gd name="connsiteX6" fmla="*/ 3149898 w 3272483"/>
              <a:gd name="connsiteY6" fmla="*/ 2615610 h 2632328"/>
              <a:gd name="connsiteX0" fmla="*/ 2570424 w 3289828"/>
              <a:gd name="connsiteY0" fmla="*/ 0 h 2646362"/>
              <a:gd name="connsiteX1" fmla="*/ 1034020 w 3289828"/>
              <a:gd name="connsiteY1" fmla="*/ 552893 h 2646362"/>
              <a:gd name="connsiteX2" fmla="*/ 1725136 w 3289828"/>
              <a:gd name="connsiteY2" fmla="*/ 1222744 h 2646362"/>
              <a:gd name="connsiteX3" fmla="*/ 61140 w 3289828"/>
              <a:gd name="connsiteY3" fmla="*/ 1770321 h 2646362"/>
              <a:gd name="connsiteX4" fmla="*/ 3032940 w 3289828"/>
              <a:gd name="connsiteY4" fmla="*/ 2573079 h 2646362"/>
              <a:gd name="connsiteX5" fmla="*/ 3149898 w 3289828"/>
              <a:gd name="connsiteY5" fmla="*/ 2615610 h 2646362"/>
              <a:gd name="connsiteX0" fmla="*/ 2570424 w 3032940"/>
              <a:gd name="connsiteY0" fmla="*/ 0 h 2573079"/>
              <a:gd name="connsiteX1" fmla="*/ 1034020 w 3032940"/>
              <a:gd name="connsiteY1" fmla="*/ 552893 h 2573079"/>
              <a:gd name="connsiteX2" fmla="*/ 1725136 w 3032940"/>
              <a:gd name="connsiteY2" fmla="*/ 1222744 h 2573079"/>
              <a:gd name="connsiteX3" fmla="*/ 61140 w 3032940"/>
              <a:gd name="connsiteY3" fmla="*/ 1770321 h 2573079"/>
              <a:gd name="connsiteX4" fmla="*/ 3032940 w 3032940"/>
              <a:gd name="connsiteY4" fmla="*/ 2573079 h 2573079"/>
              <a:gd name="connsiteX0" fmla="*/ 2532567 w 3149255"/>
              <a:gd name="connsiteY0" fmla="*/ 0 h 2620926"/>
              <a:gd name="connsiteX1" fmla="*/ 996163 w 3149255"/>
              <a:gd name="connsiteY1" fmla="*/ 552893 h 2620926"/>
              <a:gd name="connsiteX2" fmla="*/ 1687279 w 3149255"/>
              <a:gd name="connsiteY2" fmla="*/ 1222744 h 2620926"/>
              <a:gd name="connsiteX3" fmla="*/ 23283 w 3149255"/>
              <a:gd name="connsiteY3" fmla="*/ 1770321 h 2620926"/>
              <a:gd name="connsiteX4" fmla="*/ 3149255 w 3149255"/>
              <a:gd name="connsiteY4" fmla="*/ 2620926 h 2620926"/>
              <a:gd name="connsiteX0" fmla="*/ 2531370 w 3105528"/>
              <a:gd name="connsiteY0" fmla="*/ 0 h 2599661"/>
              <a:gd name="connsiteX1" fmla="*/ 994966 w 3105528"/>
              <a:gd name="connsiteY1" fmla="*/ 552893 h 2599661"/>
              <a:gd name="connsiteX2" fmla="*/ 1686082 w 3105528"/>
              <a:gd name="connsiteY2" fmla="*/ 1222744 h 2599661"/>
              <a:gd name="connsiteX3" fmla="*/ 22086 w 3105528"/>
              <a:gd name="connsiteY3" fmla="*/ 1770321 h 2599661"/>
              <a:gd name="connsiteX4" fmla="*/ 3105528 w 3105528"/>
              <a:gd name="connsiteY4" fmla="*/ 2599661 h 259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5528" h="2599661">
                <a:moveTo>
                  <a:pt x="2531370" y="0"/>
                </a:moveTo>
                <a:cubicBezTo>
                  <a:pt x="1822975" y="159488"/>
                  <a:pt x="1135847" y="349102"/>
                  <a:pt x="994966" y="552893"/>
                </a:cubicBezTo>
                <a:cubicBezTo>
                  <a:pt x="854085" y="756684"/>
                  <a:pt x="1848229" y="1019839"/>
                  <a:pt x="1686082" y="1222744"/>
                </a:cubicBezTo>
                <a:cubicBezTo>
                  <a:pt x="1523935" y="1425649"/>
                  <a:pt x="-214488" y="1540835"/>
                  <a:pt x="22086" y="1770321"/>
                </a:cubicBezTo>
                <a:cubicBezTo>
                  <a:pt x="258660" y="1999807"/>
                  <a:pt x="2590735" y="2458780"/>
                  <a:pt x="3105528" y="2599661"/>
                </a:cubicBezTo>
              </a:path>
            </a:pathLst>
          </a:custGeom>
          <a:noFill/>
          <a:ln w="114300">
            <a:solidFill>
              <a:srgbClr val="BDD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7"/>
          <p:cNvSpPr>
            <a:spLocks/>
          </p:cNvSpPr>
          <p:nvPr/>
        </p:nvSpPr>
        <p:spPr bwMode="auto">
          <a:xfrm>
            <a:off x="6362700" y="3475037"/>
            <a:ext cx="22225" cy="7938"/>
          </a:xfrm>
          <a:custGeom>
            <a:avLst/>
            <a:gdLst>
              <a:gd name="T0" fmla="*/ 0 w 6"/>
              <a:gd name="T1" fmla="*/ 2 h 2"/>
              <a:gd name="T2" fmla="*/ 6 w 6"/>
              <a:gd name="T3" fmla="*/ 0 h 2"/>
              <a:gd name="T4" fmla="*/ 0 w 6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">
                <a:moveTo>
                  <a:pt x="0" y="2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4" y="0"/>
                  <a:pt x="0" y="2"/>
                </a:cubicBezTo>
                <a:close/>
              </a:path>
            </a:pathLst>
          </a:custGeom>
          <a:solidFill>
            <a:srgbClr val="BDD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6365875" y="3959225"/>
            <a:ext cx="0" cy="4763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BDDB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7451725" y="6296025"/>
            <a:ext cx="7938" cy="14288"/>
          </a:xfrm>
          <a:custGeom>
            <a:avLst/>
            <a:gdLst>
              <a:gd name="T0" fmla="*/ 2 w 2"/>
              <a:gd name="T1" fmla="*/ 0 h 4"/>
              <a:gd name="T2" fmla="*/ 0 w 2"/>
              <a:gd name="T3" fmla="*/ 4 h 4"/>
              <a:gd name="T4" fmla="*/ 2 w 2"/>
              <a:gd name="T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4">
                <a:moveTo>
                  <a:pt x="2" y="0"/>
                </a:moveTo>
                <a:cubicBezTo>
                  <a:pt x="1" y="3"/>
                  <a:pt x="0" y="4"/>
                  <a:pt x="0" y="4"/>
                </a:cubicBezTo>
                <a:cubicBezTo>
                  <a:pt x="1" y="3"/>
                  <a:pt x="2" y="2"/>
                  <a:pt x="2" y="0"/>
                </a:cubicBezTo>
                <a:close/>
              </a:path>
            </a:pathLst>
          </a:custGeom>
          <a:solidFill>
            <a:srgbClr val="BC38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21"/>
          <p:cNvSpPr>
            <a:spLocks/>
          </p:cNvSpPr>
          <p:nvPr/>
        </p:nvSpPr>
        <p:spPr bwMode="auto">
          <a:xfrm>
            <a:off x="7335837" y="6307137"/>
            <a:ext cx="7938" cy="19050"/>
          </a:xfrm>
          <a:custGeom>
            <a:avLst/>
            <a:gdLst>
              <a:gd name="T0" fmla="*/ 2 w 2"/>
              <a:gd name="T1" fmla="*/ 0 h 5"/>
              <a:gd name="T2" fmla="*/ 0 w 2"/>
              <a:gd name="T3" fmla="*/ 5 h 5"/>
              <a:gd name="T4" fmla="*/ 2 w 2"/>
              <a:gd name="T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3"/>
                  <a:pt x="0" y="5"/>
                  <a:pt x="0" y="5"/>
                </a:cubicBezTo>
                <a:cubicBezTo>
                  <a:pt x="1" y="4"/>
                  <a:pt x="1" y="3"/>
                  <a:pt x="2" y="0"/>
                </a:cubicBezTo>
                <a:close/>
              </a:path>
            </a:pathLst>
          </a:custGeom>
          <a:solidFill>
            <a:srgbClr val="BC38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22"/>
          <p:cNvSpPr>
            <a:spLocks/>
          </p:cNvSpPr>
          <p:nvPr/>
        </p:nvSpPr>
        <p:spPr bwMode="auto">
          <a:xfrm>
            <a:off x="7396162" y="5619750"/>
            <a:ext cx="3175" cy="11113"/>
          </a:xfrm>
          <a:custGeom>
            <a:avLst/>
            <a:gdLst>
              <a:gd name="T0" fmla="*/ 0 w 1"/>
              <a:gd name="T1" fmla="*/ 3 h 3"/>
              <a:gd name="T2" fmla="*/ 1 w 1"/>
              <a:gd name="T3" fmla="*/ 0 h 3"/>
              <a:gd name="T4" fmla="*/ 0 w 1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0" y="3"/>
                </a:moveTo>
                <a:cubicBezTo>
                  <a:pt x="0" y="2"/>
                  <a:pt x="1" y="0"/>
                  <a:pt x="1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6EA8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5" name="Straight Connector 224"/>
          <p:cNvCxnSpPr/>
          <p:nvPr/>
        </p:nvCxnSpPr>
        <p:spPr>
          <a:xfrm>
            <a:off x="7489257" y="6572159"/>
            <a:ext cx="1101644" cy="553165"/>
          </a:xfrm>
          <a:prstGeom prst="line">
            <a:avLst/>
          </a:prstGeom>
          <a:ln w="114300" cap="rnd">
            <a:solidFill>
              <a:srgbClr val="BDDB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reeform 131"/>
          <p:cNvSpPr>
            <a:spLocks/>
          </p:cNvSpPr>
          <p:nvPr/>
        </p:nvSpPr>
        <p:spPr bwMode="auto">
          <a:xfrm>
            <a:off x="3989387" y="4525962"/>
            <a:ext cx="0" cy="7938"/>
          </a:xfrm>
          <a:custGeom>
            <a:avLst/>
            <a:gdLst>
              <a:gd name="T0" fmla="*/ 2 h 2"/>
              <a:gd name="T1" fmla="*/ 0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3767137" y="3865562"/>
            <a:ext cx="950913" cy="1235075"/>
          </a:xfrm>
          <a:custGeom>
            <a:avLst/>
            <a:gdLst>
              <a:gd name="T0" fmla="*/ 231 w 253"/>
              <a:gd name="T1" fmla="*/ 217 h 329"/>
              <a:gd name="T2" fmla="*/ 161 w 253"/>
              <a:gd name="T3" fmla="*/ 137 h 329"/>
              <a:gd name="T4" fmla="*/ 214 w 253"/>
              <a:gd name="T5" fmla="*/ 137 h 329"/>
              <a:gd name="T6" fmla="*/ 157 w 253"/>
              <a:gd name="T7" fmla="*/ 77 h 329"/>
              <a:gd name="T8" fmla="*/ 197 w 253"/>
              <a:gd name="T9" fmla="*/ 77 h 329"/>
              <a:gd name="T10" fmla="*/ 127 w 253"/>
              <a:gd name="T11" fmla="*/ 0 h 329"/>
              <a:gd name="T12" fmla="*/ 103 w 253"/>
              <a:gd name="T13" fmla="*/ 27 h 329"/>
              <a:gd name="T14" fmla="*/ 103 w 253"/>
              <a:gd name="T15" fmla="*/ 27 h 329"/>
              <a:gd name="T16" fmla="*/ 103 w 253"/>
              <a:gd name="T17" fmla="*/ 25 h 329"/>
              <a:gd name="T18" fmla="*/ 57 w 253"/>
              <a:gd name="T19" fmla="*/ 77 h 329"/>
              <a:gd name="T20" fmla="*/ 96 w 253"/>
              <a:gd name="T21" fmla="*/ 77 h 329"/>
              <a:gd name="T22" fmla="*/ 77 w 253"/>
              <a:gd name="T23" fmla="*/ 98 h 329"/>
              <a:gd name="T24" fmla="*/ 77 w 253"/>
              <a:gd name="T25" fmla="*/ 102 h 329"/>
              <a:gd name="T26" fmla="*/ 77 w 253"/>
              <a:gd name="T27" fmla="*/ 96 h 329"/>
              <a:gd name="T28" fmla="*/ 39 w 253"/>
              <a:gd name="T29" fmla="*/ 137 h 329"/>
              <a:gd name="T30" fmla="*/ 92 w 253"/>
              <a:gd name="T31" fmla="*/ 137 h 329"/>
              <a:gd name="T32" fmla="*/ 59 w 253"/>
              <a:gd name="T33" fmla="*/ 175 h 329"/>
              <a:gd name="T34" fmla="*/ 59 w 253"/>
              <a:gd name="T35" fmla="*/ 176 h 329"/>
              <a:gd name="T36" fmla="*/ 59 w 253"/>
              <a:gd name="T37" fmla="*/ 176 h 329"/>
              <a:gd name="T38" fmla="*/ 59 w 253"/>
              <a:gd name="T39" fmla="*/ 178 h 329"/>
              <a:gd name="T40" fmla="*/ 59 w 253"/>
              <a:gd name="T41" fmla="*/ 176 h 329"/>
              <a:gd name="T42" fmla="*/ 22 w 253"/>
              <a:gd name="T43" fmla="*/ 217 h 329"/>
              <a:gd name="T44" fmla="*/ 84 w 253"/>
              <a:gd name="T45" fmla="*/ 217 h 329"/>
              <a:gd name="T46" fmla="*/ 39 w 253"/>
              <a:gd name="T47" fmla="*/ 267 h 329"/>
              <a:gd name="T48" fmla="*/ 39 w 253"/>
              <a:gd name="T49" fmla="*/ 266 h 329"/>
              <a:gd name="T50" fmla="*/ 0 w 253"/>
              <a:gd name="T51" fmla="*/ 309 h 329"/>
              <a:gd name="T52" fmla="*/ 103 w 253"/>
              <a:gd name="T53" fmla="*/ 309 h 329"/>
              <a:gd name="T54" fmla="*/ 103 w 253"/>
              <a:gd name="T55" fmla="*/ 329 h 329"/>
              <a:gd name="T56" fmla="*/ 151 w 253"/>
              <a:gd name="T57" fmla="*/ 329 h 329"/>
              <a:gd name="T58" fmla="*/ 151 w 253"/>
              <a:gd name="T59" fmla="*/ 309 h 329"/>
              <a:gd name="T60" fmla="*/ 253 w 253"/>
              <a:gd name="T61" fmla="*/ 309 h 329"/>
              <a:gd name="T62" fmla="*/ 170 w 253"/>
              <a:gd name="T63" fmla="*/ 217 h 329"/>
              <a:gd name="T64" fmla="*/ 231 w 253"/>
              <a:gd name="T65" fmla="*/ 217 h 329"/>
              <a:gd name="T66" fmla="*/ 142 w 253"/>
              <a:gd name="T67" fmla="*/ 91 h 329"/>
              <a:gd name="T68" fmla="*/ 142 w 253"/>
              <a:gd name="T69" fmla="*/ 91 h 329"/>
              <a:gd name="T70" fmla="*/ 142 w 253"/>
              <a:gd name="T71" fmla="*/ 91 h 329"/>
              <a:gd name="T72" fmla="*/ 142 w 253"/>
              <a:gd name="T73" fmla="*/ 91 h 329"/>
              <a:gd name="T74" fmla="*/ 181 w 253"/>
              <a:gd name="T75" fmla="*/ 258 h 329"/>
              <a:gd name="T76" fmla="*/ 181 w 253"/>
              <a:gd name="T77" fmla="*/ 269 h 329"/>
              <a:gd name="T78" fmla="*/ 181 w 253"/>
              <a:gd name="T79" fmla="*/ 258 h 329"/>
              <a:gd name="T80" fmla="*/ 181 w 253"/>
              <a:gd name="T81" fmla="*/ 258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3" h="329">
                <a:moveTo>
                  <a:pt x="231" y="217"/>
                </a:moveTo>
                <a:cubicBezTo>
                  <a:pt x="161" y="137"/>
                  <a:pt x="161" y="137"/>
                  <a:pt x="161" y="137"/>
                </a:cubicBezTo>
                <a:cubicBezTo>
                  <a:pt x="214" y="137"/>
                  <a:pt x="214" y="137"/>
                  <a:pt x="214" y="137"/>
                </a:cubicBezTo>
                <a:cubicBezTo>
                  <a:pt x="157" y="77"/>
                  <a:pt x="157" y="77"/>
                  <a:pt x="157" y="77"/>
                </a:cubicBezTo>
                <a:cubicBezTo>
                  <a:pt x="197" y="77"/>
                  <a:pt x="197" y="77"/>
                  <a:pt x="197" y="77"/>
                </a:cubicBezTo>
                <a:cubicBezTo>
                  <a:pt x="127" y="0"/>
                  <a:pt x="127" y="0"/>
                  <a:pt x="127" y="0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3" y="26"/>
                  <a:pt x="103" y="26"/>
                  <a:pt x="103" y="25"/>
                </a:cubicBezTo>
                <a:cubicBezTo>
                  <a:pt x="57" y="77"/>
                  <a:pt x="57" y="77"/>
                  <a:pt x="57" y="77"/>
                </a:cubicBezTo>
                <a:cubicBezTo>
                  <a:pt x="96" y="77"/>
                  <a:pt x="96" y="77"/>
                  <a:pt x="96" y="77"/>
                </a:cubicBezTo>
                <a:cubicBezTo>
                  <a:pt x="77" y="98"/>
                  <a:pt x="77" y="98"/>
                  <a:pt x="77" y="98"/>
                </a:cubicBezTo>
                <a:cubicBezTo>
                  <a:pt x="77" y="100"/>
                  <a:pt x="77" y="101"/>
                  <a:pt x="77" y="102"/>
                </a:cubicBezTo>
                <a:cubicBezTo>
                  <a:pt x="77" y="100"/>
                  <a:pt x="77" y="98"/>
                  <a:pt x="77" y="96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6"/>
                  <a:pt x="59" y="176"/>
                </a:cubicBezTo>
                <a:cubicBezTo>
                  <a:pt x="59" y="176"/>
                  <a:pt x="59" y="176"/>
                  <a:pt x="59" y="176"/>
                </a:cubicBezTo>
                <a:cubicBezTo>
                  <a:pt x="59" y="177"/>
                  <a:pt x="59" y="177"/>
                  <a:pt x="59" y="178"/>
                </a:cubicBezTo>
                <a:cubicBezTo>
                  <a:pt x="59" y="177"/>
                  <a:pt x="59" y="177"/>
                  <a:pt x="59" y="176"/>
                </a:cubicBezTo>
                <a:cubicBezTo>
                  <a:pt x="22" y="217"/>
                  <a:pt x="22" y="217"/>
                  <a:pt x="22" y="217"/>
                </a:cubicBezTo>
                <a:cubicBezTo>
                  <a:pt x="84" y="217"/>
                  <a:pt x="84" y="217"/>
                  <a:pt x="84" y="217"/>
                </a:cubicBezTo>
                <a:cubicBezTo>
                  <a:pt x="39" y="267"/>
                  <a:pt x="39" y="267"/>
                  <a:pt x="39" y="267"/>
                </a:cubicBezTo>
                <a:cubicBezTo>
                  <a:pt x="39" y="267"/>
                  <a:pt x="39" y="267"/>
                  <a:pt x="39" y="266"/>
                </a:cubicBezTo>
                <a:cubicBezTo>
                  <a:pt x="0" y="309"/>
                  <a:pt x="0" y="309"/>
                  <a:pt x="0" y="309"/>
                </a:cubicBezTo>
                <a:cubicBezTo>
                  <a:pt x="103" y="309"/>
                  <a:pt x="103" y="309"/>
                  <a:pt x="103" y="309"/>
                </a:cubicBezTo>
                <a:cubicBezTo>
                  <a:pt x="103" y="329"/>
                  <a:pt x="103" y="329"/>
                  <a:pt x="103" y="329"/>
                </a:cubicBezTo>
                <a:cubicBezTo>
                  <a:pt x="151" y="329"/>
                  <a:pt x="151" y="329"/>
                  <a:pt x="151" y="329"/>
                </a:cubicBezTo>
                <a:cubicBezTo>
                  <a:pt x="151" y="309"/>
                  <a:pt x="151" y="309"/>
                  <a:pt x="151" y="309"/>
                </a:cubicBezTo>
                <a:cubicBezTo>
                  <a:pt x="253" y="309"/>
                  <a:pt x="253" y="309"/>
                  <a:pt x="253" y="309"/>
                </a:cubicBezTo>
                <a:cubicBezTo>
                  <a:pt x="170" y="217"/>
                  <a:pt x="170" y="217"/>
                  <a:pt x="170" y="217"/>
                </a:cubicBezTo>
                <a:lnTo>
                  <a:pt x="231" y="217"/>
                </a:lnTo>
                <a:close/>
                <a:moveTo>
                  <a:pt x="142" y="91"/>
                </a:moveTo>
                <a:cubicBezTo>
                  <a:pt x="142" y="91"/>
                  <a:pt x="142" y="91"/>
                  <a:pt x="142" y="91"/>
                </a:cubicBezTo>
                <a:cubicBezTo>
                  <a:pt x="142" y="91"/>
                  <a:pt x="142" y="91"/>
                  <a:pt x="142" y="91"/>
                </a:cubicBezTo>
                <a:cubicBezTo>
                  <a:pt x="142" y="91"/>
                  <a:pt x="142" y="91"/>
                  <a:pt x="142" y="91"/>
                </a:cubicBezTo>
                <a:close/>
                <a:moveTo>
                  <a:pt x="181" y="258"/>
                </a:moveTo>
                <a:cubicBezTo>
                  <a:pt x="181" y="262"/>
                  <a:pt x="181" y="266"/>
                  <a:pt x="181" y="269"/>
                </a:cubicBezTo>
                <a:cubicBezTo>
                  <a:pt x="181" y="266"/>
                  <a:pt x="181" y="262"/>
                  <a:pt x="181" y="258"/>
                </a:cubicBezTo>
                <a:cubicBezTo>
                  <a:pt x="181" y="258"/>
                  <a:pt x="181" y="258"/>
                  <a:pt x="181" y="258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33"/>
          <p:cNvSpPr>
            <a:spLocks noChangeArrowheads="1"/>
          </p:cNvSpPr>
          <p:nvPr/>
        </p:nvSpPr>
        <p:spPr bwMode="auto">
          <a:xfrm>
            <a:off x="4140199" y="4951412"/>
            <a:ext cx="179388" cy="149225"/>
          </a:xfrm>
          <a:prstGeom prst="rect">
            <a:avLst/>
          </a:prstGeom>
          <a:solidFill>
            <a:srgbClr val="A67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4"/>
          <p:cNvSpPr>
            <a:spLocks/>
          </p:cNvSpPr>
          <p:nvPr/>
        </p:nvSpPr>
        <p:spPr bwMode="auto">
          <a:xfrm>
            <a:off x="3756024" y="4721225"/>
            <a:ext cx="950913" cy="304800"/>
          </a:xfrm>
          <a:custGeom>
            <a:avLst/>
            <a:gdLst>
              <a:gd name="T0" fmla="*/ 220 w 253"/>
              <a:gd name="T1" fmla="*/ 56 h 81"/>
              <a:gd name="T2" fmla="*/ 181 w 253"/>
              <a:gd name="T3" fmla="*/ 31 h 81"/>
              <a:gd name="T4" fmla="*/ 181 w 253"/>
              <a:gd name="T5" fmla="*/ 30 h 81"/>
              <a:gd name="T6" fmla="*/ 173 w 253"/>
              <a:gd name="T7" fmla="*/ 67 h 81"/>
              <a:gd name="T8" fmla="*/ 145 w 253"/>
              <a:gd name="T9" fmla="*/ 8 h 81"/>
              <a:gd name="T10" fmla="*/ 144 w 253"/>
              <a:gd name="T11" fmla="*/ 0 h 81"/>
              <a:gd name="T12" fmla="*/ 125 w 253"/>
              <a:gd name="T13" fmla="*/ 60 h 81"/>
              <a:gd name="T14" fmla="*/ 113 w 253"/>
              <a:gd name="T15" fmla="*/ 18 h 81"/>
              <a:gd name="T16" fmla="*/ 89 w 253"/>
              <a:gd name="T17" fmla="*/ 45 h 81"/>
              <a:gd name="T18" fmla="*/ 79 w 253"/>
              <a:gd name="T19" fmla="*/ 18 h 81"/>
              <a:gd name="T20" fmla="*/ 44 w 253"/>
              <a:gd name="T21" fmla="*/ 45 h 81"/>
              <a:gd name="T22" fmla="*/ 39 w 253"/>
              <a:gd name="T23" fmla="*/ 39 h 81"/>
              <a:gd name="T24" fmla="*/ 0 w 253"/>
              <a:gd name="T25" fmla="*/ 81 h 81"/>
              <a:gd name="T26" fmla="*/ 253 w 253"/>
              <a:gd name="T27" fmla="*/ 81 h 81"/>
              <a:gd name="T28" fmla="*/ 224 w 253"/>
              <a:gd name="T29" fmla="*/ 50 h 81"/>
              <a:gd name="T30" fmla="*/ 220 w 253"/>
              <a:gd name="T31" fmla="*/ 5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3" h="81">
                <a:moveTo>
                  <a:pt x="220" y="56"/>
                </a:moveTo>
                <a:cubicBezTo>
                  <a:pt x="211" y="62"/>
                  <a:pt x="193" y="51"/>
                  <a:pt x="181" y="31"/>
                </a:cubicBezTo>
                <a:cubicBezTo>
                  <a:pt x="181" y="31"/>
                  <a:pt x="181" y="31"/>
                  <a:pt x="181" y="30"/>
                </a:cubicBezTo>
                <a:cubicBezTo>
                  <a:pt x="182" y="51"/>
                  <a:pt x="179" y="66"/>
                  <a:pt x="173" y="67"/>
                </a:cubicBezTo>
                <a:cubicBezTo>
                  <a:pt x="165" y="69"/>
                  <a:pt x="152" y="42"/>
                  <a:pt x="145" y="8"/>
                </a:cubicBezTo>
                <a:cubicBezTo>
                  <a:pt x="145" y="5"/>
                  <a:pt x="145" y="3"/>
                  <a:pt x="144" y="0"/>
                </a:cubicBezTo>
                <a:cubicBezTo>
                  <a:pt x="141" y="35"/>
                  <a:pt x="133" y="61"/>
                  <a:pt x="125" y="60"/>
                </a:cubicBezTo>
                <a:cubicBezTo>
                  <a:pt x="119" y="60"/>
                  <a:pt x="114" y="43"/>
                  <a:pt x="113" y="18"/>
                </a:cubicBezTo>
                <a:cubicBezTo>
                  <a:pt x="105" y="35"/>
                  <a:pt x="96" y="46"/>
                  <a:pt x="89" y="45"/>
                </a:cubicBezTo>
                <a:cubicBezTo>
                  <a:pt x="83" y="43"/>
                  <a:pt x="79" y="33"/>
                  <a:pt x="79" y="18"/>
                </a:cubicBezTo>
                <a:cubicBezTo>
                  <a:pt x="69" y="38"/>
                  <a:pt x="54" y="50"/>
                  <a:pt x="44" y="45"/>
                </a:cubicBezTo>
                <a:cubicBezTo>
                  <a:pt x="42" y="44"/>
                  <a:pt x="40" y="41"/>
                  <a:pt x="39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253" y="81"/>
                  <a:pt x="253" y="81"/>
                  <a:pt x="253" y="81"/>
                </a:cubicBezTo>
                <a:cubicBezTo>
                  <a:pt x="224" y="50"/>
                  <a:pt x="224" y="50"/>
                  <a:pt x="224" y="50"/>
                </a:cubicBezTo>
                <a:cubicBezTo>
                  <a:pt x="223" y="53"/>
                  <a:pt x="222" y="55"/>
                  <a:pt x="220" y="56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35"/>
          <p:cNvSpPr>
            <a:spLocks/>
          </p:cNvSpPr>
          <p:nvPr/>
        </p:nvSpPr>
        <p:spPr bwMode="auto">
          <a:xfrm>
            <a:off x="3903662" y="4500562"/>
            <a:ext cx="693738" cy="481013"/>
          </a:xfrm>
          <a:custGeom>
            <a:avLst/>
            <a:gdLst>
              <a:gd name="T0" fmla="*/ 0 w 185"/>
              <a:gd name="T1" fmla="*/ 99 h 128"/>
              <a:gd name="T2" fmla="*/ 5 w 185"/>
              <a:gd name="T3" fmla="*/ 104 h 128"/>
              <a:gd name="T4" fmla="*/ 40 w 185"/>
              <a:gd name="T5" fmla="*/ 77 h 128"/>
              <a:gd name="T6" fmla="*/ 50 w 185"/>
              <a:gd name="T7" fmla="*/ 104 h 128"/>
              <a:gd name="T8" fmla="*/ 74 w 185"/>
              <a:gd name="T9" fmla="*/ 77 h 128"/>
              <a:gd name="T10" fmla="*/ 86 w 185"/>
              <a:gd name="T11" fmla="*/ 119 h 128"/>
              <a:gd name="T12" fmla="*/ 105 w 185"/>
              <a:gd name="T13" fmla="*/ 59 h 128"/>
              <a:gd name="T14" fmla="*/ 106 w 185"/>
              <a:gd name="T15" fmla="*/ 67 h 128"/>
              <a:gd name="T16" fmla="*/ 134 w 185"/>
              <a:gd name="T17" fmla="*/ 126 h 128"/>
              <a:gd name="T18" fmla="*/ 142 w 185"/>
              <a:gd name="T19" fmla="*/ 89 h 128"/>
              <a:gd name="T20" fmla="*/ 142 w 185"/>
              <a:gd name="T21" fmla="*/ 91 h 128"/>
              <a:gd name="T22" fmla="*/ 181 w 185"/>
              <a:gd name="T23" fmla="*/ 116 h 128"/>
              <a:gd name="T24" fmla="*/ 185 w 185"/>
              <a:gd name="T25" fmla="*/ 109 h 128"/>
              <a:gd name="T26" fmla="*/ 87 w 185"/>
              <a:gd name="T27" fmla="*/ 0 h 128"/>
              <a:gd name="T28" fmla="*/ 0 w 185"/>
              <a:gd name="T29" fmla="*/ 9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5" h="128">
                <a:moveTo>
                  <a:pt x="0" y="99"/>
                </a:moveTo>
                <a:cubicBezTo>
                  <a:pt x="1" y="101"/>
                  <a:pt x="3" y="103"/>
                  <a:pt x="5" y="104"/>
                </a:cubicBezTo>
                <a:cubicBezTo>
                  <a:pt x="15" y="109"/>
                  <a:pt x="30" y="97"/>
                  <a:pt x="40" y="77"/>
                </a:cubicBezTo>
                <a:cubicBezTo>
                  <a:pt x="40" y="92"/>
                  <a:pt x="44" y="102"/>
                  <a:pt x="50" y="104"/>
                </a:cubicBezTo>
                <a:cubicBezTo>
                  <a:pt x="57" y="105"/>
                  <a:pt x="66" y="94"/>
                  <a:pt x="74" y="77"/>
                </a:cubicBezTo>
                <a:cubicBezTo>
                  <a:pt x="75" y="102"/>
                  <a:pt x="80" y="119"/>
                  <a:pt x="86" y="119"/>
                </a:cubicBezTo>
                <a:cubicBezTo>
                  <a:pt x="94" y="120"/>
                  <a:pt x="102" y="94"/>
                  <a:pt x="105" y="59"/>
                </a:cubicBezTo>
                <a:cubicBezTo>
                  <a:pt x="106" y="62"/>
                  <a:pt x="106" y="64"/>
                  <a:pt x="106" y="67"/>
                </a:cubicBezTo>
                <a:cubicBezTo>
                  <a:pt x="113" y="101"/>
                  <a:pt x="126" y="128"/>
                  <a:pt x="134" y="126"/>
                </a:cubicBezTo>
                <a:cubicBezTo>
                  <a:pt x="140" y="125"/>
                  <a:pt x="143" y="110"/>
                  <a:pt x="142" y="89"/>
                </a:cubicBezTo>
                <a:cubicBezTo>
                  <a:pt x="142" y="90"/>
                  <a:pt x="142" y="90"/>
                  <a:pt x="142" y="91"/>
                </a:cubicBezTo>
                <a:cubicBezTo>
                  <a:pt x="154" y="110"/>
                  <a:pt x="172" y="122"/>
                  <a:pt x="181" y="116"/>
                </a:cubicBezTo>
                <a:cubicBezTo>
                  <a:pt x="183" y="115"/>
                  <a:pt x="184" y="112"/>
                  <a:pt x="185" y="109"/>
                </a:cubicBezTo>
                <a:cubicBezTo>
                  <a:pt x="87" y="0"/>
                  <a:pt x="87" y="0"/>
                  <a:pt x="87" y="0"/>
                </a:cubicBezTo>
                <a:lnTo>
                  <a:pt x="0" y="9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6"/>
          <p:cNvSpPr>
            <a:spLocks/>
          </p:cNvSpPr>
          <p:nvPr/>
        </p:nvSpPr>
        <p:spPr bwMode="auto">
          <a:xfrm>
            <a:off x="3838574" y="4459287"/>
            <a:ext cx="785813" cy="220663"/>
          </a:xfrm>
          <a:custGeom>
            <a:avLst/>
            <a:gdLst>
              <a:gd name="T0" fmla="*/ 171 w 209"/>
              <a:gd name="T1" fmla="*/ 28 h 59"/>
              <a:gd name="T2" fmla="*/ 140 w 209"/>
              <a:gd name="T3" fmla="*/ 11 h 59"/>
              <a:gd name="T4" fmla="*/ 134 w 209"/>
              <a:gd name="T5" fmla="*/ 31 h 59"/>
              <a:gd name="T6" fmla="*/ 110 w 209"/>
              <a:gd name="T7" fmla="*/ 0 h 59"/>
              <a:gd name="T8" fmla="*/ 93 w 209"/>
              <a:gd name="T9" fmla="*/ 39 h 59"/>
              <a:gd name="T10" fmla="*/ 71 w 209"/>
              <a:gd name="T11" fmla="*/ 0 h 59"/>
              <a:gd name="T12" fmla="*/ 70 w 209"/>
              <a:gd name="T13" fmla="*/ 2 h 59"/>
              <a:gd name="T14" fmla="*/ 38 w 209"/>
              <a:gd name="T15" fmla="*/ 26 h 59"/>
              <a:gd name="T16" fmla="*/ 36 w 209"/>
              <a:gd name="T17" fmla="*/ 18 h 59"/>
              <a:gd name="T18" fmla="*/ 0 w 209"/>
              <a:gd name="T19" fmla="*/ 59 h 59"/>
              <a:gd name="T20" fmla="*/ 209 w 209"/>
              <a:gd name="T21" fmla="*/ 59 h 59"/>
              <a:gd name="T22" fmla="*/ 174 w 209"/>
              <a:gd name="T23" fmla="*/ 20 h 59"/>
              <a:gd name="T24" fmla="*/ 171 w 209"/>
              <a:gd name="T25" fmla="*/ 2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9" h="59">
                <a:moveTo>
                  <a:pt x="171" y="28"/>
                </a:moveTo>
                <a:cubicBezTo>
                  <a:pt x="164" y="32"/>
                  <a:pt x="151" y="25"/>
                  <a:pt x="140" y="11"/>
                </a:cubicBezTo>
                <a:cubicBezTo>
                  <a:pt x="140" y="23"/>
                  <a:pt x="138" y="30"/>
                  <a:pt x="134" y="31"/>
                </a:cubicBezTo>
                <a:cubicBezTo>
                  <a:pt x="127" y="33"/>
                  <a:pt x="118" y="20"/>
                  <a:pt x="110" y="0"/>
                </a:cubicBezTo>
                <a:cubicBezTo>
                  <a:pt x="109" y="22"/>
                  <a:pt x="102" y="39"/>
                  <a:pt x="93" y="39"/>
                </a:cubicBezTo>
                <a:cubicBezTo>
                  <a:pt x="83" y="39"/>
                  <a:pt x="75" y="23"/>
                  <a:pt x="71" y="0"/>
                </a:cubicBezTo>
                <a:cubicBezTo>
                  <a:pt x="71" y="1"/>
                  <a:pt x="70" y="1"/>
                  <a:pt x="70" y="2"/>
                </a:cubicBezTo>
                <a:cubicBezTo>
                  <a:pt x="58" y="19"/>
                  <a:pt x="44" y="29"/>
                  <a:pt x="38" y="26"/>
                </a:cubicBezTo>
                <a:cubicBezTo>
                  <a:pt x="37" y="24"/>
                  <a:pt x="36" y="21"/>
                  <a:pt x="36" y="18"/>
                </a:cubicBezTo>
                <a:cubicBezTo>
                  <a:pt x="0" y="59"/>
                  <a:pt x="0" y="59"/>
                  <a:pt x="0" y="59"/>
                </a:cubicBezTo>
                <a:cubicBezTo>
                  <a:pt x="209" y="59"/>
                  <a:pt x="209" y="59"/>
                  <a:pt x="209" y="59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3"/>
                  <a:pt x="173" y="26"/>
                  <a:pt x="171" y="28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7"/>
          <p:cNvSpPr>
            <a:spLocks/>
          </p:cNvSpPr>
          <p:nvPr/>
        </p:nvSpPr>
        <p:spPr bwMode="auto">
          <a:xfrm>
            <a:off x="3975099" y="4237037"/>
            <a:ext cx="517525" cy="368300"/>
          </a:xfrm>
          <a:custGeom>
            <a:avLst/>
            <a:gdLst>
              <a:gd name="T0" fmla="*/ 0 w 138"/>
              <a:gd name="T1" fmla="*/ 77 h 98"/>
              <a:gd name="T2" fmla="*/ 2 w 138"/>
              <a:gd name="T3" fmla="*/ 85 h 98"/>
              <a:gd name="T4" fmla="*/ 34 w 138"/>
              <a:gd name="T5" fmla="*/ 61 h 98"/>
              <a:gd name="T6" fmla="*/ 35 w 138"/>
              <a:gd name="T7" fmla="*/ 59 h 98"/>
              <a:gd name="T8" fmla="*/ 57 w 138"/>
              <a:gd name="T9" fmla="*/ 98 h 98"/>
              <a:gd name="T10" fmla="*/ 74 w 138"/>
              <a:gd name="T11" fmla="*/ 59 h 98"/>
              <a:gd name="T12" fmla="*/ 98 w 138"/>
              <a:gd name="T13" fmla="*/ 90 h 98"/>
              <a:gd name="T14" fmla="*/ 104 w 138"/>
              <a:gd name="T15" fmla="*/ 70 h 98"/>
              <a:gd name="T16" fmla="*/ 135 w 138"/>
              <a:gd name="T17" fmla="*/ 87 h 98"/>
              <a:gd name="T18" fmla="*/ 138 w 138"/>
              <a:gd name="T19" fmla="*/ 79 h 98"/>
              <a:gd name="T20" fmla="*/ 68 w 138"/>
              <a:gd name="T21" fmla="*/ 0 h 98"/>
              <a:gd name="T22" fmla="*/ 0 w 138"/>
              <a:gd name="T23" fmla="*/ 7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8" h="98">
                <a:moveTo>
                  <a:pt x="0" y="77"/>
                </a:moveTo>
                <a:cubicBezTo>
                  <a:pt x="0" y="81"/>
                  <a:pt x="1" y="83"/>
                  <a:pt x="2" y="85"/>
                </a:cubicBezTo>
                <a:cubicBezTo>
                  <a:pt x="8" y="88"/>
                  <a:pt x="22" y="78"/>
                  <a:pt x="34" y="61"/>
                </a:cubicBezTo>
                <a:cubicBezTo>
                  <a:pt x="34" y="60"/>
                  <a:pt x="35" y="60"/>
                  <a:pt x="35" y="59"/>
                </a:cubicBezTo>
                <a:cubicBezTo>
                  <a:pt x="39" y="82"/>
                  <a:pt x="47" y="98"/>
                  <a:pt x="57" y="98"/>
                </a:cubicBezTo>
                <a:cubicBezTo>
                  <a:pt x="66" y="98"/>
                  <a:pt x="73" y="81"/>
                  <a:pt x="74" y="59"/>
                </a:cubicBezTo>
                <a:cubicBezTo>
                  <a:pt x="82" y="79"/>
                  <a:pt x="91" y="92"/>
                  <a:pt x="98" y="90"/>
                </a:cubicBezTo>
                <a:cubicBezTo>
                  <a:pt x="102" y="89"/>
                  <a:pt x="104" y="82"/>
                  <a:pt x="104" y="70"/>
                </a:cubicBezTo>
                <a:cubicBezTo>
                  <a:pt x="115" y="84"/>
                  <a:pt x="128" y="91"/>
                  <a:pt x="135" y="87"/>
                </a:cubicBezTo>
                <a:cubicBezTo>
                  <a:pt x="137" y="85"/>
                  <a:pt x="138" y="83"/>
                  <a:pt x="138" y="79"/>
                </a:cubicBezTo>
                <a:cubicBezTo>
                  <a:pt x="68" y="0"/>
                  <a:pt x="68" y="0"/>
                  <a:pt x="68" y="0"/>
                </a:cubicBezTo>
                <a:lnTo>
                  <a:pt x="0" y="7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138"/>
          <p:cNvSpPr>
            <a:spLocks/>
          </p:cNvSpPr>
          <p:nvPr/>
        </p:nvSpPr>
        <p:spPr bwMode="auto">
          <a:xfrm>
            <a:off x="3903662" y="4121150"/>
            <a:ext cx="652463" cy="258763"/>
          </a:xfrm>
          <a:custGeom>
            <a:avLst/>
            <a:gdLst>
              <a:gd name="T0" fmla="*/ 136 w 174"/>
              <a:gd name="T1" fmla="*/ 47 h 69"/>
              <a:gd name="T2" fmla="*/ 103 w 174"/>
              <a:gd name="T3" fmla="*/ 12 h 69"/>
              <a:gd name="T4" fmla="*/ 101 w 174"/>
              <a:gd name="T5" fmla="*/ 8 h 69"/>
              <a:gd name="T6" fmla="*/ 97 w 174"/>
              <a:gd name="T7" fmla="*/ 46 h 69"/>
              <a:gd name="T8" fmla="*/ 75 w 174"/>
              <a:gd name="T9" fmla="*/ 3 h 69"/>
              <a:gd name="T10" fmla="*/ 75 w 174"/>
              <a:gd name="T11" fmla="*/ 0 h 69"/>
              <a:gd name="T12" fmla="*/ 72 w 174"/>
              <a:gd name="T13" fmla="*/ 6 h 69"/>
              <a:gd name="T14" fmla="*/ 41 w 174"/>
              <a:gd name="T15" fmla="*/ 43 h 69"/>
              <a:gd name="T16" fmla="*/ 38 w 174"/>
              <a:gd name="T17" fmla="*/ 28 h 69"/>
              <a:gd name="T18" fmla="*/ 0 w 174"/>
              <a:gd name="T19" fmla="*/ 69 h 69"/>
              <a:gd name="T20" fmla="*/ 174 w 174"/>
              <a:gd name="T21" fmla="*/ 69 h 69"/>
              <a:gd name="T22" fmla="*/ 137 w 174"/>
              <a:gd name="T23" fmla="*/ 29 h 69"/>
              <a:gd name="T24" fmla="*/ 136 w 174"/>
              <a:gd name="T25" fmla="*/ 4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" h="69">
                <a:moveTo>
                  <a:pt x="136" y="47"/>
                </a:moveTo>
                <a:cubicBezTo>
                  <a:pt x="130" y="50"/>
                  <a:pt x="115" y="34"/>
                  <a:pt x="103" y="12"/>
                </a:cubicBezTo>
                <a:cubicBezTo>
                  <a:pt x="103" y="10"/>
                  <a:pt x="102" y="9"/>
                  <a:pt x="101" y="8"/>
                </a:cubicBezTo>
                <a:cubicBezTo>
                  <a:pt x="104" y="28"/>
                  <a:pt x="103" y="45"/>
                  <a:pt x="97" y="46"/>
                </a:cubicBezTo>
                <a:cubicBezTo>
                  <a:pt x="90" y="47"/>
                  <a:pt x="81" y="28"/>
                  <a:pt x="75" y="3"/>
                </a:cubicBezTo>
                <a:cubicBezTo>
                  <a:pt x="75" y="2"/>
                  <a:pt x="75" y="1"/>
                  <a:pt x="75" y="0"/>
                </a:cubicBezTo>
                <a:cubicBezTo>
                  <a:pt x="74" y="2"/>
                  <a:pt x="73" y="4"/>
                  <a:pt x="72" y="6"/>
                </a:cubicBezTo>
                <a:cubicBezTo>
                  <a:pt x="61" y="29"/>
                  <a:pt x="47" y="45"/>
                  <a:pt x="41" y="43"/>
                </a:cubicBezTo>
                <a:cubicBezTo>
                  <a:pt x="38" y="41"/>
                  <a:pt x="37" y="35"/>
                  <a:pt x="38" y="28"/>
                </a:cubicBezTo>
                <a:cubicBezTo>
                  <a:pt x="0" y="69"/>
                  <a:pt x="0" y="69"/>
                  <a:pt x="0" y="69"/>
                </a:cubicBezTo>
                <a:cubicBezTo>
                  <a:pt x="174" y="69"/>
                  <a:pt x="174" y="69"/>
                  <a:pt x="174" y="69"/>
                </a:cubicBezTo>
                <a:cubicBezTo>
                  <a:pt x="137" y="29"/>
                  <a:pt x="137" y="29"/>
                  <a:pt x="137" y="29"/>
                </a:cubicBezTo>
                <a:cubicBezTo>
                  <a:pt x="139" y="38"/>
                  <a:pt x="139" y="45"/>
                  <a:pt x="136" y="47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139"/>
          <p:cNvSpPr>
            <a:spLocks/>
          </p:cNvSpPr>
          <p:nvPr/>
        </p:nvSpPr>
        <p:spPr bwMode="auto">
          <a:xfrm>
            <a:off x="4041774" y="4022725"/>
            <a:ext cx="382588" cy="290513"/>
          </a:xfrm>
          <a:custGeom>
            <a:avLst/>
            <a:gdLst>
              <a:gd name="T0" fmla="*/ 50 w 102"/>
              <a:gd name="T1" fmla="*/ 0 h 77"/>
              <a:gd name="T2" fmla="*/ 1 w 102"/>
              <a:gd name="T3" fmla="*/ 56 h 77"/>
              <a:gd name="T4" fmla="*/ 4 w 102"/>
              <a:gd name="T5" fmla="*/ 69 h 77"/>
              <a:gd name="T6" fmla="*/ 36 w 102"/>
              <a:gd name="T7" fmla="*/ 45 h 77"/>
              <a:gd name="T8" fmla="*/ 60 w 102"/>
              <a:gd name="T9" fmla="*/ 72 h 77"/>
              <a:gd name="T10" fmla="*/ 66 w 102"/>
              <a:gd name="T11" fmla="*/ 49 h 77"/>
              <a:gd name="T12" fmla="*/ 99 w 102"/>
              <a:gd name="T13" fmla="*/ 74 h 77"/>
              <a:gd name="T14" fmla="*/ 100 w 102"/>
              <a:gd name="T15" fmla="*/ 56 h 77"/>
              <a:gd name="T16" fmla="*/ 50 w 102"/>
              <a:gd name="T1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" h="77">
                <a:moveTo>
                  <a:pt x="50" y="0"/>
                </a:moveTo>
                <a:cubicBezTo>
                  <a:pt x="1" y="56"/>
                  <a:pt x="1" y="56"/>
                  <a:pt x="1" y="56"/>
                </a:cubicBezTo>
                <a:cubicBezTo>
                  <a:pt x="0" y="63"/>
                  <a:pt x="1" y="67"/>
                  <a:pt x="4" y="69"/>
                </a:cubicBezTo>
                <a:cubicBezTo>
                  <a:pt x="10" y="71"/>
                  <a:pt x="25" y="69"/>
                  <a:pt x="36" y="45"/>
                </a:cubicBezTo>
                <a:cubicBezTo>
                  <a:pt x="37" y="43"/>
                  <a:pt x="41" y="74"/>
                  <a:pt x="60" y="72"/>
                </a:cubicBezTo>
                <a:cubicBezTo>
                  <a:pt x="66" y="71"/>
                  <a:pt x="69" y="69"/>
                  <a:pt x="66" y="49"/>
                </a:cubicBezTo>
                <a:cubicBezTo>
                  <a:pt x="66" y="50"/>
                  <a:pt x="93" y="77"/>
                  <a:pt x="99" y="74"/>
                </a:cubicBezTo>
                <a:cubicBezTo>
                  <a:pt x="102" y="72"/>
                  <a:pt x="102" y="65"/>
                  <a:pt x="100" y="56"/>
                </a:cubicBezTo>
                <a:lnTo>
                  <a:pt x="50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140"/>
          <p:cNvSpPr>
            <a:spLocks/>
          </p:cNvSpPr>
          <p:nvPr/>
        </p:nvSpPr>
        <p:spPr bwMode="auto">
          <a:xfrm>
            <a:off x="3967162" y="3910012"/>
            <a:ext cx="525463" cy="244475"/>
          </a:xfrm>
          <a:custGeom>
            <a:avLst/>
            <a:gdLst>
              <a:gd name="T0" fmla="*/ 91 w 140"/>
              <a:gd name="T1" fmla="*/ 29 h 65"/>
              <a:gd name="T2" fmla="*/ 75 w 140"/>
              <a:gd name="T3" fmla="*/ 0 h 65"/>
              <a:gd name="T4" fmla="*/ 66 w 140"/>
              <a:gd name="T5" fmla="*/ 23 h 65"/>
              <a:gd name="T6" fmla="*/ 60 w 140"/>
              <a:gd name="T7" fmla="*/ 13 h 65"/>
              <a:gd name="T8" fmla="*/ 46 w 140"/>
              <a:gd name="T9" fmla="*/ 27 h 65"/>
              <a:gd name="T10" fmla="*/ 47 w 140"/>
              <a:gd name="T11" fmla="*/ 13 h 65"/>
              <a:gd name="T12" fmla="*/ 0 w 140"/>
              <a:gd name="T13" fmla="*/ 65 h 65"/>
              <a:gd name="T14" fmla="*/ 140 w 140"/>
              <a:gd name="T15" fmla="*/ 65 h 65"/>
              <a:gd name="T16" fmla="*/ 95 w 140"/>
              <a:gd name="T17" fmla="*/ 15 h 65"/>
              <a:gd name="T18" fmla="*/ 91 w 140"/>
              <a:gd name="T19" fmla="*/ 2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0" h="65">
                <a:moveTo>
                  <a:pt x="91" y="29"/>
                </a:moveTo>
                <a:cubicBezTo>
                  <a:pt x="87" y="30"/>
                  <a:pt x="81" y="18"/>
                  <a:pt x="75" y="0"/>
                </a:cubicBezTo>
                <a:cubicBezTo>
                  <a:pt x="73" y="14"/>
                  <a:pt x="70" y="23"/>
                  <a:pt x="66" y="23"/>
                </a:cubicBezTo>
                <a:cubicBezTo>
                  <a:pt x="64" y="23"/>
                  <a:pt x="62" y="19"/>
                  <a:pt x="60" y="13"/>
                </a:cubicBezTo>
                <a:cubicBezTo>
                  <a:pt x="57" y="27"/>
                  <a:pt x="49" y="27"/>
                  <a:pt x="46" y="27"/>
                </a:cubicBezTo>
                <a:cubicBezTo>
                  <a:pt x="44" y="26"/>
                  <a:pt x="46" y="26"/>
                  <a:pt x="47" y="13"/>
                </a:cubicBezTo>
                <a:cubicBezTo>
                  <a:pt x="0" y="65"/>
                  <a:pt x="0" y="65"/>
                  <a:pt x="0" y="65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95" y="15"/>
                  <a:pt x="95" y="15"/>
                  <a:pt x="95" y="15"/>
                </a:cubicBezTo>
                <a:cubicBezTo>
                  <a:pt x="95" y="23"/>
                  <a:pt x="94" y="28"/>
                  <a:pt x="91" y="29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141"/>
          <p:cNvSpPr>
            <a:spLocks/>
          </p:cNvSpPr>
          <p:nvPr/>
        </p:nvSpPr>
        <p:spPr bwMode="auto">
          <a:xfrm>
            <a:off x="4102099" y="3865562"/>
            <a:ext cx="269875" cy="192088"/>
          </a:xfrm>
          <a:custGeom>
            <a:avLst/>
            <a:gdLst>
              <a:gd name="T0" fmla="*/ 34 w 72"/>
              <a:gd name="T1" fmla="*/ 0 h 51"/>
              <a:gd name="T2" fmla="*/ 11 w 72"/>
              <a:gd name="T3" fmla="*/ 26 h 51"/>
              <a:gd name="T4" fmla="*/ 8 w 72"/>
              <a:gd name="T5" fmla="*/ 51 h 51"/>
              <a:gd name="T6" fmla="*/ 24 w 72"/>
              <a:gd name="T7" fmla="*/ 25 h 51"/>
              <a:gd name="T8" fmla="*/ 30 w 72"/>
              <a:gd name="T9" fmla="*/ 35 h 51"/>
              <a:gd name="T10" fmla="*/ 39 w 72"/>
              <a:gd name="T11" fmla="*/ 22 h 51"/>
              <a:gd name="T12" fmla="*/ 63 w 72"/>
              <a:gd name="T13" fmla="*/ 48 h 51"/>
              <a:gd name="T14" fmla="*/ 59 w 72"/>
              <a:gd name="T15" fmla="*/ 28 h 51"/>
              <a:gd name="T16" fmla="*/ 34 w 72"/>
              <a:gd name="T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51">
                <a:moveTo>
                  <a:pt x="34" y="0"/>
                </a:moveTo>
                <a:cubicBezTo>
                  <a:pt x="11" y="26"/>
                  <a:pt x="11" y="26"/>
                  <a:pt x="11" y="26"/>
                </a:cubicBezTo>
                <a:cubicBezTo>
                  <a:pt x="4" y="38"/>
                  <a:pt x="0" y="51"/>
                  <a:pt x="8" y="51"/>
                </a:cubicBezTo>
                <a:cubicBezTo>
                  <a:pt x="17" y="51"/>
                  <a:pt x="21" y="39"/>
                  <a:pt x="24" y="25"/>
                </a:cubicBezTo>
                <a:cubicBezTo>
                  <a:pt x="26" y="31"/>
                  <a:pt x="28" y="35"/>
                  <a:pt x="30" y="35"/>
                </a:cubicBezTo>
                <a:cubicBezTo>
                  <a:pt x="34" y="35"/>
                  <a:pt x="37" y="35"/>
                  <a:pt x="39" y="22"/>
                </a:cubicBezTo>
                <a:cubicBezTo>
                  <a:pt x="45" y="40"/>
                  <a:pt x="58" y="48"/>
                  <a:pt x="63" y="48"/>
                </a:cubicBezTo>
                <a:cubicBezTo>
                  <a:pt x="72" y="48"/>
                  <a:pt x="66" y="36"/>
                  <a:pt x="59" y="28"/>
                </a:cubicBezTo>
                <a:lnTo>
                  <a:pt x="34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2735262" y="4572000"/>
            <a:ext cx="1157288" cy="1504950"/>
          </a:xfrm>
          <a:custGeom>
            <a:avLst/>
            <a:gdLst>
              <a:gd name="T0" fmla="*/ 282 w 308"/>
              <a:gd name="T1" fmla="*/ 265 h 401"/>
              <a:gd name="T2" fmla="*/ 196 w 308"/>
              <a:gd name="T3" fmla="*/ 169 h 401"/>
              <a:gd name="T4" fmla="*/ 260 w 308"/>
              <a:gd name="T5" fmla="*/ 169 h 401"/>
              <a:gd name="T6" fmla="*/ 191 w 308"/>
              <a:gd name="T7" fmla="*/ 93 h 401"/>
              <a:gd name="T8" fmla="*/ 239 w 308"/>
              <a:gd name="T9" fmla="*/ 93 h 401"/>
              <a:gd name="T10" fmla="*/ 154 w 308"/>
              <a:gd name="T11" fmla="*/ 0 h 401"/>
              <a:gd name="T12" fmla="*/ 125 w 308"/>
              <a:gd name="T13" fmla="*/ 32 h 401"/>
              <a:gd name="T14" fmla="*/ 125 w 308"/>
              <a:gd name="T15" fmla="*/ 32 h 401"/>
              <a:gd name="T16" fmla="*/ 125 w 308"/>
              <a:gd name="T17" fmla="*/ 30 h 401"/>
              <a:gd name="T18" fmla="*/ 68 w 308"/>
              <a:gd name="T19" fmla="*/ 93 h 401"/>
              <a:gd name="T20" fmla="*/ 117 w 308"/>
              <a:gd name="T21" fmla="*/ 93 h 401"/>
              <a:gd name="T22" fmla="*/ 94 w 308"/>
              <a:gd name="T23" fmla="*/ 119 h 401"/>
              <a:gd name="T24" fmla="*/ 93 w 308"/>
              <a:gd name="T25" fmla="*/ 124 h 401"/>
              <a:gd name="T26" fmla="*/ 94 w 308"/>
              <a:gd name="T27" fmla="*/ 118 h 401"/>
              <a:gd name="T28" fmla="*/ 47 w 308"/>
              <a:gd name="T29" fmla="*/ 169 h 401"/>
              <a:gd name="T30" fmla="*/ 111 w 308"/>
              <a:gd name="T31" fmla="*/ 169 h 401"/>
              <a:gd name="T32" fmla="*/ 71 w 308"/>
              <a:gd name="T33" fmla="*/ 215 h 401"/>
              <a:gd name="T34" fmla="*/ 71 w 308"/>
              <a:gd name="T35" fmla="*/ 218 h 401"/>
              <a:gd name="T36" fmla="*/ 71 w 308"/>
              <a:gd name="T37" fmla="*/ 215 h 401"/>
              <a:gd name="T38" fmla="*/ 26 w 308"/>
              <a:gd name="T39" fmla="*/ 265 h 401"/>
              <a:gd name="T40" fmla="*/ 102 w 308"/>
              <a:gd name="T41" fmla="*/ 265 h 401"/>
              <a:gd name="T42" fmla="*/ 47 w 308"/>
              <a:gd name="T43" fmla="*/ 326 h 401"/>
              <a:gd name="T44" fmla="*/ 47 w 308"/>
              <a:gd name="T45" fmla="*/ 325 h 401"/>
              <a:gd name="T46" fmla="*/ 0 w 308"/>
              <a:gd name="T47" fmla="*/ 377 h 401"/>
              <a:gd name="T48" fmla="*/ 126 w 308"/>
              <a:gd name="T49" fmla="*/ 377 h 401"/>
              <a:gd name="T50" fmla="*/ 126 w 308"/>
              <a:gd name="T51" fmla="*/ 401 h 401"/>
              <a:gd name="T52" fmla="*/ 182 w 308"/>
              <a:gd name="T53" fmla="*/ 401 h 401"/>
              <a:gd name="T54" fmla="*/ 182 w 308"/>
              <a:gd name="T55" fmla="*/ 377 h 401"/>
              <a:gd name="T56" fmla="*/ 308 w 308"/>
              <a:gd name="T57" fmla="*/ 377 h 401"/>
              <a:gd name="T58" fmla="*/ 207 w 308"/>
              <a:gd name="T59" fmla="*/ 265 h 401"/>
              <a:gd name="T60" fmla="*/ 282 w 308"/>
              <a:gd name="T61" fmla="*/ 265 h 401"/>
              <a:gd name="T62" fmla="*/ 173 w 308"/>
              <a:gd name="T63" fmla="*/ 110 h 401"/>
              <a:gd name="T64" fmla="*/ 173 w 308"/>
              <a:gd name="T65" fmla="*/ 110 h 401"/>
              <a:gd name="T66" fmla="*/ 173 w 308"/>
              <a:gd name="T67" fmla="*/ 110 h 401"/>
              <a:gd name="T68" fmla="*/ 173 w 308"/>
              <a:gd name="T69" fmla="*/ 110 h 401"/>
              <a:gd name="T70" fmla="*/ 220 w 308"/>
              <a:gd name="T71" fmla="*/ 315 h 401"/>
              <a:gd name="T72" fmla="*/ 221 w 308"/>
              <a:gd name="T73" fmla="*/ 328 h 401"/>
              <a:gd name="T74" fmla="*/ 220 w 308"/>
              <a:gd name="T75" fmla="*/ 315 h 401"/>
              <a:gd name="T76" fmla="*/ 220 w 308"/>
              <a:gd name="T77" fmla="*/ 31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08" h="401">
                <a:moveTo>
                  <a:pt x="282" y="265"/>
                </a:moveTo>
                <a:cubicBezTo>
                  <a:pt x="196" y="169"/>
                  <a:pt x="196" y="169"/>
                  <a:pt x="196" y="169"/>
                </a:cubicBezTo>
                <a:cubicBezTo>
                  <a:pt x="260" y="169"/>
                  <a:pt x="260" y="169"/>
                  <a:pt x="260" y="169"/>
                </a:cubicBezTo>
                <a:cubicBezTo>
                  <a:pt x="191" y="93"/>
                  <a:pt x="191" y="93"/>
                  <a:pt x="191" y="93"/>
                </a:cubicBezTo>
                <a:cubicBezTo>
                  <a:pt x="239" y="93"/>
                  <a:pt x="239" y="93"/>
                  <a:pt x="239" y="93"/>
                </a:cubicBezTo>
                <a:cubicBezTo>
                  <a:pt x="154" y="0"/>
                  <a:pt x="154" y="0"/>
                  <a:pt x="154" y="0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1"/>
                  <a:pt x="125" y="31"/>
                  <a:pt x="125" y="30"/>
                </a:cubicBezTo>
                <a:cubicBezTo>
                  <a:pt x="68" y="93"/>
                  <a:pt x="68" y="93"/>
                  <a:pt x="68" y="93"/>
                </a:cubicBezTo>
                <a:cubicBezTo>
                  <a:pt x="117" y="93"/>
                  <a:pt x="117" y="93"/>
                  <a:pt x="117" y="93"/>
                </a:cubicBezTo>
                <a:cubicBezTo>
                  <a:pt x="94" y="119"/>
                  <a:pt x="94" y="119"/>
                  <a:pt x="94" y="119"/>
                </a:cubicBezTo>
                <a:cubicBezTo>
                  <a:pt x="94" y="121"/>
                  <a:pt x="93" y="123"/>
                  <a:pt x="93" y="124"/>
                </a:cubicBezTo>
                <a:cubicBezTo>
                  <a:pt x="93" y="122"/>
                  <a:pt x="94" y="120"/>
                  <a:pt x="94" y="118"/>
                </a:cubicBezTo>
                <a:cubicBezTo>
                  <a:pt x="47" y="169"/>
                  <a:pt x="47" y="169"/>
                  <a:pt x="47" y="169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71" y="215"/>
                  <a:pt x="71" y="215"/>
                  <a:pt x="71" y="215"/>
                </a:cubicBezTo>
                <a:cubicBezTo>
                  <a:pt x="71" y="216"/>
                  <a:pt x="71" y="217"/>
                  <a:pt x="71" y="218"/>
                </a:cubicBezTo>
                <a:cubicBezTo>
                  <a:pt x="71" y="217"/>
                  <a:pt x="71" y="216"/>
                  <a:pt x="71" y="215"/>
                </a:cubicBezTo>
                <a:cubicBezTo>
                  <a:pt x="26" y="265"/>
                  <a:pt x="26" y="265"/>
                  <a:pt x="26" y="265"/>
                </a:cubicBezTo>
                <a:cubicBezTo>
                  <a:pt x="102" y="265"/>
                  <a:pt x="102" y="265"/>
                  <a:pt x="102" y="265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47" y="326"/>
                  <a:pt x="47" y="326"/>
                  <a:pt x="47" y="325"/>
                </a:cubicBezTo>
                <a:cubicBezTo>
                  <a:pt x="0" y="377"/>
                  <a:pt x="0" y="377"/>
                  <a:pt x="0" y="377"/>
                </a:cubicBezTo>
                <a:cubicBezTo>
                  <a:pt x="126" y="377"/>
                  <a:pt x="126" y="377"/>
                  <a:pt x="126" y="377"/>
                </a:cubicBezTo>
                <a:cubicBezTo>
                  <a:pt x="126" y="401"/>
                  <a:pt x="126" y="401"/>
                  <a:pt x="126" y="401"/>
                </a:cubicBezTo>
                <a:cubicBezTo>
                  <a:pt x="182" y="401"/>
                  <a:pt x="182" y="401"/>
                  <a:pt x="182" y="401"/>
                </a:cubicBezTo>
                <a:cubicBezTo>
                  <a:pt x="182" y="377"/>
                  <a:pt x="182" y="377"/>
                  <a:pt x="182" y="377"/>
                </a:cubicBezTo>
                <a:cubicBezTo>
                  <a:pt x="308" y="377"/>
                  <a:pt x="308" y="377"/>
                  <a:pt x="308" y="377"/>
                </a:cubicBezTo>
                <a:cubicBezTo>
                  <a:pt x="207" y="265"/>
                  <a:pt x="207" y="265"/>
                  <a:pt x="207" y="265"/>
                </a:cubicBezTo>
                <a:lnTo>
                  <a:pt x="282" y="265"/>
                </a:lnTo>
                <a:close/>
                <a:moveTo>
                  <a:pt x="173" y="110"/>
                </a:moveTo>
                <a:cubicBezTo>
                  <a:pt x="173" y="110"/>
                  <a:pt x="173" y="110"/>
                  <a:pt x="173" y="110"/>
                </a:cubicBezTo>
                <a:cubicBezTo>
                  <a:pt x="173" y="110"/>
                  <a:pt x="173" y="110"/>
                  <a:pt x="173" y="110"/>
                </a:cubicBezTo>
                <a:cubicBezTo>
                  <a:pt x="173" y="110"/>
                  <a:pt x="173" y="110"/>
                  <a:pt x="173" y="110"/>
                </a:cubicBezTo>
                <a:close/>
                <a:moveTo>
                  <a:pt x="220" y="315"/>
                </a:moveTo>
                <a:cubicBezTo>
                  <a:pt x="221" y="320"/>
                  <a:pt x="221" y="324"/>
                  <a:pt x="221" y="328"/>
                </a:cubicBezTo>
                <a:cubicBezTo>
                  <a:pt x="221" y="324"/>
                  <a:pt x="221" y="320"/>
                  <a:pt x="220" y="315"/>
                </a:cubicBezTo>
                <a:cubicBezTo>
                  <a:pt x="220" y="315"/>
                  <a:pt x="220" y="315"/>
                  <a:pt x="220" y="31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Rectangle 143"/>
          <p:cNvSpPr>
            <a:spLocks noChangeArrowheads="1"/>
          </p:cNvSpPr>
          <p:nvPr/>
        </p:nvSpPr>
        <p:spPr bwMode="auto">
          <a:xfrm>
            <a:off x="3192462" y="5897562"/>
            <a:ext cx="211138" cy="179388"/>
          </a:xfrm>
          <a:prstGeom prst="rect">
            <a:avLst/>
          </a:prstGeom>
          <a:solidFill>
            <a:srgbClr val="A67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144"/>
          <p:cNvSpPr>
            <a:spLocks/>
          </p:cNvSpPr>
          <p:nvPr/>
        </p:nvSpPr>
        <p:spPr bwMode="auto">
          <a:xfrm>
            <a:off x="2719387" y="5619750"/>
            <a:ext cx="1157288" cy="368300"/>
          </a:xfrm>
          <a:custGeom>
            <a:avLst/>
            <a:gdLst>
              <a:gd name="T0" fmla="*/ 268 w 308"/>
              <a:gd name="T1" fmla="*/ 68 h 98"/>
              <a:gd name="T2" fmla="*/ 221 w 308"/>
              <a:gd name="T3" fmla="*/ 37 h 98"/>
              <a:gd name="T4" fmla="*/ 220 w 308"/>
              <a:gd name="T5" fmla="*/ 36 h 98"/>
              <a:gd name="T6" fmla="*/ 211 w 308"/>
              <a:gd name="T7" fmla="*/ 81 h 98"/>
              <a:gd name="T8" fmla="*/ 177 w 308"/>
              <a:gd name="T9" fmla="*/ 9 h 98"/>
              <a:gd name="T10" fmla="*/ 176 w 308"/>
              <a:gd name="T11" fmla="*/ 0 h 98"/>
              <a:gd name="T12" fmla="*/ 152 w 308"/>
              <a:gd name="T13" fmla="*/ 73 h 98"/>
              <a:gd name="T14" fmla="*/ 138 w 308"/>
              <a:gd name="T15" fmla="*/ 21 h 98"/>
              <a:gd name="T16" fmla="*/ 108 w 308"/>
              <a:gd name="T17" fmla="*/ 54 h 98"/>
              <a:gd name="T18" fmla="*/ 96 w 308"/>
              <a:gd name="T19" fmla="*/ 21 h 98"/>
              <a:gd name="T20" fmla="*/ 53 w 308"/>
              <a:gd name="T21" fmla="*/ 55 h 98"/>
              <a:gd name="T22" fmla="*/ 47 w 308"/>
              <a:gd name="T23" fmla="*/ 46 h 98"/>
              <a:gd name="T24" fmla="*/ 0 w 308"/>
              <a:gd name="T25" fmla="*/ 98 h 98"/>
              <a:gd name="T26" fmla="*/ 308 w 308"/>
              <a:gd name="T27" fmla="*/ 98 h 98"/>
              <a:gd name="T28" fmla="*/ 274 w 308"/>
              <a:gd name="T29" fmla="*/ 61 h 98"/>
              <a:gd name="T30" fmla="*/ 268 w 308"/>
              <a:gd name="T31" fmla="*/ 6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8" h="98">
                <a:moveTo>
                  <a:pt x="268" y="68"/>
                </a:moveTo>
                <a:cubicBezTo>
                  <a:pt x="257" y="75"/>
                  <a:pt x="236" y="61"/>
                  <a:pt x="221" y="37"/>
                </a:cubicBezTo>
                <a:cubicBezTo>
                  <a:pt x="221" y="37"/>
                  <a:pt x="221" y="37"/>
                  <a:pt x="220" y="36"/>
                </a:cubicBezTo>
                <a:cubicBezTo>
                  <a:pt x="222" y="61"/>
                  <a:pt x="219" y="79"/>
                  <a:pt x="211" y="81"/>
                </a:cubicBezTo>
                <a:cubicBezTo>
                  <a:pt x="201" y="83"/>
                  <a:pt x="185" y="51"/>
                  <a:pt x="177" y="9"/>
                </a:cubicBezTo>
                <a:cubicBezTo>
                  <a:pt x="177" y="6"/>
                  <a:pt x="176" y="3"/>
                  <a:pt x="176" y="0"/>
                </a:cubicBezTo>
                <a:cubicBezTo>
                  <a:pt x="172" y="42"/>
                  <a:pt x="162" y="73"/>
                  <a:pt x="152" y="73"/>
                </a:cubicBezTo>
                <a:cubicBezTo>
                  <a:pt x="145" y="72"/>
                  <a:pt x="139" y="51"/>
                  <a:pt x="138" y="21"/>
                </a:cubicBezTo>
                <a:cubicBezTo>
                  <a:pt x="128" y="42"/>
                  <a:pt x="117" y="56"/>
                  <a:pt x="108" y="54"/>
                </a:cubicBezTo>
                <a:cubicBezTo>
                  <a:pt x="101" y="52"/>
                  <a:pt x="97" y="39"/>
                  <a:pt x="96" y="21"/>
                </a:cubicBezTo>
                <a:cubicBezTo>
                  <a:pt x="84" y="45"/>
                  <a:pt x="65" y="60"/>
                  <a:pt x="53" y="55"/>
                </a:cubicBezTo>
                <a:cubicBezTo>
                  <a:pt x="50" y="53"/>
                  <a:pt x="48" y="49"/>
                  <a:pt x="47" y="46"/>
                </a:cubicBezTo>
                <a:cubicBezTo>
                  <a:pt x="0" y="98"/>
                  <a:pt x="0" y="98"/>
                  <a:pt x="0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274" y="61"/>
                  <a:pt x="274" y="61"/>
                  <a:pt x="274" y="61"/>
                </a:cubicBezTo>
                <a:cubicBezTo>
                  <a:pt x="272" y="63"/>
                  <a:pt x="271" y="66"/>
                  <a:pt x="268" y="68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145"/>
          <p:cNvSpPr>
            <a:spLocks/>
          </p:cNvSpPr>
          <p:nvPr/>
        </p:nvSpPr>
        <p:spPr bwMode="auto">
          <a:xfrm>
            <a:off x="2897187" y="5345112"/>
            <a:ext cx="852488" cy="585788"/>
          </a:xfrm>
          <a:custGeom>
            <a:avLst/>
            <a:gdLst>
              <a:gd name="T0" fmla="*/ 0 w 227"/>
              <a:gd name="T1" fmla="*/ 121 h 156"/>
              <a:gd name="T2" fmla="*/ 6 w 227"/>
              <a:gd name="T3" fmla="*/ 128 h 156"/>
              <a:gd name="T4" fmla="*/ 49 w 227"/>
              <a:gd name="T5" fmla="*/ 94 h 156"/>
              <a:gd name="T6" fmla="*/ 61 w 227"/>
              <a:gd name="T7" fmla="*/ 127 h 156"/>
              <a:gd name="T8" fmla="*/ 91 w 227"/>
              <a:gd name="T9" fmla="*/ 94 h 156"/>
              <a:gd name="T10" fmla="*/ 105 w 227"/>
              <a:gd name="T11" fmla="*/ 146 h 156"/>
              <a:gd name="T12" fmla="*/ 129 w 227"/>
              <a:gd name="T13" fmla="*/ 73 h 156"/>
              <a:gd name="T14" fmla="*/ 130 w 227"/>
              <a:gd name="T15" fmla="*/ 82 h 156"/>
              <a:gd name="T16" fmla="*/ 164 w 227"/>
              <a:gd name="T17" fmla="*/ 154 h 156"/>
              <a:gd name="T18" fmla="*/ 173 w 227"/>
              <a:gd name="T19" fmla="*/ 109 h 156"/>
              <a:gd name="T20" fmla="*/ 174 w 227"/>
              <a:gd name="T21" fmla="*/ 111 h 156"/>
              <a:gd name="T22" fmla="*/ 221 w 227"/>
              <a:gd name="T23" fmla="*/ 142 h 156"/>
              <a:gd name="T24" fmla="*/ 227 w 227"/>
              <a:gd name="T25" fmla="*/ 134 h 156"/>
              <a:gd name="T26" fmla="*/ 107 w 227"/>
              <a:gd name="T27" fmla="*/ 0 h 156"/>
              <a:gd name="T28" fmla="*/ 0 w 227"/>
              <a:gd name="T29" fmla="*/ 12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7" h="156">
                <a:moveTo>
                  <a:pt x="0" y="121"/>
                </a:moveTo>
                <a:cubicBezTo>
                  <a:pt x="1" y="124"/>
                  <a:pt x="3" y="126"/>
                  <a:pt x="6" y="128"/>
                </a:cubicBezTo>
                <a:cubicBezTo>
                  <a:pt x="18" y="133"/>
                  <a:pt x="37" y="118"/>
                  <a:pt x="49" y="94"/>
                </a:cubicBezTo>
                <a:cubicBezTo>
                  <a:pt x="50" y="112"/>
                  <a:pt x="54" y="125"/>
                  <a:pt x="61" y="127"/>
                </a:cubicBezTo>
                <a:cubicBezTo>
                  <a:pt x="70" y="129"/>
                  <a:pt x="81" y="115"/>
                  <a:pt x="91" y="94"/>
                </a:cubicBezTo>
                <a:cubicBezTo>
                  <a:pt x="92" y="124"/>
                  <a:pt x="98" y="145"/>
                  <a:pt x="105" y="146"/>
                </a:cubicBezTo>
                <a:cubicBezTo>
                  <a:pt x="115" y="146"/>
                  <a:pt x="125" y="115"/>
                  <a:pt x="129" y="73"/>
                </a:cubicBezTo>
                <a:cubicBezTo>
                  <a:pt x="129" y="76"/>
                  <a:pt x="130" y="79"/>
                  <a:pt x="130" y="82"/>
                </a:cubicBezTo>
                <a:cubicBezTo>
                  <a:pt x="138" y="124"/>
                  <a:pt x="154" y="156"/>
                  <a:pt x="164" y="154"/>
                </a:cubicBezTo>
                <a:cubicBezTo>
                  <a:pt x="172" y="153"/>
                  <a:pt x="175" y="134"/>
                  <a:pt x="173" y="109"/>
                </a:cubicBezTo>
                <a:cubicBezTo>
                  <a:pt x="174" y="110"/>
                  <a:pt x="174" y="110"/>
                  <a:pt x="174" y="111"/>
                </a:cubicBezTo>
                <a:cubicBezTo>
                  <a:pt x="189" y="135"/>
                  <a:pt x="210" y="149"/>
                  <a:pt x="221" y="142"/>
                </a:cubicBezTo>
                <a:cubicBezTo>
                  <a:pt x="224" y="140"/>
                  <a:pt x="225" y="136"/>
                  <a:pt x="227" y="134"/>
                </a:cubicBezTo>
                <a:cubicBezTo>
                  <a:pt x="107" y="0"/>
                  <a:pt x="107" y="0"/>
                  <a:pt x="107" y="0"/>
                </a:cubicBezTo>
                <a:lnTo>
                  <a:pt x="0" y="121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2817812" y="5292725"/>
            <a:ext cx="962025" cy="274638"/>
          </a:xfrm>
          <a:custGeom>
            <a:avLst/>
            <a:gdLst>
              <a:gd name="T0" fmla="*/ 209 w 256"/>
              <a:gd name="T1" fmla="*/ 35 h 73"/>
              <a:gd name="T2" fmla="*/ 172 w 256"/>
              <a:gd name="T3" fmla="*/ 14 h 73"/>
              <a:gd name="T4" fmla="*/ 164 w 256"/>
              <a:gd name="T5" fmla="*/ 39 h 73"/>
              <a:gd name="T6" fmla="*/ 135 w 256"/>
              <a:gd name="T7" fmla="*/ 1 h 73"/>
              <a:gd name="T8" fmla="*/ 114 w 256"/>
              <a:gd name="T9" fmla="*/ 48 h 73"/>
              <a:gd name="T10" fmla="*/ 88 w 256"/>
              <a:gd name="T11" fmla="*/ 0 h 73"/>
              <a:gd name="T12" fmla="*/ 86 w 256"/>
              <a:gd name="T13" fmla="*/ 3 h 73"/>
              <a:gd name="T14" fmla="*/ 47 w 256"/>
              <a:gd name="T15" fmla="*/ 32 h 73"/>
              <a:gd name="T16" fmla="*/ 45 w 256"/>
              <a:gd name="T17" fmla="*/ 23 h 73"/>
              <a:gd name="T18" fmla="*/ 0 w 256"/>
              <a:gd name="T19" fmla="*/ 73 h 73"/>
              <a:gd name="T20" fmla="*/ 256 w 256"/>
              <a:gd name="T21" fmla="*/ 73 h 73"/>
              <a:gd name="T22" fmla="*/ 213 w 256"/>
              <a:gd name="T23" fmla="*/ 25 h 73"/>
              <a:gd name="T24" fmla="*/ 209 w 256"/>
              <a:gd name="T25" fmla="*/ 3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6" h="73">
                <a:moveTo>
                  <a:pt x="209" y="35"/>
                </a:moveTo>
                <a:cubicBezTo>
                  <a:pt x="201" y="40"/>
                  <a:pt x="186" y="31"/>
                  <a:pt x="172" y="14"/>
                </a:cubicBezTo>
                <a:cubicBezTo>
                  <a:pt x="172" y="28"/>
                  <a:pt x="169" y="38"/>
                  <a:pt x="164" y="39"/>
                </a:cubicBezTo>
                <a:cubicBezTo>
                  <a:pt x="156" y="41"/>
                  <a:pt x="144" y="25"/>
                  <a:pt x="135" y="1"/>
                </a:cubicBezTo>
                <a:cubicBezTo>
                  <a:pt x="133" y="28"/>
                  <a:pt x="125" y="48"/>
                  <a:pt x="114" y="48"/>
                </a:cubicBezTo>
                <a:cubicBezTo>
                  <a:pt x="102" y="49"/>
                  <a:pt x="92" y="28"/>
                  <a:pt x="88" y="0"/>
                </a:cubicBezTo>
                <a:cubicBezTo>
                  <a:pt x="87" y="1"/>
                  <a:pt x="87" y="2"/>
                  <a:pt x="86" y="3"/>
                </a:cubicBezTo>
                <a:cubicBezTo>
                  <a:pt x="71" y="24"/>
                  <a:pt x="54" y="37"/>
                  <a:pt x="47" y="32"/>
                </a:cubicBezTo>
                <a:cubicBezTo>
                  <a:pt x="45" y="30"/>
                  <a:pt x="44" y="27"/>
                  <a:pt x="45" y="23"/>
                </a:cubicBezTo>
                <a:cubicBezTo>
                  <a:pt x="0" y="73"/>
                  <a:pt x="0" y="73"/>
                  <a:pt x="0" y="73"/>
                </a:cubicBezTo>
                <a:cubicBezTo>
                  <a:pt x="256" y="73"/>
                  <a:pt x="256" y="73"/>
                  <a:pt x="256" y="73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9"/>
                  <a:pt x="212" y="33"/>
                  <a:pt x="209" y="35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47"/>
          <p:cNvSpPr>
            <a:spLocks/>
          </p:cNvSpPr>
          <p:nvPr/>
        </p:nvSpPr>
        <p:spPr bwMode="auto">
          <a:xfrm>
            <a:off x="2982912" y="5026025"/>
            <a:ext cx="635000" cy="450850"/>
          </a:xfrm>
          <a:custGeom>
            <a:avLst/>
            <a:gdLst>
              <a:gd name="T0" fmla="*/ 1 w 169"/>
              <a:gd name="T1" fmla="*/ 94 h 120"/>
              <a:gd name="T2" fmla="*/ 3 w 169"/>
              <a:gd name="T3" fmla="*/ 103 h 120"/>
              <a:gd name="T4" fmla="*/ 42 w 169"/>
              <a:gd name="T5" fmla="*/ 74 h 120"/>
              <a:gd name="T6" fmla="*/ 44 w 169"/>
              <a:gd name="T7" fmla="*/ 71 h 120"/>
              <a:gd name="T8" fmla="*/ 70 w 169"/>
              <a:gd name="T9" fmla="*/ 119 h 120"/>
              <a:gd name="T10" fmla="*/ 91 w 169"/>
              <a:gd name="T11" fmla="*/ 72 h 120"/>
              <a:gd name="T12" fmla="*/ 120 w 169"/>
              <a:gd name="T13" fmla="*/ 110 h 120"/>
              <a:gd name="T14" fmla="*/ 128 w 169"/>
              <a:gd name="T15" fmla="*/ 85 h 120"/>
              <a:gd name="T16" fmla="*/ 165 w 169"/>
              <a:gd name="T17" fmla="*/ 106 h 120"/>
              <a:gd name="T18" fmla="*/ 169 w 169"/>
              <a:gd name="T19" fmla="*/ 96 h 120"/>
              <a:gd name="T20" fmla="*/ 84 w 169"/>
              <a:gd name="T21" fmla="*/ 0 h 120"/>
              <a:gd name="T22" fmla="*/ 1 w 169"/>
              <a:gd name="T23" fmla="*/ 9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" h="120">
                <a:moveTo>
                  <a:pt x="1" y="94"/>
                </a:moveTo>
                <a:cubicBezTo>
                  <a:pt x="0" y="98"/>
                  <a:pt x="1" y="101"/>
                  <a:pt x="3" y="103"/>
                </a:cubicBezTo>
                <a:cubicBezTo>
                  <a:pt x="10" y="108"/>
                  <a:pt x="27" y="95"/>
                  <a:pt x="42" y="74"/>
                </a:cubicBezTo>
                <a:cubicBezTo>
                  <a:pt x="43" y="73"/>
                  <a:pt x="43" y="72"/>
                  <a:pt x="44" y="71"/>
                </a:cubicBezTo>
                <a:cubicBezTo>
                  <a:pt x="48" y="99"/>
                  <a:pt x="58" y="120"/>
                  <a:pt x="70" y="119"/>
                </a:cubicBezTo>
                <a:cubicBezTo>
                  <a:pt x="81" y="119"/>
                  <a:pt x="89" y="99"/>
                  <a:pt x="91" y="72"/>
                </a:cubicBezTo>
                <a:cubicBezTo>
                  <a:pt x="100" y="96"/>
                  <a:pt x="112" y="112"/>
                  <a:pt x="120" y="110"/>
                </a:cubicBezTo>
                <a:cubicBezTo>
                  <a:pt x="125" y="109"/>
                  <a:pt x="128" y="99"/>
                  <a:pt x="128" y="85"/>
                </a:cubicBezTo>
                <a:cubicBezTo>
                  <a:pt x="142" y="102"/>
                  <a:pt x="157" y="111"/>
                  <a:pt x="165" y="106"/>
                </a:cubicBezTo>
                <a:cubicBezTo>
                  <a:pt x="168" y="104"/>
                  <a:pt x="169" y="101"/>
                  <a:pt x="169" y="96"/>
                </a:cubicBezTo>
                <a:cubicBezTo>
                  <a:pt x="84" y="0"/>
                  <a:pt x="84" y="0"/>
                  <a:pt x="84" y="0"/>
                </a:cubicBezTo>
                <a:lnTo>
                  <a:pt x="1" y="94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2897187" y="4879975"/>
            <a:ext cx="798513" cy="327025"/>
          </a:xfrm>
          <a:custGeom>
            <a:avLst/>
            <a:gdLst>
              <a:gd name="T0" fmla="*/ 166 w 213"/>
              <a:gd name="T1" fmla="*/ 58 h 87"/>
              <a:gd name="T2" fmla="*/ 127 w 213"/>
              <a:gd name="T3" fmla="*/ 15 h 87"/>
              <a:gd name="T4" fmla="*/ 124 w 213"/>
              <a:gd name="T5" fmla="*/ 11 h 87"/>
              <a:gd name="T6" fmla="*/ 119 w 213"/>
              <a:gd name="T7" fmla="*/ 57 h 87"/>
              <a:gd name="T8" fmla="*/ 92 w 213"/>
              <a:gd name="T9" fmla="*/ 5 h 87"/>
              <a:gd name="T10" fmla="*/ 91 w 213"/>
              <a:gd name="T11" fmla="*/ 0 h 87"/>
              <a:gd name="T12" fmla="*/ 88 w 213"/>
              <a:gd name="T13" fmla="*/ 8 h 87"/>
              <a:gd name="T14" fmla="*/ 50 w 213"/>
              <a:gd name="T15" fmla="*/ 53 h 87"/>
              <a:gd name="T16" fmla="*/ 47 w 213"/>
              <a:gd name="T17" fmla="*/ 36 h 87"/>
              <a:gd name="T18" fmla="*/ 0 w 213"/>
              <a:gd name="T19" fmla="*/ 87 h 87"/>
              <a:gd name="T20" fmla="*/ 213 w 213"/>
              <a:gd name="T21" fmla="*/ 87 h 87"/>
              <a:gd name="T22" fmla="*/ 168 w 213"/>
              <a:gd name="T23" fmla="*/ 37 h 87"/>
              <a:gd name="T24" fmla="*/ 166 w 213"/>
              <a:gd name="T25" fmla="*/ 58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3" h="87">
                <a:moveTo>
                  <a:pt x="166" y="58"/>
                </a:moveTo>
                <a:cubicBezTo>
                  <a:pt x="159" y="62"/>
                  <a:pt x="141" y="43"/>
                  <a:pt x="127" y="15"/>
                </a:cubicBezTo>
                <a:cubicBezTo>
                  <a:pt x="126" y="14"/>
                  <a:pt x="125" y="12"/>
                  <a:pt x="124" y="11"/>
                </a:cubicBezTo>
                <a:cubicBezTo>
                  <a:pt x="128" y="36"/>
                  <a:pt x="126" y="55"/>
                  <a:pt x="119" y="57"/>
                </a:cubicBezTo>
                <a:cubicBezTo>
                  <a:pt x="111" y="59"/>
                  <a:pt x="99" y="35"/>
                  <a:pt x="92" y="5"/>
                </a:cubicBezTo>
                <a:cubicBezTo>
                  <a:pt x="92" y="3"/>
                  <a:pt x="92" y="2"/>
                  <a:pt x="91" y="0"/>
                </a:cubicBezTo>
                <a:cubicBezTo>
                  <a:pt x="90" y="3"/>
                  <a:pt x="89" y="5"/>
                  <a:pt x="88" y="8"/>
                </a:cubicBezTo>
                <a:cubicBezTo>
                  <a:pt x="75" y="36"/>
                  <a:pt x="58" y="56"/>
                  <a:pt x="50" y="53"/>
                </a:cubicBezTo>
                <a:cubicBezTo>
                  <a:pt x="47" y="51"/>
                  <a:pt x="46" y="44"/>
                  <a:pt x="47" y="36"/>
                </a:cubicBezTo>
                <a:cubicBezTo>
                  <a:pt x="0" y="87"/>
                  <a:pt x="0" y="87"/>
                  <a:pt x="0" y="87"/>
                </a:cubicBezTo>
                <a:cubicBezTo>
                  <a:pt x="213" y="87"/>
                  <a:pt x="213" y="87"/>
                  <a:pt x="213" y="87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70" y="48"/>
                  <a:pt x="170" y="56"/>
                  <a:pt x="166" y="58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3068637" y="4762500"/>
            <a:ext cx="466725" cy="354013"/>
          </a:xfrm>
          <a:custGeom>
            <a:avLst/>
            <a:gdLst>
              <a:gd name="T0" fmla="*/ 61 w 124"/>
              <a:gd name="T1" fmla="*/ 0 h 94"/>
              <a:gd name="T2" fmla="*/ 1 w 124"/>
              <a:gd name="T3" fmla="*/ 68 h 94"/>
              <a:gd name="T4" fmla="*/ 4 w 124"/>
              <a:gd name="T5" fmla="*/ 84 h 94"/>
              <a:gd name="T6" fmla="*/ 44 w 124"/>
              <a:gd name="T7" fmla="*/ 55 h 94"/>
              <a:gd name="T8" fmla="*/ 73 w 124"/>
              <a:gd name="T9" fmla="*/ 88 h 94"/>
              <a:gd name="T10" fmla="*/ 80 w 124"/>
              <a:gd name="T11" fmla="*/ 59 h 94"/>
              <a:gd name="T12" fmla="*/ 120 w 124"/>
              <a:gd name="T13" fmla="*/ 90 h 94"/>
              <a:gd name="T14" fmla="*/ 122 w 124"/>
              <a:gd name="T15" fmla="*/ 69 h 94"/>
              <a:gd name="T16" fmla="*/ 61 w 124"/>
              <a:gd name="T1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4" h="94">
                <a:moveTo>
                  <a:pt x="61" y="0"/>
                </a:moveTo>
                <a:cubicBezTo>
                  <a:pt x="1" y="68"/>
                  <a:pt x="1" y="68"/>
                  <a:pt x="1" y="68"/>
                </a:cubicBezTo>
                <a:cubicBezTo>
                  <a:pt x="0" y="76"/>
                  <a:pt x="1" y="82"/>
                  <a:pt x="4" y="84"/>
                </a:cubicBezTo>
                <a:cubicBezTo>
                  <a:pt x="12" y="87"/>
                  <a:pt x="30" y="84"/>
                  <a:pt x="44" y="55"/>
                </a:cubicBezTo>
                <a:cubicBezTo>
                  <a:pt x="45" y="53"/>
                  <a:pt x="49" y="90"/>
                  <a:pt x="73" y="88"/>
                </a:cubicBezTo>
                <a:cubicBezTo>
                  <a:pt x="80" y="87"/>
                  <a:pt x="84" y="84"/>
                  <a:pt x="80" y="59"/>
                </a:cubicBezTo>
                <a:cubicBezTo>
                  <a:pt x="81" y="61"/>
                  <a:pt x="113" y="94"/>
                  <a:pt x="120" y="90"/>
                </a:cubicBezTo>
                <a:cubicBezTo>
                  <a:pt x="124" y="88"/>
                  <a:pt x="124" y="80"/>
                  <a:pt x="122" y="69"/>
                </a:cubicBezTo>
                <a:lnTo>
                  <a:pt x="61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50"/>
          <p:cNvSpPr>
            <a:spLocks/>
          </p:cNvSpPr>
          <p:nvPr/>
        </p:nvSpPr>
        <p:spPr bwMode="auto">
          <a:xfrm>
            <a:off x="2974974" y="4624387"/>
            <a:ext cx="642938" cy="296863"/>
          </a:xfrm>
          <a:custGeom>
            <a:avLst/>
            <a:gdLst>
              <a:gd name="T0" fmla="*/ 112 w 171"/>
              <a:gd name="T1" fmla="*/ 35 h 79"/>
              <a:gd name="T2" fmla="*/ 92 w 171"/>
              <a:gd name="T3" fmla="*/ 0 h 79"/>
              <a:gd name="T4" fmla="*/ 81 w 171"/>
              <a:gd name="T5" fmla="*/ 28 h 79"/>
              <a:gd name="T6" fmla="*/ 74 w 171"/>
              <a:gd name="T7" fmla="*/ 17 h 79"/>
              <a:gd name="T8" fmla="*/ 57 w 171"/>
              <a:gd name="T9" fmla="*/ 33 h 79"/>
              <a:gd name="T10" fmla="*/ 57 w 171"/>
              <a:gd name="T11" fmla="*/ 16 h 79"/>
              <a:gd name="T12" fmla="*/ 0 w 171"/>
              <a:gd name="T13" fmla="*/ 79 h 79"/>
              <a:gd name="T14" fmla="*/ 171 w 171"/>
              <a:gd name="T15" fmla="*/ 79 h 79"/>
              <a:gd name="T16" fmla="*/ 116 w 171"/>
              <a:gd name="T17" fmla="*/ 18 h 79"/>
              <a:gd name="T18" fmla="*/ 112 w 171"/>
              <a:gd name="T19" fmla="*/ 35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79">
                <a:moveTo>
                  <a:pt x="112" y="35"/>
                </a:moveTo>
                <a:cubicBezTo>
                  <a:pt x="107" y="36"/>
                  <a:pt x="98" y="22"/>
                  <a:pt x="92" y="0"/>
                </a:cubicBezTo>
                <a:cubicBezTo>
                  <a:pt x="89" y="17"/>
                  <a:pt x="85" y="28"/>
                  <a:pt x="81" y="28"/>
                </a:cubicBezTo>
                <a:cubicBezTo>
                  <a:pt x="78" y="28"/>
                  <a:pt x="76" y="24"/>
                  <a:pt x="74" y="17"/>
                </a:cubicBezTo>
                <a:cubicBezTo>
                  <a:pt x="70" y="33"/>
                  <a:pt x="60" y="33"/>
                  <a:pt x="57" y="33"/>
                </a:cubicBezTo>
                <a:cubicBezTo>
                  <a:pt x="53" y="32"/>
                  <a:pt x="57" y="31"/>
                  <a:pt x="57" y="16"/>
                </a:cubicBezTo>
                <a:cubicBezTo>
                  <a:pt x="0" y="79"/>
                  <a:pt x="0" y="79"/>
                  <a:pt x="0" y="79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27"/>
                  <a:pt x="115" y="34"/>
                  <a:pt x="112" y="35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51"/>
          <p:cNvSpPr>
            <a:spLocks/>
          </p:cNvSpPr>
          <p:nvPr/>
        </p:nvSpPr>
        <p:spPr bwMode="auto">
          <a:xfrm>
            <a:off x="3136899" y="4572000"/>
            <a:ext cx="334963" cy="231775"/>
          </a:xfrm>
          <a:custGeom>
            <a:avLst/>
            <a:gdLst>
              <a:gd name="T0" fmla="*/ 43 w 89"/>
              <a:gd name="T1" fmla="*/ 0 h 62"/>
              <a:gd name="T2" fmla="*/ 14 w 89"/>
              <a:gd name="T3" fmla="*/ 32 h 62"/>
              <a:gd name="T4" fmla="*/ 10 w 89"/>
              <a:gd name="T5" fmla="*/ 62 h 62"/>
              <a:gd name="T6" fmla="*/ 31 w 89"/>
              <a:gd name="T7" fmla="*/ 31 h 62"/>
              <a:gd name="T8" fmla="*/ 38 w 89"/>
              <a:gd name="T9" fmla="*/ 42 h 62"/>
              <a:gd name="T10" fmla="*/ 49 w 89"/>
              <a:gd name="T11" fmla="*/ 26 h 62"/>
              <a:gd name="T12" fmla="*/ 77 w 89"/>
              <a:gd name="T13" fmla="*/ 58 h 62"/>
              <a:gd name="T14" fmla="*/ 73 w 89"/>
              <a:gd name="T15" fmla="*/ 34 h 62"/>
              <a:gd name="T16" fmla="*/ 43 w 89"/>
              <a:gd name="T1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" h="62">
                <a:moveTo>
                  <a:pt x="43" y="0"/>
                </a:moveTo>
                <a:cubicBezTo>
                  <a:pt x="14" y="32"/>
                  <a:pt x="14" y="32"/>
                  <a:pt x="14" y="32"/>
                </a:cubicBezTo>
                <a:cubicBezTo>
                  <a:pt x="6" y="46"/>
                  <a:pt x="0" y="62"/>
                  <a:pt x="10" y="62"/>
                </a:cubicBezTo>
                <a:cubicBezTo>
                  <a:pt x="22" y="62"/>
                  <a:pt x="27" y="47"/>
                  <a:pt x="31" y="31"/>
                </a:cubicBezTo>
                <a:cubicBezTo>
                  <a:pt x="33" y="38"/>
                  <a:pt x="35" y="42"/>
                  <a:pt x="38" y="42"/>
                </a:cubicBezTo>
                <a:cubicBezTo>
                  <a:pt x="42" y="42"/>
                  <a:pt x="46" y="43"/>
                  <a:pt x="49" y="26"/>
                </a:cubicBezTo>
                <a:cubicBezTo>
                  <a:pt x="55" y="48"/>
                  <a:pt x="72" y="58"/>
                  <a:pt x="77" y="58"/>
                </a:cubicBezTo>
                <a:cubicBezTo>
                  <a:pt x="89" y="58"/>
                  <a:pt x="81" y="43"/>
                  <a:pt x="73" y="34"/>
                </a:cubicBezTo>
                <a:lnTo>
                  <a:pt x="43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152"/>
          <p:cNvSpPr>
            <a:spLocks/>
          </p:cNvSpPr>
          <p:nvPr/>
        </p:nvSpPr>
        <p:spPr bwMode="auto">
          <a:xfrm>
            <a:off x="8293100" y="5078412"/>
            <a:ext cx="0" cy="3175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153"/>
          <p:cNvSpPr>
            <a:spLocks noEditPoints="1"/>
          </p:cNvSpPr>
          <p:nvPr/>
        </p:nvSpPr>
        <p:spPr bwMode="auto">
          <a:xfrm>
            <a:off x="7635875" y="4481512"/>
            <a:ext cx="852488" cy="1116013"/>
          </a:xfrm>
          <a:custGeom>
            <a:avLst/>
            <a:gdLst>
              <a:gd name="T0" fmla="*/ 192 w 227"/>
              <a:gd name="T1" fmla="*/ 241 h 297"/>
              <a:gd name="T2" fmla="*/ 152 w 227"/>
              <a:gd name="T3" fmla="*/ 197 h 297"/>
              <a:gd name="T4" fmla="*/ 207 w 227"/>
              <a:gd name="T5" fmla="*/ 197 h 297"/>
              <a:gd name="T6" fmla="*/ 175 w 227"/>
              <a:gd name="T7" fmla="*/ 159 h 297"/>
              <a:gd name="T8" fmla="*/ 175 w 227"/>
              <a:gd name="T9" fmla="*/ 160 h 297"/>
              <a:gd name="T10" fmla="*/ 175 w 227"/>
              <a:gd name="T11" fmla="*/ 161 h 297"/>
              <a:gd name="T12" fmla="*/ 175 w 227"/>
              <a:gd name="T13" fmla="*/ 160 h 297"/>
              <a:gd name="T14" fmla="*/ 175 w 227"/>
              <a:gd name="T15" fmla="*/ 159 h 297"/>
              <a:gd name="T16" fmla="*/ 175 w 227"/>
              <a:gd name="T17" fmla="*/ 159 h 297"/>
              <a:gd name="T18" fmla="*/ 175 w 227"/>
              <a:gd name="T19" fmla="*/ 159 h 297"/>
              <a:gd name="T20" fmla="*/ 145 w 227"/>
              <a:gd name="T21" fmla="*/ 125 h 297"/>
              <a:gd name="T22" fmla="*/ 192 w 227"/>
              <a:gd name="T23" fmla="*/ 125 h 297"/>
              <a:gd name="T24" fmla="*/ 158 w 227"/>
              <a:gd name="T25" fmla="*/ 87 h 297"/>
              <a:gd name="T26" fmla="*/ 158 w 227"/>
              <a:gd name="T27" fmla="*/ 92 h 297"/>
              <a:gd name="T28" fmla="*/ 158 w 227"/>
              <a:gd name="T29" fmla="*/ 88 h 297"/>
              <a:gd name="T30" fmla="*/ 141 w 227"/>
              <a:gd name="T31" fmla="*/ 69 h 297"/>
              <a:gd name="T32" fmla="*/ 176 w 227"/>
              <a:gd name="T33" fmla="*/ 69 h 297"/>
              <a:gd name="T34" fmla="*/ 135 w 227"/>
              <a:gd name="T35" fmla="*/ 23 h 297"/>
              <a:gd name="T36" fmla="*/ 135 w 227"/>
              <a:gd name="T37" fmla="*/ 24 h 297"/>
              <a:gd name="T38" fmla="*/ 135 w 227"/>
              <a:gd name="T39" fmla="*/ 24 h 297"/>
              <a:gd name="T40" fmla="*/ 114 w 227"/>
              <a:gd name="T41" fmla="*/ 0 h 297"/>
              <a:gd name="T42" fmla="*/ 51 w 227"/>
              <a:gd name="T43" fmla="*/ 69 h 297"/>
              <a:gd name="T44" fmla="*/ 86 w 227"/>
              <a:gd name="T45" fmla="*/ 69 h 297"/>
              <a:gd name="T46" fmla="*/ 35 w 227"/>
              <a:gd name="T47" fmla="*/ 125 h 297"/>
              <a:gd name="T48" fmla="*/ 82 w 227"/>
              <a:gd name="T49" fmla="*/ 125 h 297"/>
              <a:gd name="T50" fmla="*/ 20 w 227"/>
              <a:gd name="T51" fmla="*/ 197 h 297"/>
              <a:gd name="T52" fmla="*/ 75 w 227"/>
              <a:gd name="T53" fmla="*/ 197 h 297"/>
              <a:gd name="T54" fmla="*/ 0 w 227"/>
              <a:gd name="T55" fmla="*/ 277 h 297"/>
              <a:gd name="T56" fmla="*/ 93 w 227"/>
              <a:gd name="T57" fmla="*/ 277 h 297"/>
              <a:gd name="T58" fmla="*/ 93 w 227"/>
              <a:gd name="T59" fmla="*/ 297 h 297"/>
              <a:gd name="T60" fmla="*/ 133 w 227"/>
              <a:gd name="T61" fmla="*/ 297 h 297"/>
              <a:gd name="T62" fmla="*/ 133 w 227"/>
              <a:gd name="T63" fmla="*/ 277 h 297"/>
              <a:gd name="T64" fmla="*/ 227 w 227"/>
              <a:gd name="T65" fmla="*/ 277 h 297"/>
              <a:gd name="T66" fmla="*/ 192 w 227"/>
              <a:gd name="T67" fmla="*/ 239 h 297"/>
              <a:gd name="T68" fmla="*/ 192 w 227"/>
              <a:gd name="T69" fmla="*/ 241 h 297"/>
              <a:gd name="T70" fmla="*/ 64 w 227"/>
              <a:gd name="T71" fmla="*/ 242 h 297"/>
              <a:gd name="T72" fmla="*/ 65 w 227"/>
              <a:gd name="T73" fmla="*/ 233 h 297"/>
              <a:gd name="T74" fmla="*/ 65 w 227"/>
              <a:gd name="T75" fmla="*/ 233 h 297"/>
              <a:gd name="T76" fmla="*/ 64 w 227"/>
              <a:gd name="T77" fmla="*/ 242 h 297"/>
              <a:gd name="T78" fmla="*/ 100 w 227"/>
              <a:gd name="T79" fmla="*/ 82 h 297"/>
              <a:gd name="T80" fmla="*/ 100 w 227"/>
              <a:gd name="T81" fmla="*/ 82 h 297"/>
              <a:gd name="T82" fmla="*/ 100 w 227"/>
              <a:gd name="T83" fmla="*/ 82 h 297"/>
              <a:gd name="T84" fmla="*/ 100 w 227"/>
              <a:gd name="T85" fmla="*/ 8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7" h="297">
                <a:moveTo>
                  <a:pt x="192" y="241"/>
                </a:moveTo>
                <a:cubicBezTo>
                  <a:pt x="152" y="197"/>
                  <a:pt x="152" y="197"/>
                  <a:pt x="152" y="197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5" y="160"/>
                  <a:pt x="175" y="160"/>
                  <a:pt x="175" y="160"/>
                </a:cubicBezTo>
                <a:cubicBezTo>
                  <a:pt x="175" y="161"/>
                  <a:pt x="175" y="161"/>
                  <a:pt x="175" y="161"/>
                </a:cubicBezTo>
                <a:cubicBezTo>
                  <a:pt x="175" y="161"/>
                  <a:pt x="175" y="161"/>
                  <a:pt x="175" y="160"/>
                </a:cubicBezTo>
                <a:cubicBezTo>
                  <a:pt x="175" y="160"/>
                  <a:pt x="175" y="160"/>
                  <a:pt x="175" y="159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45" y="125"/>
                  <a:pt x="145" y="125"/>
                  <a:pt x="145" y="125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8" y="89"/>
                  <a:pt x="158" y="91"/>
                  <a:pt x="158" y="92"/>
                </a:cubicBezTo>
                <a:cubicBezTo>
                  <a:pt x="158" y="91"/>
                  <a:pt x="158" y="90"/>
                  <a:pt x="158" y="88"/>
                </a:cubicBezTo>
                <a:cubicBezTo>
                  <a:pt x="141" y="69"/>
                  <a:pt x="141" y="69"/>
                  <a:pt x="141" y="69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35" y="23"/>
                  <a:pt x="135" y="23"/>
                  <a:pt x="135" y="23"/>
                </a:cubicBezTo>
                <a:cubicBezTo>
                  <a:pt x="135" y="23"/>
                  <a:pt x="135" y="24"/>
                  <a:pt x="135" y="24"/>
                </a:cubicBezTo>
                <a:cubicBezTo>
                  <a:pt x="135" y="24"/>
                  <a:pt x="135" y="24"/>
                  <a:pt x="135" y="24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69"/>
                  <a:pt x="51" y="69"/>
                  <a:pt x="51" y="69"/>
                </a:cubicBezTo>
                <a:cubicBezTo>
                  <a:pt x="86" y="69"/>
                  <a:pt x="86" y="69"/>
                  <a:pt x="86" y="69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82" y="125"/>
                  <a:pt x="82" y="125"/>
                  <a:pt x="82" y="125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75" y="197"/>
                  <a:pt x="75" y="197"/>
                  <a:pt x="75" y="197"/>
                </a:cubicBezTo>
                <a:cubicBezTo>
                  <a:pt x="0" y="277"/>
                  <a:pt x="0" y="277"/>
                  <a:pt x="0" y="277"/>
                </a:cubicBezTo>
                <a:cubicBezTo>
                  <a:pt x="93" y="277"/>
                  <a:pt x="93" y="277"/>
                  <a:pt x="93" y="27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133" y="297"/>
                  <a:pt x="133" y="297"/>
                  <a:pt x="133" y="297"/>
                </a:cubicBezTo>
                <a:cubicBezTo>
                  <a:pt x="133" y="277"/>
                  <a:pt x="133" y="277"/>
                  <a:pt x="133" y="277"/>
                </a:cubicBezTo>
                <a:cubicBezTo>
                  <a:pt x="227" y="277"/>
                  <a:pt x="227" y="277"/>
                  <a:pt x="227" y="277"/>
                </a:cubicBezTo>
                <a:cubicBezTo>
                  <a:pt x="192" y="239"/>
                  <a:pt x="192" y="239"/>
                  <a:pt x="192" y="239"/>
                </a:cubicBezTo>
                <a:cubicBezTo>
                  <a:pt x="192" y="240"/>
                  <a:pt x="192" y="241"/>
                  <a:pt x="192" y="241"/>
                </a:cubicBezTo>
                <a:close/>
                <a:moveTo>
                  <a:pt x="64" y="242"/>
                </a:moveTo>
                <a:cubicBezTo>
                  <a:pt x="64" y="239"/>
                  <a:pt x="64" y="236"/>
                  <a:pt x="65" y="233"/>
                </a:cubicBezTo>
                <a:cubicBezTo>
                  <a:pt x="65" y="233"/>
                  <a:pt x="65" y="233"/>
                  <a:pt x="65" y="233"/>
                </a:cubicBezTo>
                <a:cubicBezTo>
                  <a:pt x="64" y="236"/>
                  <a:pt x="64" y="239"/>
                  <a:pt x="64" y="242"/>
                </a:cubicBezTo>
                <a:close/>
                <a:moveTo>
                  <a:pt x="100" y="82"/>
                </a:moveTo>
                <a:cubicBezTo>
                  <a:pt x="100" y="82"/>
                  <a:pt x="100" y="82"/>
                  <a:pt x="100" y="82"/>
                </a:cubicBezTo>
                <a:cubicBezTo>
                  <a:pt x="100" y="82"/>
                  <a:pt x="100" y="82"/>
                  <a:pt x="100" y="82"/>
                </a:cubicBezTo>
                <a:cubicBezTo>
                  <a:pt x="100" y="82"/>
                  <a:pt x="100" y="82"/>
                  <a:pt x="100" y="82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>
            <a:off x="8001000" y="5461000"/>
            <a:ext cx="149225" cy="136525"/>
          </a:xfrm>
          <a:prstGeom prst="rect">
            <a:avLst/>
          </a:prstGeom>
          <a:solidFill>
            <a:srgbClr val="A67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155"/>
          <p:cNvSpPr>
            <a:spLocks/>
          </p:cNvSpPr>
          <p:nvPr/>
        </p:nvSpPr>
        <p:spPr bwMode="auto">
          <a:xfrm>
            <a:off x="7646987" y="5254625"/>
            <a:ext cx="852488" cy="266700"/>
          </a:xfrm>
          <a:custGeom>
            <a:avLst/>
            <a:gdLst>
              <a:gd name="T0" fmla="*/ 188 w 227"/>
              <a:gd name="T1" fmla="*/ 40 h 71"/>
              <a:gd name="T2" fmla="*/ 156 w 227"/>
              <a:gd name="T3" fmla="*/ 15 h 71"/>
              <a:gd name="T4" fmla="*/ 147 w 227"/>
              <a:gd name="T5" fmla="*/ 39 h 71"/>
              <a:gd name="T6" fmla="*/ 126 w 227"/>
              <a:gd name="T7" fmla="*/ 15 h 71"/>
              <a:gd name="T8" fmla="*/ 115 w 227"/>
              <a:gd name="T9" fmla="*/ 54 h 71"/>
              <a:gd name="T10" fmla="*/ 97 w 227"/>
              <a:gd name="T11" fmla="*/ 0 h 71"/>
              <a:gd name="T12" fmla="*/ 96 w 227"/>
              <a:gd name="T13" fmla="*/ 6 h 71"/>
              <a:gd name="T14" fmla="*/ 71 w 227"/>
              <a:gd name="T15" fmla="*/ 59 h 71"/>
              <a:gd name="T16" fmla="*/ 65 w 227"/>
              <a:gd name="T17" fmla="*/ 26 h 71"/>
              <a:gd name="T18" fmla="*/ 64 w 227"/>
              <a:gd name="T19" fmla="*/ 27 h 71"/>
              <a:gd name="T20" fmla="*/ 29 w 227"/>
              <a:gd name="T21" fmla="*/ 50 h 71"/>
              <a:gd name="T22" fmla="*/ 25 w 227"/>
              <a:gd name="T23" fmla="*/ 44 h 71"/>
              <a:gd name="T24" fmla="*/ 0 w 227"/>
              <a:gd name="T25" fmla="*/ 71 h 71"/>
              <a:gd name="T26" fmla="*/ 227 w 227"/>
              <a:gd name="T27" fmla="*/ 71 h 71"/>
              <a:gd name="T28" fmla="*/ 192 w 227"/>
              <a:gd name="T29" fmla="*/ 33 h 71"/>
              <a:gd name="T30" fmla="*/ 188 w 227"/>
              <a:gd name="T31" fmla="*/ 4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7" h="71">
                <a:moveTo>
                  <a:pt x="188" y="40"/>
                </a:moveTo>
                <a:cubicBezTo>
                  <a:pt x="179" y="44"/>
                  <a:pt x="165" y="33"/>
                  <a:pt x="156" y="15"/>
                </a:cubicBezTo>
                <a:cubicBezTo>
                  <a:pt x="156" y="29"/>
                  <a:pt x="153" y="38"/>
                  <a:pt x="147" y="39"/>
                </a:cubicBezTo>
                <a:cubicBezTo>
                  <a:pt x="141" y="41"/>
                  <a:pt x="132" y="31"/>
                  <a:pt x="126" y="15"/>
                </a:cubicBezTo>
                <a:cubicBezTo>
                  <a:pt x="124" y="38"/>
                  <a:pt x="120" y="53"/>
                  <a:pt x="115" y="54"/>
                </a:cubicBezTo>
                <a:cubicBezTo>
                  <a:pt x="108" y="54"/>
                  <a:pt x="100" y="31"/>
                  <a:pt x="97" y="0"/>
                </a:cubicBezTo>
                <a:cubicBezTo>
                  <a:pt x="97" y="2"/>
                  <a:pt x="97" y="4"/>
                  <a:pt x="96" y="6"/>
                </a:cubicBezTo>
                <a:cubicBezTo>
                  <a:pt x="90" y="37"/>
                  <a:pt x="79" y="61"/>
                  <a:pt x="71" y="59"/>
                </a:cubicBezTo>
                <a:cubicBezTo>
                  <a:pt x="66" y="58"/>
                  <a:pt x="63" y="45"/>
                  <a:pt x="65" y="26"/>
                </a:cubicBezTo>
                <a:cubicBezTo>
                  <a:pt x="64" y="27"/>
                  <a:pt x="64" y="27"/>
                  <a:pt x="64" y="27"/>
                </a:cubicBezTo>
                <a:cubicBezTo>
                  <a:pt x="53" y="45"/>
                  <a:pt x="38" y="55"/>
                  <a:pt x="29" y="50"/>
                </a:cubicBezTo>
                <a:cubicBezTo>
                  <a:pt x="28" y="49"/>
                  <a:pt x="26" y="46"/>
                  <a:pt x="25" y="44"/>
                </a:cubicBezTo>
                <a:cubicBezTo>
                  <a:pt x="0" y="71"/>
                  <a:pt x="0" y="71"/>
                  <a:pt x="0" y="71"/>
                </a:cubicBezTo>
                <a:cubicBezTo>
                  <a:pt x="227" y="71"/>
                  <a:pt x="227" y="71"/>
                  <a:pt x="227" y="71"/>
                </a:cubicBezTo>
                <a:cubicBezTo>
                  <a:pt x="192" y="33"/>
                  <a:pt x="192" y="33"/>
                  <a:pt x="192" y="33"/>
                </a:cubicBezTo>
                <a:cubicBezTo>
                  <a:pt x="191" y="36"/>
                  <a:pt x="190" y="39"/>
                  <a:pt x="188" y="40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156"/>
          <p:cNvSpPr>
            <a:spLocks/>
          </p:cNvSpPr>
          <p:nvPr/>
        </p:nvSpPr>
        <p:spPr bwMode="auto">
          <a:xfrm>
            <a:off x="7740650" y="5053012"/>
            <a:ext cx="627063" cy="431800"/>
          </a:xfrm>
          <a:custGeom>
            <a:avLst/>
            <a:gdLst>
              <a:gd name="T0" fmla="*/ 0 w 167"/>
              <a:gd name="T1" fmla="*/ 99 h 115"/>
              <a:gd name="T2" fmla="*/ 4 w 167"/>
              <a:gd name="T3" fmla="*/ 105 h 115"/>
              <a:gd name="T4" fmla="*/ 39 w 167"/>
              <a:gd name="T5" fmla="*/ 82 h 115"/>
              <a:gd name="T6" fmla="*/ 40 w 167"/>
              <a:gd name="T7" fmla="*/ 81 h 115"/>
              <a:gd name="T8" fmla="*/ 46 w 167"/>
              <a:gd name="T9" fmla="*/ 114 h 115"/>
              <a:gd name="T10" fmla="*/ 71 w 167"/>
              <a:gd name="T11" fmla="*/ 60 h 115"/>
              <a:gd name="T12" fmla="*/ 72 w 167"/>
              <a:gd name="T13" fmla="*/ 54 h 115"/>
              <a:gd name="T14" fmla="*/ 90 w 167"/>
              <a:gd name="T15" fmla="*/ 108 h 115"/>
              <a:gd name="T16" fmla="*/ 101 w 167"/>
              <a:gd name="T17" fmla="*/ 69 h 115"/>
              <a:gd name="T18" fmla="*/ 122 w 167"/>
              <a:gd name="T19" fmla="*/ 93 h 115"/>
              <a:gd name="T20" fmla="*/ 131 w 167"/>
              <a:gd name="T21" fmla="*/ 69 h 115"/>
              <a:gd name="T22" fmla="*/ 163 w 167"/>
              <a:gd name="T23" fmla="*/ 94 h 115"/>
              <a:gd name="T24" fmla="*/ 167 w 167"/>
              <a:gd name="T25" fmla="*/ 89 h 115"/>
              <a:gd name="T26" fmla="*/ 89 w 167"/>
              <a:gd name="T27" fmla="*/ 0 h 115"/>
              <a:gd name="T28" fmla="*/ 0 w 167"/>
              <a:gd name="T29" fmla="*/ 9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7" h="115">
                <a:moveTo>
                  <a:pt x="0" y="99"/>
                </a:moveTo>
                <a:cubicBezTo>
                  <a:pt x="1" y="101"/>
                  <a:pt x="3" y="104"/>
                  <a:pt x="4" y="105"/>
                </a:cubicBezTo>
                <a:cubicBezTo>
                  <a:pt x="13" y="110"/>
                  <a:pt x="28" y="99"/>
                  <a:pt x="39" y="82"/>
                </a:cubicBezTo>
                <a:cubicBezTo>
                  <a:pt x="39" y="81"/>
                  <a:pt x="39" y="81"/>
                  <a:pt x="40" y="81"/>
                </a:cubicBezTo>
                <a:cubicBezTo>
                  <a:pt x="38" y="99"/>
                  <a:pt x="41" y="113"/>
                  <a:pt x="46" y="114"/>
                </a:cubicBezTo>
                <a:cubicBezTo>
                  <a:pt x="54" y="115"/>
                  <a:pt x="65" y="91"/>
                  <a:pt x="71" y="60"/>
                </a:cubicBezTo>
                <a:cubicBezTo>
                  <a:pt x="72" y="58"/>
                  <a:pt x="72" y="56"/>
                  <a:pt x="72" y="54"/>
                </a:cubicBezTo>
                <a:cubicBezTo>
                  <a:pt x="75" y="85"/>
                  <a:pt x="83" y="108"/>
                  <a:pt x="90" y="108"/>
                </a:cubicBezTo>
                <a:cubicBezTo>
                  <a:pt x="95" y="107"/>
                  <a:pt x="99" y="92"/>
                  <a:pt x="101" y="69"/>
                </a:cubicBezTo>
                <a:cubicBezTo>
                  <a:pt x="107" y="85"/>
                  <a:pt x="116" y="95"/>
                  <a:pt x="122" y="93"/>
                </a:cubicBezTo>
                <a:cubicBezTo>
                  <a:pt x="128" y="92"/>
                  <a:pt x="131" y="83"/>
                  <a:pt x="131" y="69"/>
                </a:cubicBezTo>
                <a:cubicBezTo>
                  <a:pt x="140" y="87"/>
                  <a:pt x="154" y="98"/>
                  <a:pt x="163" y="94"/>
                </a:cubicBezTo>
                <a:cubicBezTo>
                  <a:pt x="165" y="93"/>
                  <a:pt x="166" y="91"/>
                  <a:pt x="167" y="89"/>
                </a:cubicBezTo>
                <a:cubicBezTo>
                  <a:pt x="89" y="0"/>
                  <a:pt x="89" y="0"/>
                  <a:pt x="89" y="0"/>
                </a:cubicBezTo>
                <a:lnTo>
                  <a:pt x="0" y="9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7"/>
          <p:cNvSpPr>
            <a:spLocks/>
          </p:cNvSpPr>
          <p:nvPr/>
        </p:nvSpPr>
        <p:spPr bwMode="auto">
          <a:xfrm>
            <a:off x="7721600" y="5014912"/>
            <a:ext cx="703263" cy="206375"/>
          </a:xfrm>
          <a:custGeom>
            <a:avLst/>
            <a:gdLst>
              <a:gd name="T0" fmla="*/ 153 w 187"/>
              <a:gd name="T1" fmla="*/ 23 h 55"/>
              <a:gd name="T2" fmla="*/ 124 w 187"/>
              <a:gd name="T3" fmla="*/ 3 h 55"/>
              <a:gd name="T4" fmla="*/ 123 w 187"/>
              <a:gd name="T5" fmla="*/ 0 h 55"/>
              <a:gd name="T6" fmla="*/ 104 w 187"/>
              <a:gd name="T7" fmla="*/ 36 h 55"/>
              <a:gd name="T8" fmla="*/ 88 w 187"/>
              <a:gd name="T9" fmla="*/ 1 h 55"/>
              <a:gd name="T10" fmla="*/ 67 w 187"/>
              <a:gd name="T11" fmla="*/ 29 h 55"/>
              <a:gd name="T12" fmla="*/ 61 w 187"/>
              <a:gd name="T13" fmla="*/ 11 h 55"/>
              <a:gd name="T14" fmla="*/ 34 w 187"/>
              <a:gd name="T15" fmla="*/ 26 h 55"/>
              <a:gd name="T16" fmla="*/ 31 w 187"/>
              <a:gd name="T17" fmla="*/ 19 h 55"/>
              <a:gd name="T18" fmla="*/ 0 w 187"/>
              <a:gd name="T19" fmla="*/ 55 h 55"/>
              <a:gd name="T20" fmla="*/ 187 w 187"/>
              <a:gd name="T21" fmla="*/ 55 h 55"/>
              <a:gd name="T22" fmla="*/ 154 w 187"/>
              <a:gd name="T23" fmla="*/ 17 h 55"/>
              <a:gd name="T24" fmla="*/ 153 w 187"/>
              <a:gd name="T25" fmla="*/ 2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7" h="55">
                <a:moveTo>
                  <a:pt x="153" y="23"/>
                </a:moveTo>
                <a:cubicBezTo>
                  <a:pt x="148" y="27"/>
                  <a:pt x="135" y="18"/>
                  <a:pt x="124" y="3"/>
                </a:cubicBezTo>
                <a:cubicBezTo>
                  <a:pt x="124" y="2"/>
                  <a:pt x="123" y="1"/>
                  <a:pt x="123" y="0"/>
                </a:cubicBezTo>
                <a:cubicBezTo>
                  <a:pt x="120" y="21"/>
                  <a:pt x="112" y="36"/>
                  <a:pt x="104" y="36"/>
                </a:cubicBezTo>
                <a:cubicBezTo>
                  <a:pt x="96" y="35"/>
                  <a:pt x="89" y="21"/>
                  <a:pt x="88" y="1"/>
                </a:cubicBezTo>
                <a:cubicBezTo>
                  <a:pt x="81" y="18"/>
                  <a:pt x="73" y="30"/>
                  <a:pt x="67" y="29"/>
                </a:cubicBezTo>
                <a:cubicBezTo>
                  <a:pt x="63" y="28"/>
                  <a:pt x="61" y="21"/>
                  <a:pt x="61" y="11"/>
                </a:cubicBezTo>
                <a:cubicBezTo>
                  <a:pt x="51" y="23"/>
                  <a:pt x="40" y="30"/>
                  <a:pt x="34" y="26"/>
                </a:cubicBezTo>
                <a:cubicBezTo>
                  <a:pt x="32" y="24"/>
                  <a:pt x="31" y="22"/>
                  <a:pt x="31" y="19"/>
                </a:cubicBezTo>
                <a:cubicBezTo>
                  <a:pt x="0" y="55"/>
                  <a:pt x="0" y="55"/>
                  <a:pt x="0" y="55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5" y="20"/>
                  <a:pt x="154" y="22"/>
                  <a:pt x="153" y="23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158"/>
          <p:cNvSpPr>
            <a:spLocks/>
          </p:cNvSpPr>
          <p:nvPr/>
        </p:nvSpPr>
        <p:spPr bwMode="auto">
          <a:xfrm>
            <a:off x="7839075" y="4819650"/>
            <a:ext cx="465138" cy="330200"/>
          </a:xfrm>
          <a:custGeom>
            <a:avLst/>
            <a:gdLst>
              <a:gd name="T0" fmla="*/ 63 w 124"/>
              <a:gd name="T1" fmla="*/ 0 h 88"/>
              <a:gd name="T2" fmla="*/ 0 w 124"/>
              <a:gd name="T3" fmla="*/ 71 h 88"/>
              <a:gd name="T4" fmla="*/ 3 w 124"/>
              <a:gd name="T5" fmla="*/ 78 h 88"/>
              <a:gd name="T6" fmla="*/ 30 w 124"/>
              <a:gd name="T7" fmla="*/ 63 h 88"/>
              <a:gd name="T8" fmla="*/ 36 w 124"/>
              <a:gd name="T9" fmla="*/ 81 h 88"/>
              <a:gd name="T10" fmla="*/ 57 w 124"/>
              <a:gd name="T11" fmla="*/ 53 h 88"/>
              <a:gd name="T12" fmla="*/ 73 w 124"/>
              <a:gd name="T13" fmla="*/ 88 h 88"/>
              <a:gd name="T14" fmla="*/ 92 w 124"/>
              <a:gd name="T15" fmla="*/ 52 h 88"/>
              <a:gd name="T16" fmla="*/ 93 w 124"/>
              <a:gd name="T17" fmla="*/ 55 h 88"/>
              <a:gd name="T18" fmla="*/ 122 w 124"/>
              <a:gd name="T19" fmla="*/ 75 h 88"/>
              <a:gd name="T20" fmla="*/ 123 w 124"/>
              <a:gd name="T21" fmla="*/ 69 h 88"/>
              <a:gd name="T22" fmla="*/ 63 w 124"/>
              <a:gd name="T2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4" h="88">
                <a:moveTo>
                  <a:pt x="63" y="0"/>
                </a:moveTo>
                <a:cubicBezTo>
                  <a:pt x="0" y="71"/>
                  <a:pt x="0" y="71"/>
                  <a:pt x="0" y="71"/>
                </a:cubicBezTo>
                <a:cubicBezTo>
                  <a:pt x="0" y="74"/>
                  <a:pt x="1" y="76"/>
                  <a:pt x="3" y="78"/>
                </a:cubicBezTo>
                <a:cubicBezTo>
                  <a:pt x="9" y="81"/>
                  <a:pt x="20" y="75"/>
                  <a:pt x="30" y="63"/>
                </a:cubicBezTo>
                <a:cubicBezTo>
                  <a:pt x="30" y="73"/>
                  <a:pt x="32" y="80"/>
                  <a:pt x="36" y="81"/>
                </a:cubicBezTo>
                <a:cubicBezTo>
                  <a:pt x="42" y="82"/>
                  <a:pt x="50" y="70"/>
                  <a:pt x="57" y="53"/>
                </a:cubicBezTo>
                <a:cubicBezTo>
                  <a:pt x="58" y="73"/>
                  <a:pt x="65" y="87"/>
                  <a:pt x="73" y="88"/>
                </a:cubicBezTo>
                <a:cubicBezTo>
                  <a:pt x="81" y="88"/>
                  <a:pt x="89" y="73"/>
                  <a:pt x="92" y="52"/>
                </a:cubicBezTo>
                <a:cubicBezTo>
                  <a:pt x="92" y="53"/>
                  <a:pt x="93" y="54"/>
                  <a:pt x="93" y="55"/>
                </a:cubicBezTo>
                <a:cubicBezTo>
                  <a:pt x="104" y="70"/>
                  <a:pt x="117" y="79"/>
                  <a:pt x="122" y="75"/>
                </a:cubicBezTo>
                <a:cubicBezTo>
                  <a:pt x="123" y="74"/>
                  <a:pt x="124" y="72"/>
                  <a:pt x="123" y="69"/>
                </a:cubicBezTo>
                <a:lnTo>
                  <a:pt x="63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159"/>
          <p:cNvSpPr>
            <a:spLocks/>
          </p:cNvSpPr>
          <p:nvPr/>
        </p:nvSpPr>
        <p:spPr bwMode="auto">
          <a:xfrm>
            <a:off x="7778750" y="4710112"/>
            <a:ext cx="588963" cy="241300"/>
          </a:xfrm>
          <a:custGeom>
            <a:avLst/>
            <a:gdLst>
              <a:gd name="T0" fmla="*/ 120 w 157"/>
              <a:gd name="T1" fmla="*/ 39 h 64"/>
              <a:gd name="T2" fmla="*/ 92 w 157"/>
              <a:gd name="T3" fmla="*/ 6 h 64"/>
              <a:gd name="T4" fmla="*/ 90 w 157"/>
              <a:gd name="T5" fmla="*/ 0 h 64"/>
              <a:gd name="T6" fmla="*/ 89 w 157"/>
              <a:gd name="T7" fmla="*/ 4 h 64"/>
              <a:gd name="T8" fmla="*/ 70 w 157"/>
              <a:gd name="T9" fmla="*/ 42 h 64"/>
              <a:gd name="T10" fmla="*/ 66 w 157"/>
              <a:gd name="T11" fmla="*/ 8 h 64"/>
              <a:gd name="T12" fmla="*/ 64 w 157"/>
              <a:gd name="T13" fmla="*/ 11 h 64"/>
              <a:gd name="T14" fmla="*/ 35 w 157"/>
              <a:gd name="T15" fmla="*/ 43 h 64"/>
              <a:gd name="T16" fmla="*/ 34 w 157"/>
              <a:gd name="T17" fmla="*/ 27 h 64"/>
              <a:gd name="T18" fmla="*/ 0 w 157"/>
              <a:gd name="T19" fmla="*/ 64 h 64"/>
              <a:gd name="T20" fmla="*/ 157 w 157"/>
              <a:gd name="T21" fmla="*/ 64 h 64"/>
              <a:gd name="T22" fmla="*/ 123 w 157"/>
              <a:gd name="T23" fmla="*/ 26 h 64"/>
              <a:gd name="T24" fmla="*/ 120 w 157"/>
              <a:gd name="T25" fmla="*/ 3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7" h="64">
                <a:moveTo>
                  <a:pt x="120" y="39"/>
                </a:moveTo>
                <a:cubicBezTo>
                  <a:pt x="115" y="41"/>
                  <a:pt x="102" y="27"/>
                  <a:pt x="92" y="6"/>
                </a:cubicBezTo>
                <a:cubicBezTo>
                  <a:pt x="92" y="4"/>
                  <a:pt x="91" y="2"/>
                  <a:pt x="90" y="0"/>
                </a:cubicBezTo>
                <a:cubicBezTo>
                  <a:pt x="90" y="1"/>
                  <a:pt x="89" y="2"/>
                  <a:pt x="89" y="4"/>
                </a:cubicBezTo>
                <a:cubicBezTo>
                  <a:pt x="85" y="26"/>
                  <a:pt x="76" y="43"/>
                  <a:pt x="70" y="42"/>
                </a:cubicBezTo>
                <a:cubicBezTo>
                  <a:pt x="65" y="41"/>
                  <a:pt x="63" y="26"/>
                  <a:pt x="66" y="8"/>
                </a:cubicBezTo>
                <a:cubicBezTo>
                  <a:pt x="65" y="9"/>
                  <a:pt x="65" y="10"/>
                  <a:pt x="64" y="11"/>
                </a:cubicBezTo>
                <a:cubicBezTo>
                  <a:pt x="53" y="32"/>
                  <a:pt x="40" y="46"/>
                  <a:pt x="35" y="43"/>
                </a:cubicBezTo>
                <a:cubicBezTo>
                  <a:pt x="32" y="41"/>
                  <a:pt x="32" y="35"/>
                  <a:pt x="34" y="27"/>
                </a:cubicBezTo>
                <a:cubicBezTo>
                  <a:pt x="0" y="64"/>
                  <a:pt x="0" y="64"/>
                  <a:pt x="0" y="64"/>
                </a:cubicBezTo>
                <a:cubicBezTo>
                  <a:pt x="157" y="64"/>
                  <a:pt x="157" y="64"/>
                  <a:pt x="157" y="64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23" y="32"/>
                  <a:pt x="123" y="38"/>
                  <a:pt x="120" y="39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60"/>
          <p:cNvSpPr>
            <a:spLocks/>
          </p:cNvSpPr>
          <p:nvPr/>
        </p:nvSpPr>
        <p:spPr bwMode="auto">
          <a:xfrm>
            <a:off x="7899400" y="4624387"/>
            <a:ext cx="341313" cy="258763"/>
          </a:xfrm>
          <a:custGeom>
            <a:avLst/>
            <a:gdLst>
              <a:gd name="T0" fmla="*/ 47 w 91"/>
              <a:gd name="T1" fmla="*/ 0 h 69"/>
              <a:gd name="T2" fmla="*/ 2 w 91"/>
              <a:gd name="T3" fmla="*/ 51 h 69"/>
              <a:gd name="T4" fmla="*/ 3 w 91"/>
              <a:gd name="T5" fmla="*/ 66 h 69"/>
              <a:gd name="T6" fmla="*/ 33 w 91"/>
              <a:gd name="T7" fmla="*/ 44 h 69"/>
              <a:gd name="T8" fmla="*/ 38 w 91"/>
              <a:gd name="T9" fmla="*/ 65 h 69"/>
              <a:gd name="T10" fmla="*/ 59 w 91"/>
              <a:gd name="T11" fmla="*/ 41 h 69"/>
              <a:gd name="T12" fmla="*/ 88 w 91"/>
              <a:gd name="T13" fmla="*/ 62 h 69"/>
              <a:gd name="T14" fmla="*/ 91 w 91"/>
              <a:gd name="T15" fmla="*/ 50 h 69"/>
              <a:gd name="T16" fmla="*/ 47 w 91"/>
              <a:gd name="T1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" h="69">
                <a:moveTo>
                  <a:pt x="47" y="0"/>
                </a:moveTo>
                <a:cubicBezTo>
                  <a:pt x="2" y="51"/>
                  <a:pt x="2" y="51"/>
                  <a:pt x="2" y="51"/>
                </a:cubicBezTo>
                <a:cubicBezTo>
                  <a:pt x="0" y="59"/>
                  <a:pt x="0" y="65"/>
                  <a:pt x="3" y="66"/>
                </a:cubicBezTo>
                <a:cubicBezTo>
                  <a:pt x="8" y="69"/>
                  <a:pt x="32" y="45"/>
                  <a:pt x="33" y="44"/>
                </a:cubicBezTo>
                <a:cubicBezTo>
                  <a:pt x="30" y="62"/>
                  <a:pt x="33" y="65"/>
                  <a:pt x="38" y="65"/>
                </a:cubicBezTo>
                <a:cubicBezTo>
                  <a:pt x="55" y="67"/>
                  <a:pt x="58" y="39"/>
                  <a:pt x="59" y="41"/>
                </a:cubicBezTo>
                <a:cubicBezTo>
                  <a:pt x="69" y="62"/>
                  <a:pt x="83" y="64"/>
                  <a:pt x="88" y="62"/>
                </a:cubicBezTo>
                <a:cubicBezTo>
                  <a:pt x="91" y="61"/>
                  <a:pt x="91" y="56"/>
                  <a:pt x="91" y="50"/>
                </a:cubicBezTo>
                <a:lnTo>
                  <a:pt x="47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61"/>
          <p:cNvSpPr>
            <a:spLocks/>
          </p:cNvSpPr>
          <p:nvPr/>
        </p:nvSpPr>
        <p:spPr bwMode="auto">
          <a:xfrm>
            <a:off x="7839075" y="4522787"/>
            <a:ext cx="469900" cy="217488"/>
          </a:xfrm>
          <a:custGeom>
            <a:avLst/>
            <a:gdLst>
              <a:gd name="T0" fmla="*/ 84 w 125"/>
              <a:gd name="T1" fmla="*/ 24 h 58"/>
              <a:gd name="T2" fmla="*/ 71 w 125"/>
              <a:gd name="T3" fmla="*/ 12 h 58"/>
              <a:gd name="T4" fmla="*/ 66 w 125"/>
              <a:gd name="T5" fmla="*/ 21 h 58"/>
              <a:gd name="T6" fmla="*/ 58 w 125"/>
              <a:gd name="T7" fmla="*/ 0 h 58"/>
              <a:gd name="T8" fmla="*/ 44 w 125"/>
              <a:gd name="T9" fmla="*/ 26 h 58"/>
              <a:gd name="T10" fmla="*/ 40 w 125"/>
              <a:gd name="T11" fmla="*/ 13 h 58"/>
              <a:gd name="T12" fmla="*/ 0 w 125"/>
              <a:gd name="T13" fmla="*/ 58 h 58"/>
              <a:gd name="T14" fmla="*/ 125 w 125"/>
              <a:gd name="T15" fmla="*/ 58 h 58"/>
              <a:gd name="T16" fmla="*/ 83 w 125"/>
              <a:gd name="T17" fmla="*/ 12 h 58"/>
              <a:gd name="T18" fmla="*/ 84 w 125"/>
              <a:gd name="T19" fmla="*/ 2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58">
                <a:moveTo>
                  <a:pt x="84" y="24"/>
                </a:moveTo>
                <a:cubicBezTo>
                  <a:pt x="81" y="25"/>
                  <a:pt x="75" y="25"/>
                  <a:pt x="71" y="12"/>
                </a:cubicBezTo>
                <a:cubicBezTo>
                  <a:pt x="70" y="18"/>
                  <a:pt x="68" y="21"/>
                  <a:pt x="66" y="21"/>
                </a:cubicBezTo>
                <a:cubicBezTo>
                  <a:pt x="63" y="21"/>
                  <a:pt x="60" y="12"/>
                  <a:pt x="58" y="0"/>
                </a:cubicBezTo>
                <a:cubicBezTo>
                  <a:pt x="53" y="16"/>
                  <a:pt x="47" y="27"/>
                  <a:pt x="44" y="26"/>
                </a:cubicBezTo>
                <a:cubicBezTo>
                  <a:pt x="41" y="25"/>
                  <a:pt x="40" y="20"/>
                  <a:pt x="40" y="13"/>
                </a:cubicBezTo>
                <a:cubicBezTo>
                  <a:pt x="0" y="58"/>
                  <a:pt x="0" y="58"/>
                  <a:pt x="0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83" y="12"/>
                  <a:pt x="83" y="12"/>
                  <a:pt x="83" y="12"/>
                </a:cubicBezTo>
                <a:cubicBezTo>
                  <a:pt x="84" y="23"/>
                  <a:pt x="86" y="24"/>
                  <a:pt x="84" y="24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62"/>
          <p:cNvSpPr>
            <a:spLocks/>
          </p:cNvSpPr>
          <p:nvPr/>
        </p:nvSpPr>
        <p:spPr bwMode="auto">
          <a:xfrm>
            <a:off x="7947025" y="4484687"/>
            <a:ext cx="244475" cy="169863"/>
          </a:xfrm>
          <a:custGeom>
            <a:avLst/>
            <a:gdLst>
              <a:gd name="T0" fmla="*/ 34 w 65"/>
              <a:gd name="T1" fmla="*/ 0 h 45"/>
              <a:gd name="T2" fmla="*/ 11 w 65"/>
              <a:gd name="T3" fmla="*/ 25 h 45"/>
              <a:gd name="T4" fmla="*/ 8 w 65"/>
              <a:gd name="T5" fmla="*/ 42 h 45"/>
              <a:gd name="T6" fmla="*/ 29 w 65"/>
              <a:gd name="T7" fmla="*/ 19 h 45"/>
              <a:gd name="T8" fmla="*/ 37 w 65"/>
              <a:gd name="T9" fmla="*/ 31 h 45"/>
              <a:gd name="T10" fmla="*/ 42 w 65"/>
              <a:gd name="T11" fmla="*/ 22 h 45"/>
              <a:gd name="T12" fmla="*/ 57 w 65"/>
              <a:gd name="T13" fmla="*/ 45 h 45"/>
              <a:gd name="T14" fmla="*/ 54 w 65"/>
              <a:gd name="T15" fmla="*/ 23 h 45"/>
              <a:gd name="T16" fmla="*/ 34 w 65"/>
              <a:gd name="T1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" h="45">
                <a:moveTo>
                  <a:pt x="34" y="0"/>
                </a:moveTo>
                <a:cubicBezTo>
                  <a:pt x="11" y="25"/>
                  <a:pt x="11" y="25"/>
                  <a:pt x="11" y="25"/>
                </a:cubicBezTo>
                <a:cubicBezTo>
                  <a:pt x="5" y="32"/>
                  <a:pt x="0" y="42"/>
                  <a:pt x="8" y="42"/>
                </a:cubicBezTo>
                <a:cubicBezTo>
                  <a:pt x="12" y="42"/>
                  <a:pt x="24" y="35"/>
                  <a:pt x="29" y="19"/>
                </a:cubicBezTo>
                <a:cubicBezTo>
                  <a:pt x="31" y="31"/>
                  <a:pt x="34" y="31"/>
                  <a:pt x="37" y="31"/>
                </a:cubicBezTo>
                <a:cubicBezTo>
                  <a:pt x="39" y="31"/>
                  <a:pt x="41" y="28"/>
                  <a:pt x="42" y="22"/>
                </a:cubicBezTo>
                <a:cubicBezTo>
                  <a:pt x="46" y="35"/>
                  <a:pt x="49" y="45"/>
                  <a:pt x="57" y="45"/>
                </a:cubicBezTo>
                <a:cubicBezTo>
                  <a:pt x="65" y="45"/>
                  <a:pt x="61" y="34"/>
                  <a:pt x="54" y="23"/>
                </a:cubicBezTo>
                <a:lnTo>
                  <a:pt x="34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63"/>
          <p:cNvSpPr>
            <a:spLocks/>
          </p:cNvSpPr>
          <p:nvPr/>
        </p:nvSpPr>
        <p:spPr bwMode="auto">
          <a:xfrm>
            <a:off x="6953250" y="47371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64"/>
          <p:cNvSpPr>
            <a:spLocks noEditPoints="1"/>
          </p:cNvSpPr>
          <p:nvPr/>
        </p:nvSpPr>
        <p:spPr bwMode="auto">
          <a:xfrm>
            <a:off x="6907186" y="4438649"/>
            <a:ext cx="646113" cy="904875"/>
          </a:xfrm>
          <a:custGeom>
            <a:avLst/>
            <a:gdLst>
              <a:gd name="T0" fmla="*/ 145 w 172"/>
              <a:gd name="T1" fmla="*/ 197 h 241"/>
              <a:gd name="T2" fmla="*/ 115 w 172"/>
              <a:gd name="T3" fmla="*/ 161 h 241"/>
              <a:gd name="T4" fmla="*/ 157 w 172"/>
              <a:gd name="T5" fmla="*/ 161 h 241"/>
              <a:gd name="T6" fmla="*/ 132 w 172"/>
              <a:gd name="T7" fmla="*/ 131 h 241"/>
              <a:gd name="T8" fmla="*/ 132 w 172"/>
              <a:gd name="T9" fmla="*/ 132 h 241"/>
              <a:gd name="T10" fmla="*/ 132 w 172"/>
              <a:gd name="T11" fmla="*/ 132 h 241"/>
              <a:gd name="T12" fmla="*/ 132 w 172"/>
              <a:gd name="T13" fmla="*/ 132 h 241"/>
              <a:gd name="T14" fmla="*/ 132 w 172"/>
              <a:gd name="T15" fmla="*/ 132 h 241"/>
              <a:gd name="T16" fmla="*/ 132 w 172"/>
              <a:gd name="T17" fmla="*/ 132 h 241"/>
              <a:gd name="T18" fmla="*/ 132 w 172"/>
              <a:gd name="T19" fmla="*/ 131 h 241"/>
              <a:gd name="T20" fmla="*/ 132 w 172"/>
              <a:gd name="T21" fmla="*/ 131 h 241"/>
              <a:gd name="T22" fmla="*/ 132 w 172"/>
              <a:gd name="T23" fmla="*/ 130 h 241"/>
              <a:gd name="T24" fmla="*/ 109 w 172"/>
              <a:gd name="T25" fmla="*/ 101 h 241"/>
              <a:gd name="T26" fmla="*/ 145 w 172"/>
              <a:gd name="T27" fmla="*/ 101 h 241"/>
              <a:gd name="T28" fmla="*/ 119 w 172"/>
              <a:gd name="T29" fmla="*/ 72 h 241"/>
              <a:gd name="T30" fmla="*/ 119 w 172"/>
              <a:gd name="T31" fmla="*/ 74 h 241"/>
              <a:gd name="T32" fmla="*/ 120 w 172"/>
              <a:gd name="T33" fmla="*/ 76 h 241"/>
              <a:gd name="T34" fmla="*/ 119 w 172"/>
              <a:gd name="T35" fmla="*/ 74 h 241"/>
              <a:gd name="T36" fmla="*/ 119 w 172"/>
              <a:gd name="T37" fmla="*/ 72 h 241"/>
              <a:gd name="T38" fmla="*/ 119 w 172"/>
              <a:gd name="T39" fmla="*/ 72 h 241"/>
              <a:gd name="T40" fmla="*/ 119 w 172"/>
              <a:gd name="T41" fmla="*/ 71 h 241"/>
              <a:gd name="T42" fmla="*/ 107 w 172"/>
              <a:gd name="T43" fmla="*/ 53 h 241"/>
              <a:gd name="T44" fmla="*/ 134 w 172"/>
              <a:gd name="T45" fmla="*/ 53 h 241"/>
              <a:gd name="T46" fmla="*/ 102 w 172"/>
              <a:gd name="T47" fmla="*/ 18 h 241"/>
              <a:gd name="T48" fmla="*/ 102 w 172"/>
              <a:gd name="T49" fmla="*/ 21 h 241"/>
              <a:gd name="T50" fmla="*/ 102 w 172"/>
              <a:gd name="T51" fmla="*/ 21 h 241"/>
              <a:gd name="T52" fmla="*/ 86 w 172"/>
              <a:gd name="T53" fmla="*/ 0 h 241"/>
              <a:gd name="T54" fmla="*/ 38 w 172"/>
              <a:gd name="T55" fmla="*/ 53 h 241"/>
              <a:gd name="T56" fmla="*/ 65 w 172"/>
              <a:gd name="T57" fmla="*/ 53 h 241"/>
              <a:gd name="T58" fmla="*/ 26 w 172"/>
              <a:gd name="T59" fmla="*/ 101 h 241"/>
              <a:gd name="T60" fmla="*/ 62 w 172"/>
              <a:gd name="T61" fmla="*/ 101 h 241"/>
              <a:gd name="T62" fmla="*/ 14 w 172"/>
              <a:gd name="T63" fmla="*/ 161 h 241"/>
              <a:gd name="T64" fmla="*/ 56 w 172"/>
              <a:gd name="T65" fmla="*/ 161 h 241"/>
              <a:gd name="T66" fmla="*/ 0 w 172"/>
              <a:gd name="T67" fmla="*/ 225 h 241"/>
              <a:gd name="T68" fmla="*/ 71 w 172"/>
              <a:gd name="T69" fmla="*/ 225 h 241"/>
              <a:gd name="T70" fmla="*/ 71 w 172"/>
              <a:gd name="T71" fmla="*/ 241 h 241"/>
              <a:gd name="T72" fmla="*/ 107 w 172"/>
              <a:gd name="T73" fmla="*/ 241 h 241"/>
              <a:gd name="T74" fmla="*/ 107 w 172"/>
              <a:gd name="T75" fmla="*/ 225 h 241"/>
              <a:gd name="T76" fmla="*/ 172 w 172"/>
              <a:gd name="T77" fmla="*/ 225 h 241"/>
              <a:gd name="T78" fmla="*/ 146 w 172"/>
              <a:gd name="T79" fmla="*/ 195 h 241"/>
              <a:gd name="T80" fmla="*/ 145 w 172"/>
              <a:gd name="T81" fmla="*/ 197 h 241"/>
              <a:gd name="T82" fmla="*/ 48 w 172"/>
              <a:gd name="T83" fmla="*/ 198 h 241"/>
              <a:gd name="T84" fmla="*/ 49 w 172"/>
              <a:gd name="T85" fmla="*/ 190 h 241"/>
              <a:gd name="T86" fmla="*/ 49 w 172"/>
              <a:gd name="T87" fmla="*/ 190 h 241"/>
              <a:gd name="T88" fmla="*/ 48 w 172"/>
              <a:gd name="T89" fmla="*/ 198 h 241"/>
              <a:gd name="T90" fmla="*/ 75 w 172"/>
              <a:gd name="T91" fmla="*/ 68 h 241"/>
              <a:gd name="T92" fmla="*/ 75 w 172"/>
              <a:gd name="T93" fmla="*/ 68 h 241"/>
              <a:gd name="T94" fmla="*/ 75 w 172"/>
              <a:gd name="T95" fmla="*/ 68 h 241"/>
              <a:gd name="T96" fmla="*/ 75 w 172"/>
              <a:gd name="T97" fmla="*/ 68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2" h="241">
                <a:moveTo>
                  <a:pt x="145" y="197"/>
                </a:moveTo>
                <a:cubicBezTo>
                  <a:pt x="115" y="161"/>
                  <a:pt x="115" y="161"/>
                  <a:pt x="115" y="161"/>
                </a:cubicBezTo>
                <a:cubicBezTo>
                  <a:pt x="157" y="161"/>
                  <a:pt x="157" y="161"/>
                  <a:pt x="157" y="161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132" y="131"/>
                  <a:pt x="132" y="131"/>
                  <a:pt x="132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3"/>
                  <a:pt x="119" y="74"/>
                </a:cubicBezTo>
                <a:cubicBezTo>
                  <a:pt x="120" y="75"/>
                  <a:pt x="120" y="75"/>
                  <a:pt x="120" y="76"/>
                </a:cubicBezTo>
                <a:cubicBezTo>
                  <a:pt x="120" y="76"/>
                  <a:pt x="120" y="75"/>
                  <a:pt x="119" y="74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34" y="53"/>
                  <a:pt x="134" y="53"/>
                  <a:pt x="134" y="53"/>
                </a:cubicBezTo>
                <a:cubicBezTo>
                  <a:pt x="102" y="18"/>
                  <a:pt x="102" y="18"/>
                  <a:pt x="102" y="18"/>
                </a:cubicBezTo>
                <a:cubicBezTo>
                  <a:pt x="102" y="19"/>
                  <a:pt x="102" y="20"/>
                  <a:pt x="102" y="21"/>
                </a:cubicBezTo>
                <a:cubicBezTo>
                  <a:pt x="102" y="21"/>
                  <a:pt x="102" y="21"/>
                  <a:pt x="102" y="21"/>
                </a:cubicBezTo>
                <a:cubicBezTo>
                  <a:pt x="86" y="0"/>
                  <a:pt x="86" y="0"/>
                  <a:pt x="86" y="0"/>
                </a:cubicBezTo>
                <a:cubicBezTo>
                  <a:pt x="38" y="53"/>
                  <a:pt x="38" y="53"/>
                  <a:pt x="38" y="53"/>
                </a:cubicBezTo>
                <a:cubicBezTo>
                  <a:pt x="65" y="53"/>
                  <a:pt x="65" y="53"/>
                  <a:pt x="65" y="53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0" y="225"/>
                  <a:pt x="0" y="225"/>
                  <a:pt x="0" y="225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1" y="241"/>
                  <a:pt x="71" y="241"/>
                  <a:pt x="71" y="241"/>
                </a:cubicBezTo>
                <a:cubicBezTo>
                  <a:pt x="107" y="241"/>
                  <a:pt x="107" y="241"/>
                  <a:pt x="107" y="241"/>
                </a:cubicBezTo>
                <a:cubicBezTo>
                  <a:pt x="107" y="225"/>
                  <a:pt x="107" y="225"/>
                  <a:pt x="107" y="225"/>
                </a:cubicBezTo>
                <a:cubicBezTo>
                  <a:pt x="172" y="225"/>
                  <a:pt x="172" y="225"/>
                  <a:pt x="172" y="22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5" y="195"/>
                  <a:pt x="145" y="196"/>
                  <a:pt x="145" y="197"/>
                </a:cubicBezTo>
                <a:close/>
                <a:moveTo>
                  <a:pt x="48" y="198"/>
                </a:moveTo>
                <a:cubicBezTo>
                  <a:pt x="48" y="196"/>
                  <a:pt x="48" y="193"/>
                  <a:pt x="49" y="190"/>
                </a:cubicBezTo>
                <a:cubicBezTo>
                  <a:pt x="49" y="190"/>
                  <a:pt x="49" y="190"/>
                  <a:pt x="49" y="190"/>
                </a:cubicBezTo>
                <a:cubicBezTo>
                  <a:pt x="48" y="193"/>
                  <a:pt x="48" y="196"/>
                  <a:pt x="48" y="19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75" y="68"/>
                  <a:pt x="75" y="68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65"/>
          <p:cNvSpPr>
            <a:spLocks/>
          </p:cNvSpPr>
          <p:nvPr/>
        </p:nvSpPr>
        <p:spPr bwMode="auto">
          <a:xfrm>
            <a:off x="6904037" y="4511675"/>
            <a:ext cx="0" cy="7938"/>
          </a:xfrm>
          <a:custGeom>
            <a:avLst/>
            <a:gdLst>
              <a:gd name="T0" fmla="*/ 2 h 2"/>
              <a:gd name="T1" fmla="*/ 0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2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66"/>
          <p:cNvSpPr>
            <a:spLocks/>
          </p:cNvSpPr>
          <p:nvPr/>
        </p:nvSpPr>
        <p:spPr bwMode="auto">
          <a:xfrm>
            <a:off x="6953250" y="4732337"/>
            <a:ext cx="0" cy="4763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Rectangle 167"/>
          <p:cNvSpPr>
            <a:spLocks noChangeArrowheads="1"/>
          </p:cNvSpPr>
          <p:nvPr/>
        </p:nvSpPr>
        <p:spPr bwMode="auto">
          <a:xfrm>
            <a:off x="7175064" y="5240337"/>
            <a:ext cx="134938" cy="106363"/>
          </a:xfrm>
          <a:prstGeom prst="rect">
            <a:avLst/>
          </a:prstGeom>
          <a:solidFill>
            <a:srgbClr val="A67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168"/>
          <p:cNvSpPr>
            <a:spLocks/>
          </p:cNvSpPr>
          <p:nvPr/>
        </p:nvSpPr>
        <p:spPr bwMode="auto">
          <a:xfrm>
            <a:off x="6916302" y="5075237"/>
            <a:ext cx="646113" cy="211138"/>
          </a:xfrm>
          <a:custGeom>
            <a:avLst/>
            <a:gdLst>
              <a:gd name="T0" fmla="*/ 142 w 172"/>
              <a:gd name="T1" fmla="*/ 32 h 56"/>
              <a:gd name="T2" fmla="*/ 118 w 172"/>
              <a:gd name="T3" fmla="*/ 12 h 56"/>
              <a:gd name="T4" fmla="*/ 112 w 172"/>
              <a:gd name="T5" fmla="*/ 32 h 56"/>
              <a:gd name="T6" fmla="*/ 95 w 172"/>
              <a:gd name="T7" fmla="*/ 12 h 56"/>
              <a:gd name="T8" fmla="*/ 87 w 172"/>
              <a:gd name="T9" fmla="*/ 43 h 56"/>
              <a:gd name="T10" fmla="*/ 74 w 172"/>
              <a:gd name="T11" fmla="*/ 0 h 56"/>
              <a:gd name="T12" fmla="*/ 73 w 172"/>
              <a:gd name="T13" fmla="*/ 5 h 56"/>
              <a:gd name="T14" fmla="*/ 54 w 172"/>
              <a:gd name="T15" fmla="*/ 48 h 56"/>
              <a:gd name="T16" fmla="*/ 49 w 172"/>
              <a:gd name="T17" fmla="*/ 21 h 56"/>
              <a:gd name="T18" fmla="*/ 48 w 172"/>
              <a:gd name="T19" fmla="*/ 22 h 56"/>
              <a:gd name="T20" fmla="*/ 22 w 172"/>
              <a:gd name="T21" fmla="*/ 40 h 56"/>
              <a:gd name="T22" fmla="*/ 19 w 172"/>
              <a:gd name="T23" fmla="*/ 35 h 56"/>
              <a:gd name="T24" fmla="*/ 0 w 172"/>
              <a:gd name="T25" fmla="*/ 56 h 56"/>
              <a:gd name="T26" fmla="*/ 172 w 172"/>
              <a:gd name="T27" fmla="*/ 56 h 56"/>
              <a:gd name="T28" fmla="*/ 146 w 172"/>
              <a:gd name="T29" fmla="*/ 26 h 56"/>
              <a:gd name="T30" fmla="*/ 142 w 172"/>
              <a:gd name="T31" fmla="*/ 3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2" h="56">
                <a:moveTo>
                  <a:pt x="142" y="32"/>
                </a:moveTo>
                <a:cubicBezTo>
                  <a:pt x="136" y="36"/>
                  <a:pt x="125" y="27"/>
                  <a:pt x="118" y="12"/>
                </a:cubicBezTo>
                <a:cubicBezTo>
                  <a:pt x="118" y="23"/>
                  <a:pt x="116" y="31"/>
                  <a:pt x="112" y="32"/>
                </a:cubicBezTo>
                <a:cubicBezTo>
                  <a:pt x="107" y="33"/>
                  <a:pt x="100" y="25"/>
                  <a:pt x="95" y="12"/>
                </a:cubicBezTo>
                <a:cubicBezTo>
                  <a:pt x="94" y="30"/>
                  <a:pt x="91" y="43"/>
                  <a:pt x="87" y="43"/>
                </a:cubicBezTo>
                <a:cubicBezTo>
                  <a:pt x="82" y="44"/>
                  <a:pt x="76" y="25"/>
                  <a:pt x="74" y="0"/>
                </a:cubicBezTo>
                <a:cubicBezTo>
                  <a:pt x="74" y="1"/>
                  <a:pt x="73" y="3"/>
                  <a:pt x="73" y="5"/>
                </a:cubicBezTo>
                <a:cubicBezTo>
                  <a:pt x="68" y="30"/>
                  <a:pt x="60" y="49"/>
                  <a:pt x="54" y="48"/>
                </a:cubicBezTo>
                <a:cubicBezTo>
                  <a:pt x="50" y="47"/>
                  <a:pt x="48" y="36"/>
                  <a:pt x="49" y="21"/>
                </a:cubicBezTo>
                <a:cubicBezTo>
                  <a:pt x="49" y="21"/>
                  <a:pt x="49" y="21"/>
                  <a:pt x="48" y="22"/>
                </a:cubicBezTo>
                <a:cubicBezTo>
                  <a:pt x="40" y="36"/>
                  <a:pt x="28" y="44"/>
                  <a:pt x="22" y="40"/>
                </a:cubicBezTo>
                <a:cubicBezTo>
                  <a:pt x="21" y="39"/>
                  <a:pt x="20" y="36"/>
                  <a:pt x="19" y="35"/>
                </a:cubicBezTo>
                <a:cubicBezTo>
                  <a:pt x="0" y="56"/>
                  <a:pt x="0" y="56"/>
                  <a:pt x="0" y="56"/>
                </a:cubicBezTo>
                <a:cubicBezTo>
                  <a:pt x="172" y="56"/>
                  <a:pt x="172" y="56"/>
                  <a:pt x="172" y="5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5" y="28"/>
                  <a:pt x="144" y="32"/>
                  <a:pt x="142" y="32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169"/>
          <p:cNvSpPr>
            <a:spLocks/>
          </p:cNvSpPr>
          <p:nvPr/>
        </p:nvSpPr>
        <p:spPr bwMode="auto">
          <a:xfrm>
            <a:off x="6987739" y="4910137"/>
            <a:ext cx="476250" cy="349250"/>
          </a:xfrm>
          <a:custGeom>
            <a:avLst/>
            <a:gdLst>
              <a:gd name="T0" fmla="*/ 0 w 127"/>
              <a:gd name="T1" fmla="*/ 80 h 93"/>
              <a:gd name="T2" fmla="*/ 3 w 127"/>
              <a:gd name="T3" fmla="*/ 85 h 93"/>
              <a:gd name="T4" fmla="*/ 29 w 127"/>
              <a:gd name="T5" fmla="*/ 66 h 93"/>
              <a:gd name="T6" fmla="*/ 30 w 127"/>
              <a:gd name="T7" fmla="*/ 65 h 93"/>
              <a:gd name="T8" fmla="*/ 35 w 127"/>
              <a:gd name="T9" fmla="*/ 92 h 93"/>
              <a:gd name="T10" fmla="*/ 54 w 127"/>
              <a:gd name="T11" fmla="*/ 49 h 93"/>
              <a:gd name="T12" fmla="*/ 55 w 127"/>
              <a:gd name="T13" fmla="*/ 44 h 93"/>
              <a:gd name="T14" fmla="*/ 68 w 127"/>
              <a:gd name="T15" fmla="*/ 87 h 93"/>
              <a:gd name="T16" fmla="*/ 76 w 127"/>
              <a:gd name="T17" fmla="*/ 56 h 93"/>
              <a:gd name="T18" fmla="*/ 93 w 127"/>
              <a:gd name="T19" fmla="*/ 76 h 93"/>
              <a:gd name="T20" fmla="*/ 99 w 127"/>
              <a:gd name="T21" fmla="*/ 56 h 93"/>
              <a:gd name="T22" fmla="*/ 123 w 127"/>
              <a:gd name="T23" fmla="*/ 76 h 93"/>
              <a:gd name="T24" fmla="*/ 127 w 127"/>
              <a:gd name="T25" fmla="*/ 72 h 93"/>
              <a:gd name="T26" fmla="*/ 67 w 127"/>
              <a:gd name="T27" fmla="*/ 0 h 93"/>
              <a:gd name="T28" fmla="*/ 0 w 127"/>
              <a:gd name="T29" fmla="*/ 8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7" h="93">
                <a:moveTo>
                  <a:pt x="0" y="80"/>
                </a:moveTo>
                <a:cubicBezTo>
                  <a:pt x="1" y="82"/>
                  <a:pt x="2" y="84"/>
                  <a:pt x="3" y="85"/>
                </a:cubicBezTo>
                <a:cubicBezTo>
                  <a:pt x="9" y="89"/>
                  <a:pt x="21" y="81"/>
                  <a:pt x="29" y="66"/>
                </a:cubicBezTo>
                <a:cubicBezTo>
                  <a:pt x="30" y="66"/>
                  <a:pt x="30" y="66"/>
                  <a:pt x="30" y="65"/>
                </a:cubicBezTo>
                <a:cubicBezTo>
                  <a:pt x="29" y="80"/>
                  <a:pt x="31" y="91"/>
                  <a:pt x="35" y="92"/>
                </a:cubicBezTo>
                <a:cubicBezTo>
                  <a:pt x="41" y="93"/>
                  <a:pt x="49" y="74"/>
                  <a:pt x="54" y="49"/>
                </a:cubicBezTo>
                <a:cubicBezTo>
                  <a:pt x="54" y="47"/>
                  <a:pt x="55" y="45"/>
                  <a:pt x="55" y="44"/>
                </a:cubicBezTo>
                <a:cubicBezTo>
                  <a:pt x="57" y="69"/>
                  <a:pt x="63" y="88"/>
                  <a:pt x="68" y="87"/>
                </a:cubicBezTo>
                <a:cubicBezTo>
                  <a:pt x="72" y="87"/>
                  <a:pt x="75" y="74"/>
                  <a:pt x="76" y="56"/>
                </a:cubicBezTo>
                <a:cubicBezTo>
                  <a:pt x="81" y="69"/>
                  <a:pt x="88" y="77"/>
                  <a:pt x="93" y="76"/>
                </a:cubicBezTo>
                <a:cubicBezTo>
                  <a:pt x="97" y="75"/>
                  <a:pt x="99" y="67"/>
                  <a:pt x="99" y="56"/>
                </a:cubicBezTo>
                <a:cubicBezTo>
                  <a:pt x="106" y="71"/>
                  <a:pt x="117" y="80"/>
                  <a:pt x="123" y="76"/>
                </a:cubicBezTo>
                <a:cubicBezTo>
                  <a:pt x="125" y="76"/>
                  <a:pt x="126" y="74"/>
                  <a:pt x="127" y="72"/>
                </a:cubicBezTo>
                <a:cubicBezTo>
                  <a:pt x="67" y="0"/>
                  <a:pt x="67" y="0"/>
                  <a:pt x="67" y="0"/>
                </a:cubicBezTo>
                <a:lnTo>
                  <a:pt x="0" y="8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170"/>
          <p:cNvSpPr>
            <a:spLocks/>
          </p:cNvSpPr>
          <p:nvPr/>
        </p:nvSpPr>
        <p:spPr bwMode="auto">
          <a:xfrm>
            <a:off x="6971864" y="4879975"/>
            <a:ext cx="533400" cy="165100"/>
          </a:xfrm>
          <a:custGeom>
            <a:avLst/>
            <a:gdLst>
              <a:gd name="T0" fmla="*/ 116 w 142"/>
              <a:gd name="T1" fmla="*/ 19 h 44"/>
              <a:gd name="T2" fmla="*/ 94 w 142"/>
              <a:gd name="T3" fmla="*/ 2 h 44"/>
              <a:gd name="T4" fmla="*/ 93 w 142"/>
              <a:gd name="T5" fmla="*/ 0 h 44"/>
              <a:gd name="T6" fmla="*/ 79 w 142"/>
              <a:gd name="T7" fmla="*/ 29 h 44"/>
              <a:gd name="T8" fmla="*/ 67 w 142"/>
              <a:gd name="T9" fmla="*/ 0 h 44"/>
              <a:gd name="T10" fmla="*/ 51 w 142"/>
              <a:gd name="T11" fmla="*/ 23 h 44"/>
              <a:gd name="T12" fmla="*/ 46 w 142"/>
              <a:gd name="T13" fmla="*/ 9 h 44"/>
              <a:gd name="T14" fmla="*/ 26 w 142"/>
              <a:gd name="T15" fmla="*/ 21 h 44"/>
              <a:gd name="T16" fmla="*/ 23 w 142"/>
              <a:gd name="T17" fmla="*/ 15 h 44"/>
              <a:gd name="T18" fmla="*/ 0 w 142"/>
              <a:gd name="T19" fmla="*/ 44 h 44"/>
              <a:gd name="T20" fmla="*/ 142 w 142"/>
              <a:gd name="T21" fmla="*/ 44 h 44"/>
              <a:gd name="T22" fmla="*/ 117 w 142"/>
              <a:gd name="T23" fmla="*/ 14 h 44"/>
              <a:gd name="T24" fmla="*/ 116 w 142"/>
              <a:gd name="T2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44">
                <a:moveTo>
                  <a:pt x="116" y="19"/>
                </a:moveTo>
                <a:cubicBezTo>
                  <a:pt x="112" y="22"/>
                  <a:pt x="103" y="14"/>
                  <a:pt x="94" y="2"/>
                </a:cubicBezTo>
                <a:cubicBezTo>
                  <a:pt x="94" y="1"/>
                  <a:pt x="94" y="1"/>
                  <a:pt x="93" y="0"/>
                </a:cubicBezTo>
                <a:cubicBezTo>
                  <a:pt x="91" y="17"/>
                  <a:pt x="85" y="29"/>
                  <a:pt x="79" y="29"/>
                </a:cubicBezTo>
                <a:cubicBezTo>
                  <a:pt x="73" y="29"/>
                  <a:pt x="68" y="17"/>
                  <a:pt x="67" y="0"/>
                </a:cubicBezTo>
                <a:cubicBezTo>
                  <a:pt x="62" y="15"/>
                  <a:pt x="55" y="24"/>
                  <a:pt x="51" y="23"/>
                </a:cubicBezTo>
                <a:cubicBezTo>
                  <a:pt x="48" y="22"/>
                  <a:pt x="46" y="17"/>
                  <a:pt x="46" y="9"/>
                </a:cubicBezTo>
                <a:cubicBezTo>
                  <a:pt x="39" y="19"/>
                  <a:pt x="30" y="24"/>
                  <a:pt x="26" y="21"/>
                </a:cubicBezTo>
                <a:cubicBezTo>
                  <a:pt x="24" y="20"/>
                  <a:pt x="24" y="18"/>
                  <a:pt x="23" y="15"/>
                </a:cubicBezTo>
                <a:cubicBezTo>
                  <a:pt x="0" y="44"/>
                  <a:pt x="0" y="44"/>
                  <a:pt x="0" y="44"/>
                </a:cubicBezTo>
                <a:cubicBezTo>
                  <a:pt x="142" y="44"/>
                  <a:pt x="142" y="44"/>
                  <a:pt x="142" y="4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8" y="16"/>
                  <a:pt x="117" y="18"/>
                  <a:pt x="116" y="19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71"/>
          <p:cNvSpPr>
            <a:spLocks/>
          </p:cNvSpPr>
          <p:nvPr/>
        </p:nvSpPr>
        <p:spPr bwMode="auto">
          <a:xfrm>
            <a:off x="7059177" y="4722812"/>
            <a:ext cx="357188" cy="266700"/>
          </a:xfrm>
          <a:custGeom>
            <a:avLst/>
            <a:gdLst>
              <a:gd name="T0" fmla="*/ 48 w 95"/>
              <a:gd name="T1" fmla="*/ 0 h 71"/>
              <a:gd name="T2" fmla="*/ 0 w 95"/>
              <a:gd name="T3" fmla="*/ 57 h 71"/>
              <a:gd name="T4" fmla="*/ 3 w 95"/>
              <a:gd name="T5" fmla="*/ 63 h 71"/>
              <a:gd name="T6" fmla="*/ 23 w 95"/>
              <a:gd name="T7" fmla="*/ 51 h 71"/>
              <a:gd name="T8" fmla="*/ 28 w 95"/>
              <a:gd name="T9" fmla="*/ 65 h 71"/>
              <a:gd name="T10" fmla="*/ 44 w 95"/>
              <a:gd name="T11" fmla="*/ 42 h 71"/>
              <a:gd name="T12" fmla="*/ 56 w 95"/>
              <a:gd name="T13" fmla="*/ 71 h 71"/>
              <a:gd name="T14" fmla="*/ 70 w 95"/>
              <a:gd name="T15" fmla="*/ 42 h 71"/>
              <a:gd name="T16" fmla="*/ 71 w 95"/>
              <a:gd name="T17" fmla="*/ 44 h 71"/>
              <a:gd name="T18" fmla="*/ 93 w 95"/>
              <a:gd name="T19" fmla="*/ 61 h 71"/>
              <a:gd name="T20" fmla="*/ 94 w 95"/>
              <a:gd name="T21" fmla="*/ 56 h 71"/>
              <a:gd name="T22" fmla="*/ 48 w 95"/>
              <a:gd name="T23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71">
                <a:moveTo>
                  <a:pt x="48" y="0"/>
                </a:moveTo>
                <a:cubicBezTo>
                  <a:pt x="0" y="57"/>
                  <a:pt x="0" y="57"/>
                  <a:pt x="0" y="57"/>
                </a:cubicBezTo>
                <a:cubicBezTo>
                  <a:pt x="1" y="60"/>
                  <a:pt x="1" y="62"/>
                  <a:pt x="3" y="63"/>
                </a:cubicBezTo>
                <a:cubicBezTo>
                  <a:pt x="7" y="66"/>
                  <a:pt x="16" y="61"/>
                  <a:pt x="23" y="51"/>
                </a:cubicBezTo>
                <a:cubicBezTo>
                  <a:pt x="23" y="59"/>
                  <a:pt x="25" y="64"/>
                  <a:pt x="28" y="65"/>
                </a:cubicBezTo>
                <a:cubicBezTo>
                  <a:pt x="32" y="66"/>
                  <a:pt x="39" y="57"/>
                  <a:pt x="44" y="42"/>
                </a:cubicBezTo>
                <a:cubicBezTo>
                  <a:pt x="45" y="59"/>
                  <a:pt x="50" y="71"/>
                  <a:pt x="56" y="71"/>
                </a:cubicBezTo>
                <a:cubicBezTo>
                  <a:pt x="62" y="71"/>
                  <a:pt x="68" y="59"/>
                  <a:pt x="70" y="42"/>
                </a:cubicBezTo>
                <a:cubicBezTo>
                  <a:pt x="71" y="43"/>
                  <a:pt x="71" y="43"/>
                  <a:pt x="71" y="44"/>
                </a:cubicBezTo>
                <a:cubicBezTo>
                  <a:pt x="80" y="56"/>
                  <a:pt x="89" y="64"/>
                  <a:pt x="93" y="61"/>
                </a:cubicBezTo>
                <a:cubicBezTo>
                  <a:pt x="94" y="60"/>
                  <a:pt x="95" y="58"/>
                  <a:pt x="94" y="56"/>
                </a:cubicBezTo>
                <a:lnTo>
                  <a:pt x="4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72"/>
          <p:cNvSpPr>
            <a:spLocks/>
          </p:cNvSpPr>
          <p:nvPr/>
        </p:nvSpPr>
        <p:spPr bwMode="auto">
          <a:xfrm>
            <a:off x="7013139" y="4637087"/>
            <a:ext cx="450850" cy="182563"/>
          </a:xfrm>
          <a:custGeom>
            <a:avLst/>
            <a:gdLst>
              <a:gd name="T0" fmla="*/ 92 w 120"/>
              <a:gd name="T1" fmla="*/ 31 h 49"/>
              <a:gd name="T2" fmla="*/ 71 w 120"/>
              <a:gd name="T3" fmla="*/ 4 h 49"/>
              <a:gd name="T4" fmla="*/ 69 w 120"/>
              <a:gd name="T5" fmla="*/ 0 h 49"/>
              <a:gd name="T6" fmla="*/ 68 w 120"/>
              <a:gd name="T7" fmla="*/ 2 h 49"/>
              <a:gd name="T8" fmla="*/ 53 w 120"/>
              <a:gd name="T9" fmla="*/ 33 h 49"/>
              <a:gd name="T10" fmla="*/ 50 w 120"/>
              <a:gd name="T11" fmla="*/ 6 h 49"/>
              <a:gd name="T12" fmla="*/ 49 w 120"/>
              <a:gd name="T13" fmla="*/ 8 h 49"/>
              <a:gd name="T14" fmla="*/ 27 w 120"/>
              <a:gd name="T15" fmla="*/ 34 h 49"/>
              <a:gd name="T16" fmla="*/ 26 w 120"/>
              <a:gd name="T17" fmla="*/ 20 h 49"/>
              <a:gd name="T18" fmla="*/ 0 w 120"/>
              <a:gd name="T19" fmla="*/ 49 h 49"/>
              <a:gd name="T20" fmla="*/ 120 w 120"/>
              <a:gd name="T21" fmla="*/ 49 h 49"/>
              <a:gd name="T22" fmla="*/ 94 w 120"/>
              <a:gd name="T23" fmla="*/ 20 h 49"/>
              <a:gd name="T24" fmla="*/ 92 w 120"/>
              <a:gd name="T25" fmla="*/ 3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49">
                <a:moveTo>
                  <a:pt x="92" y="31"/>
                </a:moveTo>
                <a:cubicBezTo>
                  <a:pt x="88" y="33"/>
                  <a:pt x="78" y="21"/>
                  <a:pt x="71" y="4"/>
                </a:cubicBezTo>
                <a:cubicBezTo>
                  <a:pt x="70" y="3"/>
                  <a:pt x="69" y="1"/>
                  <a:pt x="69" y="0"/>
                </a:cubicBezTo>
                <a:cubicBezTo>
                  <a:pt x="68" y="0"/>
                  <a:pt x="68" y="1"/>
                  <a:pt x="68" y="2"/>
                </a:cubicBezTo>
                <a:cubicBezTo>
                  <a:pt x="65" y="20"/>
                  <a:pt x="58" y="34"/>
                  <a:pt x="53" y="33"/>
                </a:cubicBezTo>
                <a:cubicBezTo>
                  <a:pt x="49" y="32"/>
                  <a:pt x="48" y="21"/>
                  <a:pt x="50" y="6"/>
                </a:cubicBezTo>
                <a:cubicBezTo>
                  <a:pt x="50" y="7"/>
                  <a:pt x="49" y="7"/>
                  <a:pt x="49" y="8"/>
                </a:cubicBezTo>
                <a:cubicBezTo>
                  <a:pt x="41" y="25"/>
                  <a:pt x="31" y="36"/>
                  <a:pt x="27" y="34"/>
                </a:cubicBezTo>
                <a:cubicBezTo>
                  <a:pt x="25" y="32"/>
                  <a:pt x="25" y="27"/>
                  <a:pt x="26" y="20"/>
                </a:cubicBezTo>
                <a:cubicBezTo>
                  <a:pt x="0" y="49"/>
                  <a:pt x="0" y="49"/>
                  <a:pt x="0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5"/>
                  <a:pt x="94" y="30"/>
                  <a:pt x="92" y="31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173"/>
          <p:cNvSpPr>
            <a:spLocks/>
          </p:cNvSpPr>
          <p:nvPr/>
        </p:nvSpPr>
        <p:spPr bwMode="auto">
          <a:xfrm>
            <a:off x="7108389" y="4565650"/>
            <a:ext cx="258763" cy="209550"/>
          </a:xfrm>
          <a:custGeom>
            <a:avLst/>
            <a:gdLst>
              <a:gd name="T0" fmla="*/ 35 w 69"/>
              <a:gd name="T1" fmla="*/ 0 h 56"/>
              <a:gd name="T2" fmla="*/ 1 w 69"/>
              <a:gd name="T3" fmla="*/ 41 h 56"/>
              <a:gd name="T4" fmla="*/ 2 w 69"/>
              <a:gd name="T5" fmla="*/ 53 h 56"/>
              <a:gd name="T6" fmla="*/ 24 w 69"/>
              <a:gd name="T7" fmla="*/ 35 h 56"/>
              <a:gd name="T8" fmla="*/ 28 w 69"/>
              <a:gd name="T9" fmla="*/ 52 h 56"/>
              <a:gd name="T10" fmla="*/ 45 w 69"/>
              <a:gd name="T11" fmla="*/ 33 h 56"/>
              <a:gd name="T12" fmla="*/ 67 w 69"/>
              <a:gd name="T13" fmla="*/ 50 h 56"/>
              <a:gd name="T14" fmla="*/ 69 w 69"/>
              <a:gd name="T15" fmla="*/ 41 h 56"/>
              <a:gd name="T16" fmla="*/ 35 w 69"/>
              <a:gd name="T1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" h="56">
                <a:moveTo>
                  <a:pt x="35" y="0"/>
                </a:moveTo>
                <a:cubicBezTo>
                  <a:pt x="1" y="41"/>
                  <a:pt x="1" y="41"/>
                  <a:pt x="1" y="41"/>
                </a:cubicBezTo>
                <a:cubicBezTo>
                  <a:pt x="0" y="48"/>
                  <a:pt x="0" y="52"/>
                  <a:pt x="2" y="53"/>
                </a:cubicBezTo>
                <a:cubicBezTo>
                  <a:pt x="6" y="56"/>
                  <a:pt x="24" y="36"/>
                  <a:pt x="24" y="35"/>
                </a:cubicBezTo>
                <a:cubicBezTo>
                  <a:pt x="22" y="50"/>
                  <a:pt x="24" y="52"/>
                  <a:pt x="28" y="52"/>
                </a:cubicBezTo>
                <a:cubicBezTo>
                  <a:pt x="41" y="54"/>
                  <a:pt x="44" y="31"/>
                  <a:pt x="45" y="33"/>
                </a:cubicBezTo>
                <a:cubicBezTo>
                  <a:pt x="52" y="50"/>
                  <a:pt x="63" y="52"/>
                  <a:pt x="67" y="50"/>
                </a:cubicBezTo>
                <a:cubicBezTo>
                  <a:pt x="69" y="49"/>
                  <a:pt x="69" y="45"/>
                  <a:pt x="69" y="41"/>
                </a:cubicBezTo>
                <a:lnTo>
                  <a:pt x="35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74"/>
          <p:cNvSpPr>
            <a:spLocks/>
          </p:cNvSpPr>
          <p:nvPr/>
        </p:nvSpPr>
        <p:spPr bwMode="auto">
          <a:xfrm>
            <a:off x="7059177" y="4483100"/>
            <a:ext cx="360363" cy="157163"/>
          </a:xfrm>
          <a:custGeom>
            <a:avLst/>
            <a:gdLst>
              <a:gd name="T0" fmla="*/ 64 w 96"/>
              <a:gd name="T1" fmla="*/ 20 h 42"/>
              <a:gd name="T2" fmla="*/ 55 w 96"/>
              <a:gd name="T3" fmla="*/ 10 h 42"/>
              <a:gd name="T4" fmla="*/ 51 w 96"/>
              <a:gd name="T5" fmla="*/ 16 h 42"/>
              <a:gd name="T6" fmla="*/ 45 w 96"/>
              <a:gd name="T7" fmla="*/ 0 h 42"/>
              <a:gd name="T8" fmla="*/ 34 w 96"/>
              <a:gd name="T9" fmla="*/ 20 h 42"/>
              <a:gd name="T10" fmla="*/ 31 w 96"/>
              <a:gd name="T11" fmla="*/ 8 h 42"/>
              <a:gd name="T12" fmla="*/ 0 w 96"/>
              <a:gd name="T13" fmla="*/ 42 h 42"/>
              <a:gd name="T14" fmla="*/ 96 w 96"/>
              <a:gd name="T15" fmla="*/ 42 h 42"/>
              <a:gd name="T16" fmla="*/ 64 w 96"/>
              <a:gd name="T17" fmla="*/ 7 h 42"/>
              <a:gd name="T18" fmla="*/ 64 w 96"/>
              <a:gd name="T19" fmla="*/ 2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" h="42">
                <a:moveTo>
                  <a:pt x="64" y="20"/>
                </a:moveTo>
                <a:cubicBezTo>
                  <a:pt x="62" y="20"/>
                  <a:pt x="57" y="20"/>
                  <a:pt x="55" y="10"/>
                </a:cubicBezTo>
                <a:cubicBezTo>
                  <a:pt x="54" y="14"/>
                  <a:pt x="52" y="16"/>
                  <a:pt x="51" y="16"/>
                </a:cubicBezTo>
                <a:cubicBezTo>
                  <a:pt x="48" y="16"/>
                  <a:pt x="46" y="9"/>
                  <a:pt x="45" y="0"/>
                </a:cubicBezTo>
                <a:cubicBezTo>
                  <a:pt x="41" y="12"/>
                  <a:pt x="36" y="20"/>
                  <a:pt x="34" y="20"/>
                </a:cubicBezTo>
                <a:cubicBezTo>
                  <a:pt x="32" y="19"/>
                  <a:pt x="31" y="14"/>
                  <a:pt x="31" y="8"/>
                </a:cubicBezTo>
                <a:cubicBezTo>
                  <a:pt x="0" y="42"/>
                  <a:pt x="0" y="42"/>
                  <a:pt x="0" y="42"/>
                </a:cubicBezTo>
                <a:cubicBezTo>
                  <a:pt x="96" y="42"/>
                  <a:pt x="96" y="42"/>
                  <a:pt x="96" y="4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16"/>
                  <a:pt x="66" y="19"/>
                  <a:pt x="64" y="20"/>
                </a:cubicBezTo>
                <a:close/>
              </a:path>
            </a:pathLst>
          </a:custGeom>
          <a:solidFill>
            <a:srgbClr val="415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175"/>
          <p:cNvSpPr>
            <a:spLocks/>
          </p:cNvSpPr>
          <p:nvPr/>
        </p:nvSpPr>
        <p:spPr bwMode="auto">
          <a:xfrm>
            <a:off x="7141727" y="4452937"/>
            <a:ext cx="187325" cy="138113"/>
          </a:xfrm>
          <a:custGeom>
            <a:avLst/>
            <a:gdLst>
              <a:gd name="T0" fmla="*/ 26 w 50"/>
              <a:gd name="T1" fmla="*/ 0 h 37"/>
              <a:gd name="T2" fmla="*/ 9 w 50"/>
              <a:gd name="T3" fmla="*/ 20 h 37"/>
              <a:gd name="T4" fmla="*/ 7 w 50"/>
              <a:gd name="T5" fmla="*/ 34 h 37"/>
              <a:gd name="T6" fmla="*/ 23 w 50"/>
              <a:gd name="T7" fmla="*/ 15 h 37"/>
              <a:gd name="T8" fmla="*/ 29 w 50"/>
              <a:gd name="T9" fmla="*/ 25 h 37"/>
              <a:gd name="T10" fmla="*/ 33 w 50"/>
              <a:gd name="T11" fmla="*/ 18 h 37"/>
              <a:gd name="T12" fmla="*/ 44 w 50"/>
              <a:gd name="T13" fmla="*/ 37 h 37"/>
              <a:gd name="T14" fmla="*/ 42 w 50"/>
              <a:gd name="T15" fmla="*/ 19 h 37"/>
              <a:gd name="T16" fmla="*/ 26 w 50"/>
              <a:gd name="T17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37">
                <a:moveTo>
                  <a:pt x="26" y="0"/>
                </a:moveTo>
                <a:cubicBezTo>
                  <a:pt x="9" y="20"/>
                  <a:pt x="9" y="20"/>
                  <a:pt x="9" y="20"/>
                </a:cubicBezTo>
                <a:cubicBezTo>
                  <a:pt x="4" y="25"/>
                  <a:pt x="0" y="34"/>
                  <a:pt x="7" y="34"/>
                </a:cubicBezTo>
                <a:cubicBezTo>
                  <a:pt x="10" y="34"/>
                  <a:pt x="19" y="28"/>
                  <a:pt x="23" y="15"/>
                </a:cubicBezTo>
                <a:cubicBezTo>
                  <a:pt x="24" y="25"/>
                  <a:pt x="26" y="25"/>
                  <a:pt x="29" y="25"/>
                </a:cubicBezTo>
                <a:cubicBezTo>
                  <a:pt x="30" y="25"/>
                  <a:pt x="32" y="22"/>
                  <a:pt x="33" y="18"/>
                </a:cubicBezTo>
                <a:cubicBezTo>
                  <a:pt x="35" y="28"/>
                  <a:pt x="38" y="37"/>
                  <a:pt x="44" y="37"/>
                </a:cubicBezTo>
                <a:cubicBezTo>
                  <a:pt x="50" y="37"/>
                  <a:pt x="47" y="27"/>
                  <a:pt x="42" y="19"/>
                </a:cubicBezTo>
                <a:lnTo>
                  <a:pt x="26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Freeform 53"/>
          <p:cNvSpPr>
            <a:spLocks noEditPoints="1"/>
          </p:cNvSpPr>
          <p:nvPr/>
        </p:nvSpPr>
        <p:spPr bwMode="auto">
          <a:xfrm>
            <a:off x="3421062" y="3240087"/>
            <a:ext cx="600075" cy="2298700"/>
          </a:xfrm>
          <a:custGeom>
            <a:avLst/>
            <a:gdLst>
              <a:gd name="T0" fmla="*/ 343 w 378"/>
              <a:gd name="T1" fmla="*/ 164 h 1448"/>
              <a:gd name="T2" fmla="*/ 277 w 378"/>
              <a:gd name="T3" fmla="*/ 168 h 1448"/>
              <a:gd name="T4" fmla="*/ 329 w 378"/>
              <a:gd name="T5" fmla="*/ 29 h 1448"/>
              <a:gd name="T6" fmla="*/ 359 w 378"/>
              <a:gd name="T7" fmla="*/ 22 h 1448"/>
              <a:gd name="T8" fmla="*/ 359 w 378"/>
              <a:gd name="T9" fmla="*/ 0 h 1448"/>
              <a:gd name="T10" fmla="*/ 336 w 378"/>
              <a:gd name="T11" fmla="*/ 0 h 1448"/>
              <a:gd name="T12" fmla="*/ 333 w 378"/>
              <a:gd name="T13" fmla="*/ 12 h 1448"/>
              <a:gd name="T14" fmla="*/ 177 w 378"/>
              <a:gd name="T15" fmla="*/ 26 h 1448"/>
              <a:gd name="T16" fmla="*/ 19 w 378"/>
              <a:gd name="T17" fmla="*/ 15 h 1448"/>
              <a:gd name="T18" fmla="*/ 19 w 378"/>
              <a:gd name="T19" fmla="*/ 0 h 1448"/>
              <a:gd name="T20" fmla="*/ 0 w 378"/>
              <a:gd name="T21" fmla="*/ 0 h 1448"/>
              <a:gd name="T22" fmla="*/ 0 w 378"/>
              <a:gd name="T23" fmla="*/ 22 h 1448"/>
              <a:gd name="T24" fmla="*/ 26 w 378"/>
              <a:gd name="T25" fmla="*/ 26 h 1448"/>
              <a:gd name="T26" fmla="*/ 76 w 378"/>
              <a:gd name="T27" fmla="*/ 161 h 1448"/>
              <a:gd name="T28" fmla="*/ 31 w 378"/>
              <a:gd name="T29" fmla="*/ 164 h 1448"/>
              <a:gd name="T30" fmla="*/ 28 w 378"/>
              <a:gd name="T31" fmla="*/ 152 h 1448"/>
              <a:gd name="T32" fmla="*/ 9 w 378"/>
              <a:gd name="T33" fmla="*/ 152 h 1448"/>
              <a:gd name="T34" fmla="*/ 9 w 378"/>
              <a:gd name="T35" fmla="*/ 173 h 1448"/>
              <a:gd name="T36" fmla="*/ 161 w 378"/>
              <a:gd name="T37" fmla="*/ 223 h 1448"/>
              <a:gd name="T38" fmla="*/ 161 w 378"/>
              <a:gd name="T39" fmla="*/ 1448 h 1448"/>
              <a:gd name="T40" fmla="*/ 199 w 378"/>
              <a:gd name="T41" fmla="*/ 1448 h 1448"/>
              <a:gd name="T42" fmla="*/ 199 w 378"/>
              <a:gd name="T43" fmla="*/ 225 h 1448"/>
              <a:gd name="T44" fmla="*/ 378 w 378"/>
              <a:gd name="T45" fmla="*/ 173 h 1448"/>
              <a:gd name="T46" fmla="*/ 378 w 378"/>
              <a:gd name="T47" fmla="*/ 152 h 1448"/>
              <a:gd name="T48" fmla="*/ 345 w 378"/>
              <a:gd name="T49" fmla="*/ 152 h 1448"/>
              <a:gd name="T50" fmla="*/ 343 w 378"/>
              <a:gd name="T51" fmla="*/ 164 h 1448"/>
              <a:gd name="T52" fmla="*/ 187 w 378"/>
              <a:gd name="T53" fmla="*/ 173 h 1448"/>
              <a:gd name="T54" fmla="*/ 87 w 378"/>
              <a:gd name="T55" fmla="*/ 161 h 1448"/>
              <a:gd name="T56" fmla="*/ 38 w 378"/>
              <a:gd name="T57" fmla="*/ 29 h 1448"/>
              <a:gd name="T58" fmla="*/ 177 w 378"/>
              <a:gd name="T59" fmla="*/ 50 h 1448"/>
              <a:gd name="T60" fmla="*/ 314 w 378"/>
              <a:gd name="T61" fmla="*/ 29 h 1448"/>
              <a:gd name="T62" fmla="*/ 265 w 378"/>
              <a:gd name="T63" fmla="*/ 164 h 1448"/>
              <a:gd name="T64" fmla="*/ 267 w 378"/>
              <a:gd name="T65" fmla="*/ 164 h 1448"/>
              <a:gd name="T66" fmla="*/ 187 w 378"/>
              <a:gd name="T67" fmla="*/ 173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8" h="1448">
                <a:moveTo>
                  <a:pt x="343" y="164"/>
                </a:moveTo>
                <a:lnTo>
                  <a:pt x="277" y="168"/>
                </a:lnTo>
                <a:lnTo>
                  <a:pt x="329" y="29"/>
                </a:lnTo>
                <a:lnTo>
                  <a:pt x="359" y="22"/>
                </a:lnTo>
                <a:lnTo>
                  <a:pt x="359" y="0"/>
                </a:lnTo>
                <a:lnTo>
                  <a:pt x="336" y="0"/>
                </a:lnTo>
                <a:lnTo>
                  <a:pt x="333" y="12"/>
                </a:lnTo>
                <a:lnTo>
                  <a:pt x="177" y="26"/>
                </a:lnTo>
                <a:lnTo>
                  <a:pt x="19" y="15"/>
                </a:lnTo>
                <a:lnTo>
                  <a:pt x="19" y="0"/>
                </a:lnTo>
                <a:lnTo>
                  <a:pt x="0" y="0"/>
                </a:lnTo>
                <a:lnTo>
                  <a:pt x="0" y="22"/>
                </a:lnTo>
                <a:lnTo>
                  <a:pt x="26" y="26"/>
                </a:lnTo>
                <a:lnTo>
                  <a:pt x="76" y="161"/>
                </a:lnTo>
                <a:lnTo>
                  <a:pt x="31" y="164"/>
                </a:lnTo>
                <a:lnTo>
                  <a:pt x="28" y="152"/>
                </a:lnTo>
                <a:lnTo>
                  <a:pt x="9" y="152"/>
                </a:lnTo>
                <a:lnTo>
                  <a:pt x="9" y="173"/>
                </a:lnTo>
                <a:lnTo>
                  <a:pt x="161" y="223"/>
                </a:lnTo>
                <a:lnTo>
                  <a:pt x="161" y="1448"/>
                </a:lnTo>
                <a:lnTo>
                  <a:pt x="199" y="1448"/>
                </a:lnTo>
                <a:lnTo>
                  <a:pt x="199" y="225"/>
                </a:lnTo>
                <a:lnTo>
                  <a:pt x="378" y="173"/>
                </a:lnTo>
                <a:lnTo>
                  <a:pt x="378" y="152"/>
                </a:lnTo>
                <a:lnTo>
                  <a:pt x="345" y="152"/>
                </a:lnTo>
                <a:lnTo>
                  <a:pt x="343" y="164"/>
                </a:lnTo>
                <a:close/>
                <a:moveTo>
                  <a:pt x="187" y="173"/>
                </a:moveTo>
                <a:lnTo>
                  <a:pt x="87" y="161"/>
                </a:lnTo>
                <a:lnTo>
                  <a:pt x="38" y="29"/>
                </a:lnTo>
                <a:lnTo>
                  <a:pt x="177" y="50"/>
                </a:lnTo>
                <a:lnTo>
                  <a:pt x="314" y="29"/>
                </a:lnTo>
                <a:lnTo>
                  <a:pt x="265" y="164"/>
                </a:lnTo>
                <a:lnTo>
                  <a:pt x="267" y="164"/>
                </a:lnTo>
                <a:lnTo>
                  <a:pt x="187" y="173"/>
                </a:lnTo>
                <a:close/>
              </a:path>
            </a:pathLst>
          </a:custGeom>
          <a:solidFill>
            <a:srgbClr val="4857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9293983" y="2023029"/>
            <a:ext cx="648586" cy="290512"/>
          </a:xfrm>
          <a:prstGeom prst="rect">
            <a:avLst/>
          </a:prstGeom>
          <a:solidFill>
            <a:srgbClr val="B8D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1" name="Group 210"/>
          <p:cNvGrpSpPr/>
          <p:nvPr/>
        </p:nvGrpSpPr>
        <p:grpSpPr>
          <a:xfrm>
            <a:off x="-1858560" y="345188"/>
            <a:ext cx="1397049" cy="3373438"/>
            <a:chOff x="-1328261" y="469476"/>
            <a:chExt cx="1397049" cy="3373438"/>
          </a:xfrm>
        </p:grpSpPr>
        <p:grpSp>
          <p:nvGrpSpPr>
            <p:cNvPr id="209" name="Group 208"/>
            <p:cNvGrpSpPr/>
            <p:nvPr/>
          </p:nvGrpSpPr>
          <p:grpSpPr>
            <a:xfrm>
              <a:off x="-1129150" y="2021146"/>
              <a:ext cx="1046454" cy="1764782"/>
              <a:chOff x="3276599" y="3435350"/>
              <a:chExt cx="374650" cy="631825"/>
            </a:xfrm>
          </p:grpSpPr>
          <p:sp>
            <p:nvSpPr>
              <p:cNvPr id="205" name="Freeform 176"/>
              <p:cNvSpPr>
                <a:spLocks/>
              </p:cNvSpPr>
              <p:nvPr/>
            </p:nvSpPr>
            <p:spPr bwMode="auto">
              <a:xfrm>
                <a:off x="3276599" y="3954462"/>
                <a:ext cx="374650" cy="112713"/>
              </a:xfrm>
              <a:custGeom>
                <a:avLst/>
                <a:gdLst>
                  <a:gd name="T0" fmla="*/ 96 w 100"/>
                  <a:gd name="T1" fmla="*/ 14 h 30"/>
                  <a:gd name="T2" fmla="*/ 96 w 100"/>
                  <a:gd name="T3" fmla="*/ 5 h 30"/>
                  <a:gd name="T4" fmla="*/ 92 w 100"/>
                  <a:gd name="T5" fmla="*/ 0 h 30"/>
                  <a:gd name="T6" fmla="*/ 88 w 100"/>
                  <a:gd name="T7" fmla="*/ 5 h 30"/>
                  <a:gd name="T8" fmla="*/ 88 w 100"/>
                  <a:gd name="T9" fmla="*/ 10 h 30"/>
                  <a:gd name="T10" fmla="*/ 12 w 100"/>
                  <a:gd name="T11" fmla="*/ 10 h 30"/>
                  <a:gd name="T12" fmla="*/ 12 w 100"/>
                  <a:gd name="T13" fmla="*/ 5 h 30"/>
                  <a:gd name="T14" fmla="*/ 8 w 100"/>
                  <a:gd name="T15" fmla="*/ 0 h 30"/>
                  <a:gd name="T16" fmla="*/ 4 w 100"/>
                  <a:gd name="T17" fmla="*/ 5 h 30"/>
                  <a:gd name="T18" fmla="*/ 4 w 100"/>
                  <a:gd name="T19" fmla="*/ 14 h 30"/>
                  <a:gd name="T20" fmla="*/ 1 w 100"/>
                  <a:gd name="T21" fmla="*/ 20 h 30"/>
                  <a:gd name="T22" fmla="*/ 4 w 100"/>
                  <a:gd name="T23" fmla="*/ 28 h 30"/>
                  <a:gd name="T24" fmla="*/ 7 w 100"/>
                  <a:gd name="T25" fmla="*/ 29 h 30"/>
                  <a:gd name="T26" fmla="*/ 8 w 100"/>
                  <a:gd name="T27" fmla="*/ 29 h 30"/>
                  <a:gd name="T28" fmla="*/ 9 w 100"/>
                  <a:gd name="T29" fmla="*/ 30 h 30"/>
                  <a:gd name="T30" fmla="*/ 91 w 100"/>
                  <a:gd name="T31" fmla="*/ 30 h 30"/>
                  <a:gd name="T32" fmla="*/ 92 w 100"/>
                  <a:gd name="T33" fmla="*/ 29 h 30"/>
                  <a:gd name="T34" fmla="*/ 93 w 100"/>
                  <a:gd name="T35" fmla="*/ 29 h 30"/>
                  <a:gd name="T36" fmla="*/ 96 w 100"/>
                  <a:gd name="T37" fmla="*/ 28 h 30"/>
                  <a:gd name="T38" fmla="*/ 99 w 100"/>
                  <a:gd name="T39" fmla="*/ 20 h 30"/>
                  <a:gd name="T40" fmla="*/ 96 w 100"/>
                  <a:gd name="T41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0" h="30">
                    <a:moveTo>
                      <a:pt x="96" y="14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2"/>
                      <a:pt x="94" y="0"/>
                      <a:pt x="92" y="0"/>
                    </a:cubicBezTo>
                    <a:cubicBezTo>
                      <a:pt x="90" y="0"/>
                      <a:pt x="88" y="2"/>
                      <a:pt x="88" y="5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6" y="0"/>
                      <a:pt x="4" y="2"/>
                      <a:pt x="4" y="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0" y="16"/>
                      <a:pt x="1" y="18"/>
                      <a:pt x="1" y="20"/>
                    </a:cubicBezTo>
                    <a:cubicBezTo>
                      <a:pt x="1" y="23"/>
                      <a:pt x="2" y="26"/>
                      <a:pt x="4" y="28"/>
                    </a:cubicBezTo>
                    <a:cubicBezTo>
                      <a:pt x="5" y="28"/>
                      <a:pt x="6" y="29"/>
                      <a:pt x="7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30"/>
                      <a:pt x="9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2" y="29"/>
                      <a:pt x="92" y="29"/>
                    </a:cubicBezTo>
                    <a:cubicBezTo>
                      <a:pt x="92" y="29"/>
                      <a:pt x="93" y="29"/>
                      <a:pt x="93" y="29"/>
                    </a:cubicBezTo>
                    <a:cubicBezTo>
                      <a:pt x="94" y="29"/>
                      <a:pt x="95" y="29"/>
                      <a:pt x="96" y="28"/>
                    </a:cubicBezTo>
                    <a:cubicBezTo>
                      <a:pt x="98" y="26"/>
                      <a:pt x="99" y="23"/>
                      <a:pt x="99" y="20"/>
                    </a:cubicBezTo>
                    <a:cubicBezTo>
                      <a:pt x="99" y="18"/>
                      <a:pt x="100" y="16"/>
                      <a:pt x="96" y="14"/>
                    </a:cubicBez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177"/>
              <p:cNvSpPr>
                <a:spLocks/>
              </p:cNvSpPr>
              <p:nvPr/>
            </p:nvSpPr>
            <p:spPr bwMode="auto">
              <a:xfrm>
                <a:off x="3298824" y="3803650"/>
                <a:ext cx="330200" cy="241300"/>
              </a:xfrm>
              <a:custGeom>
                <a:avLst/>
                <a:gdLst>
                  <a:gd name="T0" fmla="*/ 78 w 88"/>
                  <a:gd name="T1" fmla="*/ 0 h 64"/>
                  <a:gd name="T2" fmla="*/ 10 w 88"/>
                  <a:gd name="T3" fmla="*/ 0 h 64"/>
                  <a:gd name="T4" fmla="*/ 0 w 88"/>
                  <a:gd name="T5" fmla="*/ 10 h 64"/>
                  <a:gd name="T6" fmla="*/ 0 w 88"/>
                  <a:gd name="T7" fmla="*/ 56 h 64"/>
                  <a:gd name="T8" fmla="*/ 10 w 88"/>
                  <a:gd name="T9" fmla="*/ 64 h 64"/>
                  <a:gd name="T10" fmla="*/ 78 w 88"/>
                  <a:gd name="T11" fmla="*/ 64 h 64"/>
                  <a:gd name="T12" fmla="*/ 88 w 88"/>
                  <a:gd name="T13" fmla="*/ 56 h 64"/>
                  <a:gd name="T14" fmla="*/ 88 w 88"/>
                  <a:gd name="T15" fmla="*/ 10 h 64"/>
                  <a:gd name="T16" fmla="*/ 78 w 88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64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1"/>
                      <a:pt x="5" y="64"/>
                      <a:pt x="10" y="64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3" y="64"/>
                      <a:pt x="88" y="61"/>
                      <a:pt x="88" y="5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88" y="6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78"/>
              <p:cNvSpPr>
                <a:spLocks/>
              </p:cNvSpPr>
              <p:nvPr/>
            </p:nvSpPr>
            <p:spPr bwMode="auto">
              <a:xfrm>
                <a:off x="3298824" y="3743325"/>
                <a:ext cx="330200" cy="150813"/>
              </a:xfrm>
              <a:custGeom>
                <a:avLst/>
                <a:gdLst>
                  <a:gd name="T0" fmla="*/ 78 w 88"/>
                  <a:gd name="T1" fmla="*/ 0 h 40"/>
                  <a:gd name="T2" fmla="*/ 10 w 88"/>
                  <a:gd name="T3" fmla="*/ 0 h 40"/>
                  <a:gd name="T4" fmla="*/ 0 w 88"/>
                  <a:gd name="T5" fmla="*/ 5 h 40"/>
                  <a:gd name="T6" fmla="*/ 0 w 88"/>
                  <a:gd name="T7" fmla="*/ 35 h 40"/>
                  <a:gd name="T8" fmla="*/ 10 w 88"/>
                  <a:gd name="T9" fmla="*/ 40 h 40"/>
                  <a:gd name="T10" fmla="*/ 78 w 88"/>
                  <a:gd name="T11" fmla="*/ 40 h 40"/>
                  <a:gd name="T12" fmla="*/ 88 w 88"/>
                  <a:gd name="T13" fmla="*/ 35 h 40"/>
                  <a:gd name="T14" fmla="*/ 88 w 88"/>
                  <a:gd name="T15" fmla="*/ 5 h 40"/>
                  <a:gd name="T16" fmla="*/ 78 w 88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40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2"/>
                      <a:pt x="0" y="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5" y="40"/>
                      <a:pt x="10" y="40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83" y="40"/>
                      <a:pt x="88" y="38"/>
                      <a:pt x="88" y="3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2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79"/>
              <p:cNvSpPr>
                <a:spLocks/>
              </p:cNvSpPr>
              <p:nvPr/>
            </p:nvSpPr>
            <p:spPr bwMode="auto">
              <a:xfrm>
                <a:off x="3290887" y="3435350"/>
                <a:ext cx="288925" cy="331788"/>
              </a:xfrm>
              <a:custGeom>
                <a:avLst/>
                <a:gdLst>
                  <a:gd name="T0" fmla="*/ 29 w 77"/>
                  <a:gd name="T1" fmla="*/ 84 h 88"/>
                  <a:gd name="T2" fmla="*/ 20 w 77"/>
                  <a:gd name="T3" fmla="*/ 74 h 88"/>
                  <a:gd name="T4" fmla="*/ 20 w 77"/>
                  <a:gd name="T5" fmla="*/ 12 h 88"/>
                  <a:gd name="T6" fmla="*/ 22 w 77"/>
                  <a:gd name="T7" fmla="*/ 12 h 88"/>
                  <a:gd name="T8" fmla="*/ 27 w 77"/>
                  <a:gd name="T9" fmla="*/ 12 h 88"/>
                  <a:gd name="T10" fmla="*/ 32 w 77"/>
                  <a:gd name="T11" fmla="*/ 12 h 88"/>
                  <a:gd name="T12" fmla="*/ 32 w 77"/>
                  <a:gd name="T13" fmla="*/ 10 h 88"/>
                  <a:gd name="T14" fmla="*/ 32 w 77"/>
                  <a:gd name="T15" fmla="*/ 0 h 88"/>
                  <a:gd name="T16" fmla="*/ 28 w 77"/>
                  <a:gd name="T17" fmla="*/ 0 h 88"/>
                  <a:gd name="T18" fmla="*/ 28 w 77"/>
                  <a:gd name="T19" fmla="*/ 8 h 88"/>
                  <a:gd name="T20" fmla="*/ 20 w 77"/>
                  <a:gd name="T21" fmla="*/ 8 h 88"/>
                  <a:gd name="T22" fmla="*/ 20 w 77"/>
                  <a:gd name="T23" fmla="*/ 0 h 88"/>
                  <a:gd name="T24" fmla="*/ 16 w 77"/>
                  <a:gd name="T25" fmla="*/ 0 h 88"/>
                  <a:gd name="T26" fmla="*/ 16 w 77"/>
                  <a:gd name="T27" fmla="*/ 8 h 88"/>
                  <a:gd name="T28" fmla="*/ 0 w 77"/>
                  <a:gd name="T29" fmla="*/ 8 h 88"/>
                  <a:gd name="T30" fmla="*/ 0 w 77"/>
                  <a:gd name="T31" fmla="*/ 12 h 88"/>
                  <a:gd name="T32" fmla="*/ 14 w 77"/>
                  <a:gd name="T33" fmla="*/ 12 h 88"/>
                  <a:gd name="T34" fmla="*/ 12 w 77"/>
                  <a:gd name="T35" fmla="*/ 17 h 88"/>
                  <a:gd name="T36" fmla="*/ 12 w 77"/>
                  <a:gd name="T37" fmla="*/ 20 h 88"/>
                  <a:gd name="T38" fmla="*/ 8 w 77"/>
                  <a:gd name="T39" fmla="*/ 20 h 88"/>
                  <a:gd name="T40" fmla="*/ 8 w 77"/>
                  <a:gd name="T41" fmla="*/ 24 h 88"/>
                  <a:gd name="T42" fmla="*/ 12 w 77"/>
                  <a:gd name="T43" fmla="*/ 24 h 88"/>
                  <a:gd name="T44" fmla="*/ 12 w 77"/>
                  <a:gd name="T45" fmla="*/ 80 h 88"/>
                  <a:gd name="T46" fmla="*/ 23 w 77"/>
                  <a:gd name="T47" fmla="*/ 88 h 88"/>
                  <a:gd name="T48" fmla="*/ 69 w 77"/>
                  <a:gd name="T49" fmla="*/ 88 h 88"/>
                  <a:gd name="T50" fmla="*/ 77 w 77"/>
                  <a:gd name="T51" fmla="*/ 83 h 88"/>
                  <a:gd name="T52" fmla="*/ 75 w 77"/>
                  <a:gd name="T53" fmla="*/ 84 h 88"/>
                  <a:gd name="T54" fmla="*/ 29 w 77"/>
                  <a:gd name="T5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88">
                    <a:moveTo>
                      <a:pt x="29" y="84"/>
                    </a:moveTo>
                    <a:cubicBezTo>
                      <a:pt x="24" y="84"/>
                      <a:pt x="20" y="79"/>
                      <a:pt x="20" y="7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2" y="15"/>
                      <a:pt x="12" y="17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4"/>
                      <a:pt x="18" y="88"/>
                      <a:pt x="23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3" y="88"/>
                      <a:pt x="76" y="86"/>
                      <a:pt x="77" y="83"/>
                    </a:cubicBezTo>
                    <a:cubicBezTo>
                      <a:pt x="76" y="83"/>
                      <a:pt x="75" y="84"/>
                      <a:pt x="75" y="84"/>
                    </a:cubicBezTo>
                    <a:lnTo>
                      <a:pt x="29" y="84"/>
                    </a:ln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0" name="Rectangle 209"/>
            <p:cNvSpPr/>
            <p:nvPr/>
          </p:nvSpPr>
          <p:spPr>
            <a:xfrm>
              <a:off x="-1328261" y="469476"/>
              <a:ext cx="1397049" cy="33734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2" name="Freeform 221"/>
          <p:cNvSpPr/>
          <p:nvPr/>
        </p:nvSpPr>
        <p:spPr>
          <a:xfrm>
            <a:off x="-481584" y="1975103"/>
            <a:ext cx="6784848" cy="1408766"/>
          </a:xfrm>
          <a:custGeom>
            <a:avLst/>
            <a:gdLst>
              <a:gd name="connsiteX0" fmla="*/ 0 w 6784848"/>
              <a:gd name="connsiteY0" fmla="*/ 0 h 1455040"/>
              <a:gd name="connsiteX1" fmla="*/ 1033272 w 6784848"/>
              <a:gd name="connsiteY1" fmla="*/ 393192 h 1455040"/>
              <a:gd name="connsiteX2" fmla="*/ 2852928 w 6784848"/>
              <a:gd name="connsiteY2" fmla="*/ 1261872 h 1455040"/>
              <a:gd name="connsiteX3" fmla="*/ 3922776 w 6784848"/>
              <a:gd name="connsiteY3" fmla="*/ 1298448 h 1455040"/>
              <a:gd name="connsiteX4" fmla="*/ 5760720 w 6784848"/>
              <a:gd name="connsiteY4" fmla="*/ 1408176 h 1455040"/>
              <a:gd name="connsiteX5" fmla="*/ 6784848 w 6784848"/>
              <a:gd name="connsiteY5" fmla="*/ 438912 h 1455040"/>
              <a:gd name="connsiteX0" fmla="*/ 0 w 6784848"/>
              <a:gd name="connsiteY0" fmla="*/ 0 h 1400152"/>
              <a:gd name="connsiteX1" fmla="*/ 1033272 w 6784848"/>
              <a:gd name="connsiteY1" fmla="*/ 393192 h 1400152"/>
              <a:gd name="connsiteX2" fmla="*/ 2852928 w 6784848"/>
              <a:gd name="connsiteY2" fmla="*/ 1261872 h 1400152"/>
              <a:gd name="connsiteX3" fmla="*/ 3922776 w 6784848"/>
              <a:gd name="connsiteY3" fmla="*/ 1298448 h 1400152"/>
              <a:gd name="connsiteX4" fmla="*/ 5733288 w 6784848"/>
              <a:gd name="connsiteY4" fmla="*/ 1344168 h 1400152"/>
              <a:gd name="connsiteX5" fmla="*/ 6784848 w 6784848"/>
              <a:gd name="connsiteY5" fmla="*/ 438912 h 1400152"/>
              <a:gd name="connsiteX0" fmla="*/ 0 w 6784848"/>
              <a:gd name="connsiteY0" fmla="*/ 0 h 1363493"/>
              <a:gd name="connsiteX1" fmla="*/ 1033272 w 6784848"/>
              <a:gd name="connsiteY1" fmla="*/ 393192 h 1363493"/>
              <a:gd name="connsiteX2" fmla="*/ 2852928 w 6784848"/>
              <a:gd name="connsiteY2" fmla="*/ 1261872 h 1363493"/>
              <a:gd name="connsiteX3" fmla="*/ 3922776 w 6784848"/>
              <a:gd name="connsiteY3" fmla="*/ 1298448 h 1363493"/>
              <a:gd name="connsiteX4" fmla="*/ 5724144 w 6784848"/>
              <a:gd name="connsiteY4" fmla="*/ 1298448 h 1363493"/>
              <a:gd name="connsiteX5" fmla="*/ 6784848 w 6784848"/>
              <a:gd name="connsiteY5" fmla="*/ 438912 h 1363493"/>
              <a:gd name="connsiteX0" fmla="*/ 0 w 6784848"/>
              <a:gd name="connsiteY0" fmla="*/ 0 h 1368663"/>
              <a:gd name="connsiteX1" fmla="*/ 1033272 w 6784848"/>
              <a:gd name="connsiteY1" fmla="*/ 393192 h 1368663"/>
              <a:gd name="connsiteX2" fmla="*/ 2916936 w 6784848"/>
              <a:gd name="connsiteY2" fmla="*/ 1133856 h 1368663"/>
              <a:gd name="connsiteX3" fmla="*/ 3922776 w 6784848"/>
              <a:gd name="connsiteY3" fmla="*/ 1298448 h 1368663"/>
              <a:gd name="connsiteX4" fmla="*/ 5724144 w 6784848"/>
              <a:gd name="connsiteY4" fmla="*/ 1298448 h 1368663"/>
              <a:gd name="connsiteX5" fmla="*/ 6784848 w 6784848"/>
              <a:gd name="connsiteY5" fmla="*/ 438912 h 1368663"/>
              <a:gd name="connsiteX0" fmla="*/ 0 w 6784848"/>
              <a:gd name="connsiteY0" fmla="*/ 0 h 1365276"/>
              <a:gd name="connsiteX1" fmla="*/ 1033272 w 6784848"/>
              <a:gd name="connsiteY1" fmla="*/ 393192 h 1365276"/>
              <a:gd name="connsiteX2" fmla="*/ 2862072 w 6784848"/>
              <a:gd name="connsiteY2" fmla="*/ 1216152 h 1365276"/>
              <a:gd name="connsiteX3" fmla="*/ 3922776 w 6784848"/>
              <a:gd name="connsiteY3" fmla="*/ 1298448 h 1365276"/>
              <a:gd name="connsiteX4" fmla="*/ 5724144 w 6784848"/>
              <a:gd name="connsiteY4" fmla="*/ 1298448 h 1365276"/>
              <a:gd name="connsiteX5" fmla="*/ 6784848 w 6784848"/>
              <a:gd name="connsiteY5" fmla="*/ 438912 h 1365276"/>
              <a:gd name="connsiteX0" fmla="*/ 0 w 6784848"/>
              <a:gd name="connsiteY0" fmla="*/ 0 h 1408766"/>
              <a:gd name="connsiteX1" fmla="*/ 1033272 w 6784848"/>
              <a:gd name="connsiteY1" fmla="*/ 393192 h 1408766"/>
              <a:gd name="connsiteX2" fmla="*/ 3922776 w 6784848"/>
              <a:gd name="connsiteY2" fmla="*/ 1298448 h 1408766"/>
              <a:gd name="connsiteX3" fmla="*/ 5724144 w 6784848"/>
              <a:gd name="connsiteY3" fmla="*/ 1298448 h 1408766"/>
              <a:gd name="connsiteX4" fmla="*/ 6784848 w 6784848"/>
              <a:gd name="connsiteY4" fmla="*/ 438912 h 140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4848" h="1408766">
                <a:moveTo>
                  <a:pt x="0" y="0"/>
                </a:moveTo>
                <a:cubicBezTo>
                  <a:pt x="278892" y="91440"/>
                  <a:pt x="379476" y="176784"/>
                  <a:pt x="1033272" y="393192"/>
                </a:cubicBezTo>
                <a:cubicBezTo>
                  <a:pt x="1687068" y="609600"/>
                  <a:pt x="3140964" y="1147572"/>
                  <a:pt x="3922776" y="1298448"/>
                </a:cubicBezTo>
                <a:cubicBezTo>
                  <a:pt x="4704588" y="1449324"/>
                  <a:pt x="5247132" y="1441704"/>
                  <a:pt x="5724144" y="1298448"/>
                </a:cubicBezTo>
                <a:cubicBezTo>
                  <a:pt x="6201156" y="1155192"/>
                  <a:pt x="6511290" y="851916"/>
                  <a:pt x="6784848" y="438912"/>
                </a:cubicBezTo>
              </a:path>
            </a:pathLst>
          </a:custGeom>
          <a:noFill/>
          <a:ln w="19050">
            <a:solidFill>
              <a:srgbClr val="6068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>
            <a:off x="-463296" y="1645920"/>
            <a:ext cx="7114032" cy="1740837"/>
          </a:xfrm>
          <a:custGeom>
            <a:avLst/>
            <a:gdLst>
              <a:gd name="connsiteX0" fmla="*/ 0 w 7123176"/>
              <a:gd name="connsiteY0" fmla="*/ 0 h 1607240"/>
              <a:gd name="connsiteX1" fmla="*/ 1170432 w 7123176"/>
              <a:gd name="connsiteY1" fmla="*/ 438912 h 1607240"/>
              <a:gd name="connsiteX2" fmla="*/ 2130552 w 7123176"/>
              <a:gd name="connsiteY2" fmla="*/ 649224 h 1607240"/>
              <a:gd name="connsiteX3" fmla="*/ 3182112 w 7123176"/>
              <a:gd name="connsiteY3" fmla="*/ 1271016 h 1607240"/>
              <a:gd name="connsiteX4" fmla="*/ 4480560 w 7123176"/>
              <a:gd name="connsiteY4" fmla="*/ 1527048 h 1607240"/>
              <a:gd name="connsiteX5" fmla="*/ 6044184 w 7123176"/>
              <a:gd name="connsiteY5" fmla="*/ 1536192 h 1607240"/>
              <a:gd name="connsiteX6" fmla="*/ 7123176 w 7123176"/>
              <a:gd name="connsiteY6" fmla="*/ 676656 h 1607240"/>
              <a:gd name="connsiteX7" fmla="*/ 7123176 w 7123176"/>
              <a:gd name="connsiteY7" fmla="*/ 676656 h 1607240"/>
              <a:gd name="connsiteX8" fmla="*/ 7123176 w 7123176"/>
              <a:gd name="connsiteY8" fmla="*/ 676656 h 1607240"/>
              <a:gd name="connsiteX0" fmla="*/ 0 w 7114032"/>
              <a:gd name="connsiteY0" fmla="*/ 0 h 1707824"/>
              <a:gd name="connsiteX1" fmla="*/ 1161288 w 7114032"/>
              <a:gd name="connsiteY1" fmla="*/ 539496 h 1707824"/>
              <a:gd name="connsiteX2" fmla="*/ 2121408 w 7114032"/>
              <a:gd name="connsiteY2" fmla="*/ 749808 h 1707824"/>
              <a:gd name="connsiteX3" fmla="*/ 3172968 w 7114032"/>
              <a:gd name="connsiteY3" fmla="*/ 1371600 h 1707824"/>
              <a:gd name="connsiteX4" fmla="*/ 4471416 w 7114032"/>
              <a:gd name="connsiteY4" fmla="*/ 1627632 h 1707824"/>
              <a:gd name="connsiteX5" fmla="*/ 6035040 w 7114032"/>
              <a:gd name="connsiteY5" fmla="*/ 1636776 h 1707824"/>
              <a:gd name="connsiteX6" fmla="*/ 7114032 w 7114032"/>
              <a:gd name="connsiteY6" fmla="*/ 777240 h 1707824"/>
              <a:gd name="connsiteX7" fmla="*/ 7114032 w 7114032"/>
              <a:gd name="connsiteY7" fmla="*/ 777240 h 1707824"/>
              <a:gd name="connsiteX8" fmla="*/ 7114032 w 7114032"/>
              <a:gd name="connsiteY8" fmla="*/ 777240 h 1707824"/>
              <a:gd name="connsiteX0" fmla="*/ 0 w 7114032"/>
              <a:gd name="connsiteY0" fmla="*/ 0 h 1707824"/>
              <a:gd name="connsiteX1" fmla="*/ 1197864 w 7114032"/>
              <a:gd name="connsiteY1" fmla="*/ 475488 h 1707824"/>
              <a:gd name="connsiteX2" fmla="*/ 2121408 w 7114032"/>
              <a:gd name="connsiteY2" fmla="*/ 749808 h 1707824"/>
              <a:gd name="connsiteX3" fmla="*/ 3172968 w 7114032"/>
              <a:gd name="connsiteY3" fmla="*/ 1371600 h 1707824"/>
              <a:gd name="connsiteX4" fmla="*/ 4471416 w 7114032"/>
              <a:gd name="connsiteY4" fmla="*/ 1627632 h 1707824"/>
              <a:gd name="connsiteX5" fmla="*/ 6035040 w 7114032"/>
              <a:gd name="connsiteY5" fmla="*/ 1636776 h 1707824"/>
              <a:gd name="connsiteX6" fmla="*/ 7114032 w 7114032"/>
              <a:gd name="connsiteY6" fmla="*/ 777240 h 1707824"/>
              <a:gd name="connsiteX7" fmla="*/ 7114032 w 7114032"/>
              <a:gd name="connsiteY7" fmla="*/ 777240 h 1707824"/>
              <a:gd name="connsiteX8" fmla="*/ 7114032 w 7114032"/>
              <a:gd name="connsiteY8" fmla="*/ 777240 h 1707824"/>
              <a:gd name="connsiteX0" fmla="*/ 0 w 7114032"/>
              <a:gd name="connsiteY0" fmla="*/ 0 h 1707824"/>
              <a:gd name="connsiteX1" fmla="*/ 1197864 w 7114032"/>
              <a:gd name="connsiteY1" fmla="*/ 475488 h 1707824"/>
              <a:gd name="connsiteX2" fmla="*/ 2121408 w 7114032"/>
              <a:gd name="connsiteY2" fmla="*/ 749808 h 1707824"/>
              <a:gd name="connsiteX3" fmla="*/ 3172968 w 7114032"/>
              <a:gd name="connsiteY3" fmla="*/ 1371600 h 1707824"/>
              <a:gd name="connsiteX4" fmla="*/ 4471416 w 7114032"/>
              <a:gd name="connsiteY4" fmla="*/ 1627632 h 1707824"/>
              <a:gd name="connsiteX5" fmla="*/ 6035040 w 7114032"/>
              <a:gd name="connsiteY5" fmla="*/ 1636776 h 1707824"/>
              <a:gd name="connsiteX6" fmla="*/ 7114032 w 7114032"/>
              <a:gd name="connsiteY6" fmla="*/ 777240 h 1707824"/>
              <a:gd name="connsiteX7" fmla="*/ 7114032 w 7114032"/>
              <a:gd name="connsiteY7" fmla="*/ 777240 h 1707824"/>
              <a:gd name="connsiteX8" fmla="*/ 7114032 w 7114032"/>
              <a:gd name="connsiteY8" fmla="*/ 777240 h 1707824"/>
              <a:gd name="connsiteX0" fmla="*/ 0 w 7114032"/>
              <a:gd name="connsiteY0" fmla="*/ 0 h 1707824"/>
              <a:gd name="connsiteX1" fmla="*/ 2121408 w 7114032"/>
              <a:gd name="connsiteY1" fmla="*/ 749808 h 1707824"/>
              <a:gd name="connsiteX2" fmla="*/ 3172968 w 7114032"/>
              <a:gd name="connsiteY2" fmla="*/ 1371600 h 1707824"/>
              <a:gd name="connsiteX3" fmla="*/ 4471416 w 7114032"/>
              <a:gd name="connsiteY3" fmla="*/ 1627632 h 1707824"/>
              <a:gd name="connsiteX4" fmla="*/ 6035040 w 7114032"/>
              <a:gd name="connsiteY4" fmla="*/ 1636776 h 1707824"/>
              <a:gd name="connsiteX5" fmla="*/ 7114032 w 7114032"/>
              <a:gd name="connsiteY5" fmla="*/ 777240 h 1707824"/>
              <a:gd name="connsiteX6" fmla="*/ 7114032 w 7114032"/>
              <a:gd name="connsiteY6" fmla="*/ 777240 h 1707824"/>
              <a:gd name="connsiteX7" fmla="*/ 7114032 w 7114032"/>
              <a:gd name="connsiteY7" fmla="*/ 777240 h 1707824"/>
              <a:gd name="connsiteX0" fmla="*/ 0 w 7114032"/>
              <a:gd name="connsiteY0" fmla="*/ 0 h 1740837"/>
              <a:gd name="connsiteX1" fmla="*/ 2121408 w 7114032"/>
              <a:gd name="connsiteY1" fmla="*/ 749808 h 1740837"/>
              <a:gd name="connsiteX2" fmla="*/ 4471416 w 7114032"/>
              <a:gd name="connsiteY2" fmla="*/ 1627632 h 1740837"/>
              <a:gd name="connsiteX3" fmla="*/ 6035040 w 7114032"/>
              <a:gd name="connsiteY3" fmla="*/ 1636776 h 1740837"/>
              <a:gd name="connsiteX4" fmla="*/ 7114032 w 7114032"/>
              <a:gd name="connsiteY4" fmla="*/ 777240 h 1740837"/>
              <a:gd name="connsiteX5" fmla="*/ 7114032 w 7114032"/>
              <a:gd name="connsiteY5" fmla="*/ 777240 h 1740837"/>
              <a:gd name="connsiteX6" fmla="*/ 7114032 w 7114032"/>
              <a:gd name="connsiteY6" fmla="*/ 777240 h 174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4032" h="1740837">
                <a:moveTo>
                  <a:pt x="0" y="0"/>
                </a:moveTo>
                <a:lnTo>
                  <a:pt x="2121408" y="749808"/>
                </a:lnTo>
                <a:cubicBezTo>
                  <a:pt x="2866644" y="1021080"/>
                  <a:pt x="3819144" y="1479804"/>
                  <a:pt x="4471416" y="1627632"/>
                </a:cubicBezTo>
                <a:cubicBezTo>
                  <a:pt x="5123688" y="1775460"/>
                  <a:pt x="5594604" y="1778508"/>
                  <a:pt x="6035040" y="1636776"/>
                </a:cubicBezTo>
                <a:cubicBezTo>
                  <a:pt x="6475476" y="1495044"/>
                  <a:pt x="7114032" y="777240"/>
                  <a:pt x="7114032" y="777240"/>
                </a:cubicBezTo>
                <a:lnTo>
                  <a:pt x="7114032" y="777240"/>
                </a:lnTo>
                <a:lnTo>
                  <a:pt x="7114032" y="777240"/>
                </a:lnTo>
              </a:path>
            </a:pathLst>
          </a:custGeom>
          <a:noFill/>
          <a:ln w="19050">
            <a:solidFill>
              <a:srgbClr val="6068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8" name="Group 237"/>
          <p:cNvGrpSpPr/>
          <p:nvPr/>
        </p:nvGrpSpPr>
        <p:grpSpPr>
          <a:xfrm>
            <a:off x="4340224" y="-812008"/>
            <a:ext cx="374650" cy="631825"/>
            <a:chOff x="3276599" y="3435350"/>
            <a:chExt cx="374650" cy="631825"/>
          </a:xfrm>
        </p:grpSpPr>
        <p:sp>
          <p:nvSpPr>
            <p:cNvPr id="234" name="Freeform 176"/>
            <p:cNvSpPr>
              <a:spLocks/>
            </p:cNvSpPr>
            <p:nvPr/>
          </p:nvSpPr>
          <p:spPr bwMode="auto">
            <a:xfrm>
              <a:off x="3276599" y="3954462"/>
              <a:ext cx="374650" cy="112713"/>
            </a:xfrm>
            <a:custGeom>
              <a:avLst/>
              <a:gdLst>
                <a:gd name="T0" fmla="*/ 96 w 100"/>
                <a:gd name="T1" fmla="*/ 14 h 30"/>
                <a:gd name="T2" fmla="*/ 96 w 100"/>
                <a:gd name="T3" fmla="*/ 5 h 30"/>
                <a:gd name="T4" fmla="*/ 92 w 100"/>
                <a:gd name="T5" fmla="*/ 0 h 30"/>
                <a:gd name="T6" fmla="*/ 88 w 100"/>
                <a:gd name="T7" fmla="*/ 5 h 30"/>
                <a:gd name="T8" fmla="*/ 88 w 100"/>
                <a:gd name="T9" fmla="*/ 10 h 30"/>
                <a:gd name="T10" fmla="*/ 12 w 100"/>
                <a:gd name="T11" fmla="*/ 10 h 30"/>
                <a:gd name="T12" fmla="*/ 12 w 100"/>
                <a:gd name="T13" fmla="*/ 5 h 30"/>
                <a:gd name="T14" fmla="*/ 8 w 100"/>
                <a:gd name="T15" fmla="*/ 0 h 30"/>
                <a:gd name="T16" fmla="*/ 4 w 100"/>
                <a:gd name="T17" fmla="*/ 5 h 30"/>
                <a:gd name="T18" fmla="*/ 4 w 100"/>
                <a:gd name="T19" fmla="*/ 14 h 30"/>
                <a:gd name="T20" fmla="*/ 1 w 100"/>
                <a:gd name="T21" fmla="*/ 20 h 30"/>
                <a:gd name="T22" fmla="*/ 4 w 100"/>
                <a:gd name="T23" fmla="*/ 28 h 30"/>
                <a:gd name="T24" fmla="*/ 7 w 100"/>
                <a:gd name="T25" fmla="*/ 29 h 30"/>
                <a:gd name="T26" fmla="*/ 8 w 100"/>
                <a:gd name="T27" fmla="*/ 29 h 30"/>
                <a:gd name="T28" fmla="*/ 9 w 100"/>
                <a:gd name="T29" fmla="*/ 30 h 30"/>
                <a:gd name="T30" fmla="*/ 91 w 100"/>
                <a:gd name="T31" fmla="*/ 30 h 30"/>
                <a:gd name="T32" fmla="*/ 92 w 100"/>
                <a:gd name="T33" fmla="*/ 29 h 30"/>
                <a:gd name="T34" fmla="*/ 93 w 100"/>
                <a:gd name="T35" fmla="*/ 29 h 30"/>
                <a:gd name="T36" fmla="*/ 96 w 100"/>
                <a:gd name="T37" fmla="*/ 28 h 30"/>
                <a:gd name="T38" fmla="*/ 99 w 100"/>
                <a:gd name="T39" fmla="*/ 20 h 30"/>
                <a:gd name="T40" fmla="*/ 96 w 100"/>
                <a:gd name="T4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30">
                  <a:moveTo>
                    <a:pt x="96" y="14"/>
                  </a:moveTo>
                  <a:cubicBezTo>
                    <a:pt x="96" y="5"/>
                    <a:pt x="96" y="5"/>
                    <a:pt x="96" y="5"/>
                  </a:cubicBezTo>
                  <a:cubicBezTo>
                    <a:pt x="96" y="2"/>
                    <a:pt x="94" y="0"/>
                    <a:pt x="92" y="0"/>
                  </a:cubicBezTo>
                  <a:cubicBezTo>
                    <a:pt x="90" y="0"/>
                    <a:pt x="88" y="2"/>
                    <a:pt x="88" y="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0" y="0"/>
                    <a:pt x="8" y="0"/>
                  </a:cubicBezTo>
                  <a:cubicBezTo>
                    <a:pt x="6" y="0"/>
                    <a:pt x="4" y="2"/>
                    <a:pt x="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0" y="16"/>
                    <a:pt x="1" y="18"/>
                    <a:pt x="1" y="20"/>
                  </a:cubicBezTo>
                  <a:cubicBezTo>
                    <a:pt x="1" y="23"/>
                    <a:pt x="2" y="26"/>
                    <a:pt x="4" y="28"/>
                  </a:cubicBezTo>
                  <a:cubicBezTo>
                    <a:pt x="5" y="28"/>
                    <a:pt x="6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30"/>
                    <a:pt x="9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2" y="29"/>
                    <a:pt x="92" y="29"/>
                  </a:cubicBezTo>
                  <a:cubicBezTo>
                    <a:pt x="92" y="29"/>
                    <a:pt x="93" y="29"/>
                    <a:pt x="93" y="29"/>
                  </a:cubicBezTo>
                  <a:cubicBezTo>
                    <a:pt x="94" y="29"/>
                    <a:pt x="95" y="29"/>
                    <a:pt x="96" y="28"/>
                  </a:cubicBezTo>
                  <a:cubicBezTo>
                    <a:pt x="98" y="26"/>
                    <a:pt x="99" y="23"/>
                    <a:pt x="99" y="20"/>
                  </a:cubicBezTo>
                  <a:cubicBezTo>
                    <a:pt x="99" y="18"/>
                    <a:pt x="100" y="16"/>
                    <a:pt x="96" y="14"/>
                  </a:cubicBezTo>
                  <a:close/>
                </a:path>
              </a:pathLst>
            </a:custGeom>
            <a:solidFill>
              <a:srgbClr val="48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177"/>
            <p:cNvSpPr>
              <a:spLocks/>
            </p:cNvSpPr>
            <p:nvPr/>
          </p:nvSpPr>
          <p:spPr bwMode="auto">
            <a:xfrm>
              <a:off x="3298824" y="3803650"/>
              <a:ext cx="330200" cy="241300"/>
            </a:xfrm>
            <a:custGeom>
              <a:avLst/>
              <a:gdLst>
                <a:gd name="T0" fmla="*/ 78 w 88"/>
                <a:gd name="T1" fmla="*/ 0 h 64"/>
                <a:gd name="T2" fmla="*/ 10 w 88"/>
                <a:gd name="T3" fmla="*/ 0 h 64"/>
                <a:gd name="T4" fmla="*/ 0 w 88"/>
                <a:gd name="T5" fmla="*/ 10 h 64"/>
                <a:gd name="T6" fmla="*/ 0 w 88"/>
                <a:gd name="T7" fmla="*/ 56 h 64"/>
                <a:gd name="T8" fmla="*/ 10 w 88"/>
                <a:gd name="T9" fmla="*/ 64 h 64"/>
                <a:gd name="T10" fmla="*/ 78 w 88"/>
                <a:gd name="T11" fmla="*/ 64 h 64"/>
                <a:gd name="T12" fmla="*/ 88 w 88"/>
                <a:gd name="T13" fmla="*/ 56 h 64"/>
                <a:gd name="T14" fmla="*/ 88 w 88"/>
                <a:gd name="T15" fmla="*/ 10 h 64"/>
                <a:gd name="T16" fmla="*/ 78 w 88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64">
                  <a:moveTo>
                    <a:pt x="7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6"/>
                    <a:pt x="0" y="1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4"/>
                    <a:pt x="10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3" y="64"/>
                    <a:pt x="88" y="61"/>
                    <a:pt x="88" y="56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6"/>
                    <a:pt x="83" y="0"/>
                    <a:pt x="78" y="0"/>
                  </a:cubicBezTo>
                  <a:close/>
                </a:path>
              </a:pathLst>
            </a:custGeom>
            <a:noFill/>
            <a:ln w="14288" cap="flat">
              <a:solidFill>
                <a:srgbClr val="48575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78"/>
            <p:cNvSpPr>
              <a:spLocks/>
            </p:cNvSpPr>
            <p:nvPr/>
          </p:nvSpPr>
          <p:spPr bwMode="auto">
            <a:xfrm>
              <a:off x="3298824" y="3743325"/>
              <a:ext cx="330200" cy="150813"/>
            </a:xfrm>
            <a:custGeom>
              <a:avLst/>
              <a:gdLst>
                <a:gd name="T0" fmla="*/ 78 w 88"/>
                <a:gd name="T1" fmla="*/ 0 h 40"/>
                <a:gd name="T2" fmla="*/ 10 w 88"/>
                <a:gd name="T3" fmla="*/ 0 h 40"/>
                <a:gd name="T4" fmla="*/ 0 w 88"/>
                <a:gd name="T5" fmla="*/ 5 h 40"/>
                <a:gd name="T6" fmla="*/ 0 w 88"/>
                <a:gd name="T7" fmla="*/ 35 h 40"/>
                <a:gd name="T8" fmla="*/ 10 w 88"/>
                <a:gd name="T9" fmla="*/ 40 h 40"/>
                <a:gd name="T10" fmla="*/ 78 w 88"/>
                <a:gd name="T11" fmla="*/ 40 h 40"/>
                <a:gd name="T12" fmla="*/ 88 w 88"/>
                <a:gd name="T13" fmla="*/ 35 h 40"/>
                <a:gd name="T14" fmla="*/ 88 w 88"/>
                <a:gd name="T15" fmla="*/ 5 h 40"/>
                <a:gd name="T16" fmla="*/ 78 w 88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40">
                  <a:moveTo>
                    <a:pt x="7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2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5" y="40"/>
                    <a:pt x="10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83" y="40"/>
                    <a:pt x="88" y="38"/>
                    <a:pt x="88" y="3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3" y="0"/>
                    <a:pt x="78" y="0"/>
                  </a:cubicBezTo>
                  <a:close/>
                </a:path>
              </a:pathLst>
            </a:custGeom>
            <a:noFill/>
            <a:ln w="14288" cap="flat">
              <a:solidFill>
                <a:srgbClr val="48575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79"/>
            <p:cNvSpPr>
              <a:spLocks/>
            </p:cNvSpPr>
            <p:nvPr/>
          </p:nvSpPr>
          <p:spPr bwMode="auto">
            <a:xfrm>
              <a:off x="3290887" y="3435350"/>
              <a:ext cx="288925" cy="331788"/>
            </a:xfrm>
            <a:custGeom>
              <a:avLst/>
              <a:gdLst>
                <a:gd name="T0" fmla="*/ 29 w 77"/>
                <a:gd name="T1" fmla="*/ 84 h 88"/>
                <a:gd name="T2" fmla="*/ 20 w 77"/>
                <a:gd name="T3" fmla="*/ 74 h 88"/>
                <a:gd name="T4" fmla="*/ 20 w 77"/>
                <a:gd name="T5" fmla="*/ 12 h 88"/>
                <a:gd name="T6" fmla="*/ 22 w 77"/>
                <a:gd name="T7" fmla="*/ 12 h 88"/>
                <a:gd name="T8" fmla="*/ 27 w 77"/>
                <a:gd name="T9" fmla="*/ 12 h 88"/>
                <a:gd name="T10" fmla="*/ 32 w 77"/>
                <a:gd name="T11" fmla="*/ 12 h 88"/>
                <a:gd name="T12" fmla="*/ 32 w 77"/>
                <a:gd name="T13" fmla="*/ 10 h 88"/>
                <a:gd name="T14" fmla="*/ 32 w 77"/>
                <a:gd name="T15" fmla="*/ 0 h 88"/>
                <a:gd name="T16" fmla="*/ 28 w 77"/>
                <a:gd name="T17" fmla="*/ 0 h 88"/>
                <a:gd name="T18" fmla="*/ 28 w 77"/>
                <a:gd name="T19" fmla="*/ 8 h 88"/>
                <a:gd name="T20" fmla="*/ 20 w 77"/>
                <a:gd name="T21" fmla="*/ 8 h 88"/>
                <a:gd name="T22" fmla="*/ 20 w 77"/>
                <a:gd name="T23" fmla="*/ 0 h 88"/>
                <a:gd name="T24" fmla="*/ 16 w 77"/>
                <a:gd name="T25" fmla="*/ 0 h 88"/>
                <a:gd name="T26" fmla="*/ 16 w 77"/>
                <a:gd name="T27" fmla="*/ 8 h 88"/>
                <a:gd name="T28" fmla="*/ 0 w 77"/>
                <a:gd name="T29" fmla="*/ 8 h 88"/>
                <a:gd name="T30" fmla="*/ 0 w 77"/>
                <a:gd name="T31" fmla="*/ 12 h 88"/>
                <a:gd name="T32" fmla="*/ 14 w 77"/>
                <a:gd name="T33" fmla="*/ 12 h 88"/>
                <a:gd name="T34" fmla="*/ 12 w 77"/>
                <a:gd name="T35" fmla="*/ 17 h 88"/>
                <a:gd name="T36" fmla="*/ 12 w 77"/>
                <a:gd name="T37" fmla="*/ 20 h 88"/>
                <a:gd name="T38" fmla="*/ 8 w 77"/>
                <a:gd name="T39" fmla="*/ 20 h 88"/>
                <a:gd name="T40" fmla="*/ 8 w 77"/>
                <a:gd name="T41" fmla="*/ 24 h 88"/>
                <a:gd name="T42" fmla="*/ 12 w 77"/>
                <a:gd name="T43" fmla="*/ 24 h 88"/>
                <a:gd name="T44" fmla="*/ 12 w 77"/>
                <a:gd name="T45" fmla="*/ 80 h 88"/>
                <a:gd name="T46" fmla="*/ 23 w 77"/>
                <a:gd name="T47" fmla="*/ 88 h 88"/>
                <a:gd name="T48" fmla="*/ 69 w 77"/>
                <a:gd name="T49" fmla="*/ 88 h 88"/>
                <a:gd name="T50" fmla="*/ 77 w 77"/>
                <a:gd name="T51" fmla="*/ 83 h 88"/>
                <a:gd name="T52" fmla="*/ 75 w 77"/>
                <a:gd name="T53" fmla="*/ 84 h 88"/>
                <a:gd name="T54" fmla="*/ 29 w 77"/>
                <a:gd name="T55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29" y="84"/>
                  </a:moveTo>
                  <a:cubicBezTo>
                    <a:pt x="24" y="84"/>
                    <a:pt x="20" y="79"/>
                    <a:pt x="20" y="7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2" y="15"/>
                    <a:pt x="12" y="1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4"/>
                    <a:pt x="18" y="88"/>
                    <a:pt x="23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3" y="88"/>
                    <a:pt x="76" y="86"/>
                    <a:pt x="77" y="83"/>
                  </a:cubicBezTo>
                  <a:cubicBezTo>
                    <a:pt x="76" y="83"/>
                    <a:pt x="75" y="84"/>
                    <a:pt x="75" y="84"/>
                  </a:cubicBezTo>
                  <a:lnTo>
                    <a:pt x="29" y="84"/>
                  </a:lnTo>
                  <a:close/>
                </a:path>
              </a:pathLst>
            </a:custGeom>
            <a:solidFill>
              <a:srgbClr val="485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-1870833" y="358774"/>
            <a:ext cx="1397049" cy="3373438"/>
            <a:chOff x="-1328261" y="469476"/>
            <a:chExt cx="1397049" cy="3373438"/>
          </a:xfrm>
        </p:grpSpPr>
        <p:grpSp>
          <p:nvGrpSpPr>
            <p:cNvPr id="240" name="Group 239"/>
            <p:cNvGrpSpPr/>
            <p:nvPr/>
          </p:nvGrpSpPr>
          <p:grpSpPr>
            <a:xfrm>
              <a:off x="-1129150" y="2021146"/>
              <a:ext cx="1046454" cy="1764782"/>
              <a:chOff x="3276599" y="3435350"/>
              <a:chExt cx="374650" cy="631825"/>
            </a:xfrm>
          </p:grpSpPr>
          <p:sp>
            <p:nvSpPr>
              <p:cNvPr id="242" name="Freeform 176"/>
              <p:cNvSpPr>
                <a:spLocks/>
              </p:cNvSpPr>
              <p:nvPr/>
            </p:nvSpPr>
            <p:spPr bwMode="auto">
              <a:xfrm>
                <a:off x="3276599" y="3954462"/>
                <a:ext cx="374650" cy="112713"/>
              </a:xfrm>
              <a:custGeom>
                <a:avLst/>
                <a:gdLst>
                  <a:gd name="T0" fmla="*/ 96 w 100"/>
                  <a:gd name="T1" fmla="*/ 14 h 30"/>
                  <a:gd name="T2" fmla="*/ 96 w 100"/>
                  <a:gd name="T3" fmla="*/ 5 h 30"/>
                  <a:gd name="T4" fmla="*/ 92 w 100"/>
                  <a:gd name="T5" fmla="*/ 0 h 30"/>
                  <a:gd name="T6" fmla="*/ 88 w 100"/>
                  <a:gd name="T7" fmla="*/ 5 h 30"/>
                  <a:gd name="T8" fmla="*/ 88 w 100"/>
                  <a:gd name="T9" fmla="*/ 10 h 30"/>
                  <a:gd name="T10" fmla="*/ 12 w 100"/>
                  <a:gd name="T11" fmla="*/ 10 h 30"/>
                  <a:gd name="T12" fmla="*/ 12 w 100"/>
                  <a:gd name="T13" fmla="*/ 5 h 30"/>
                  <a:gd name="T14" fmla="*/ 8 w 100"/>
                  <a:gd name="T15" fmla="*/ 0 h 30"/>
                  <a:gd name="T16" fmla="*/ 4 w 100"/>
                  <a:gd name="T17" fmla="*/ 5 h 30"/>
                  <a:gd name="T18" fmla="*/ 4 w 100"/>
                  <a:gd name="T19" fmla="*/ 14 h 30"/>
                  <a:gd name="T20" fmla="*/ 1 w 100"/>
                  <a:gd name="T21" fmla="*/ 20 h 30"/>
                  <a:gd name="T22" fmla="*/ 4 w 100"/>
                  <a:gd name="T23" fmla="*/ 28 h 30"/>
                  <a:gd name="T24" fmla="*/ 7 w 100"/>
                  <a:gd name="T25" fmla="*/ 29 h 30"/>
                  <a:gd name="T26" fmla="*/ 8 w 100"/>
                  <a:gd name="T27" fmla="*/ 29 h 30"/>
                  <a:gd name="T28" fmla="*/ 9 w 100"/>
                  <a:gd name="T29" fmla="*/ 30 h 30"/>
                  <a:gd name="T30" fmla="*/ 91 w 100"/>
                  <a:gd name="T31" fmla="*/ 30 h 30"/>
                  <a:gd name="T32" fmla="*/ 92 w 100"/>
                  <a:gd name="T33" fmla="*/ 29 h 30"/>
                  <a:gd name="T34" fmla="*/ 93 w 100"/>
                  <a:gd name="T35" fmla="*/ 29 h 30"/>
                  <a:gd name="T36" fmla="*/ 96 w 100"/>
                  <a:gd name="T37" fmla="*/ 28 h 30"/>
                  <a:gd name="T38" fmla="*/ 99 w 100"/>
                  <a:gd name="T39" fmla="*/ 20 h 30"/>
                  <a:gd name="T40" fmla="*/ 96 w 100"/>
                  <a:gd name="T41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0" h="30">
                    <a:moveTo>
                      <a:pt x="96" y="14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2"/>
                      <a:pt x="94" y="0"/>
                      <a:pt x="92" y="0"/>
                    </a:cubicBezTo>
                    <a:cubicBezTo>
                      <a:pt x="90" y="0"/>
                      <a:pt x="88" y="2"/>
                      <a:pt x="88" y="5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6" y="0"/>
                      <a:pt x="4" y="2"/>
                      <a:pt x="4" y="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0" y="16"/>
                      <a:pt x="1" y="18"/>
                      <a:pt x="1" y="20"/>
                    </a:cubicBezTo>
                    <a:cubicBezTo>
                      <a:pt x="1" y="23"/>
                      <a:pt x="2" y="26"/>
                      <a:pt x="4" y="28"/>
                    </a:cubicBezTo>
                    <a:cubicBezTo>
                      <a:pt x="5" y="28"/>
                      <a:pt x="6" y="29"/>
                      <a:pt x="7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30"/>
                      <a:pt x="9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2" y="29"/>
                      <a:pt x="92" y="29"/>
                    </a:cubicBezTo>
                    <a:cubicBezTo>
                      <a:pt x="92" y="29"/>
                      <a:pt x="93" y="29"/>
                      <a:pt x="93" y="29"/>
                    </a:cubicBezTo>
                    <a:cubicBezTo>
                      <a:pt x="94" y="29"/>
                      <a:pt x="95" y="29"/>
                      <a:pt x="96" y="28"/>
                    </a:cubicBezTo>
                    <a:cubicBezTo>
                      <a:pt x="98" y="26"/>
                      <a:pt x="99" y="23"/>
                      <a:pt x="99" y="20"/>
                    </a:cubicBezTo>
                    <a:cubicBezTo>
                      <a:pt x="99" y="18"/>
                      <a:pt x="100" y="16"/>
                      <a:pt x="96" y="14"/>
                    </a:cubicBez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77"/>
              <p:cNvSpPr>
                <a:spLocks/>
              </p:cNvSpPr>
              <p:nvPr/>
            </p:nvSpPr>
            <p:spPr bwMode="auto">
              <a:xfrm>
                <a:off x="3298824" y="3803650"/>
                <a:ext cx="330200" cy="241300"/>
              </a:xfrm>
              <a:custGeom>
                <a:avLst/>
                <a:gdLst>
                  <a:gd name="T0" fmla="*/ 78 w 88"/>
                  <a:gd name="T1" fmla="*/ 0 h 64"/>
                  <a:gd name="T2" fmla="*/ 10 w 88"/>
                  <a:gd name="T3" fmla="*/ 0 h 64"/>
                  <a:gd name="T4" fmla="*/ 0 w 88"/>
                  <a:gd name="T5" fmla="*/ 10 h 64"/>
                  <a:gd name="T6" fmla="*/ 0 w 88"/>
                  <a:gd name="T7" fmla="*/ 56 h 64"/>
                  <a:gd name="T8" fmla="*/ 10 w 88"/>
                  <a:gd name="T9" fmla="*/ 64 h 64"/>
                  <a:gd name="T10" fmla="*/ 78 w 88"/>
                  <a:gd name="T11" fmla="*/ 64 h 64"/>
                  <a:gd name="T12" fmla="*/ 88 w 88"/>
                  <a:gd name="T13" fmla="*/ 56 h 64"/>
                  <a:gd name="T14" fmla="*/ 88 w 88"/>
                  <a:gd name="T15" fmla="*/ 10 h 64"/>
                  <a:gd name="T16" fmla="*/ 78 w 88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64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1"/>
                      <a:pt x="5" y="64"/>
                      <a:pt x="10" y="64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3" y="64"/>
                      <a:pt x="88" y="61"/>
                      <a:pt x="88" y="5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88" y="6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78"/>
              <p:cNvSpPr>
                <a:spLocks/>
              </p:cNvSpPr>
              <p:nvPr/>
            </p:nvSpPr>
            <p:spPr bwMode="auto">
              <a:xfrm>
                <a:off x="3298824" y="3743325"/>
                <a:ext cx="330200" cy="150813"/>
              </a:xfrm>
              <a:custGeom>
                <a:avLst/>
                <a:gdLst>
                  <a:gd name="T0" fmla="*/ 78 w 88"/>
                  <a:gd name="T1" fmla="*/ 0 h 40"/>
                  <a:gd name="T2" fmla="*/ 10 w 88"/>
                  <a:gd name="T3" fmla="*/ 0 h 40"/>
                  <a:gd name="T4" fmla="*/ 0 w 88"/>
                  <a:gd name="T5" fmla="*/ 5 h 40"/>
                  <a:gd name="T6" fmla="*/ 0 w 88"/>
                  <a:gd name="T7" fmla="*/ 35 h 40"/>
                  <a:gd name="T8" fmla="*/ 10 w 88"/>
                  <a:gd name="T9" fmla="*/ 40 h 40"/>
                  <a:gd name="T10" fmla="*/ 78 w 88"/>
                  <a:gd name="T11" fmla="*/ 40 h 40"/>
                  <a:gd name="T12" fmla="*/ 88 w 88"/>
                  <a:gd name="T13" fmla="*/ 35 h 40"/>
                  <a:gd name="T14" fmla="*/ 88 w 88"/>
                  <a:gd name="T15" fmla="*/ 5 h 40"/>
                  <a:gd name="T16" fmla="*/ 78 w 88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40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2"/>
                      <a:pt x="0" y="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5" y="40"/>
                      <a:pt x="10" y="40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83" y="40"/>
                      <a:pt x="88" y="38"/>
                      <a:pt x="88" y="3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2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79"/>
              <p:cNvSpPr>
                <a:spLocks/>
              </p:cNvSpPr>
              <p:nvPr/>
            </p:nvSpPr>
            <p:spPr bwMode="auto">
              <a:xfrm>
                <a:off x="3290887" y="3435350"/>
                <a:ext cx="288925" cy="331788"/>
              </a:xfrm>
              <a:custGeom>
                <a:avLst/>
                <a:gdLst>
                  <a:gd name="T0" fmla="*/ 29 w 77"/>
                  <a:gd name="T1" fmla="*/ 84 h 88"/>
                  <a:gd name="T2" fmla="*/ 20 w 77"/>
                  <a:gd name="T3" fmla="*/ 74 h 88"/>
                  <a:gd name="T4" fmla="*/ 20 w 77"/>
                  <a:gd name="T5" fmla="*/ 12 h 88"/>
                  <a:gd name="T6" fmla="*/ 22 w 77"/>
                  <a:gd name="T7" fmla="*/ 12 h 88"/>
                  <a:gd name="T8" fmla="*/ 27 w 77"/>
                  <a:gd name="T9" fmla="*/ 12 h 88"/>
                  <a:gd name="T10" fmla="*/ 32 w 77"/>
                  <a:gd name="T11" fmla="*/ 12 h 88"/>
                  <a:gd name="T12" fmla="*/ 32 w 77"/>
                  <a:gd name="T13" fmla="*/ 10 h 88"/>
                  <a:gd name="T14" fmla="*/ 32 w 77"/>
                  <a:gd name="T15" fmla="*/ 0 h 88"/>
                  <a:gd name="T16" fmla="*/ 28 w 77"/>
                  <a:gd name="T17" fmla="*/ 0 h 88"/>
                  <a:gd name="T18" fmla="*/ 28 w 77"/>
                  <a:gd name="T19" fmla="*/ 8 h 88"/>
                  <a:gd name="T20" fmla="*/ 20 w 77"/>
                  <a:gd name="T21" fmla="*/ 8 h 88"/>
                  <a:gd name="T22" fmla="*/ 20 w 77"/>
                  <a:gd name="T23" fmla="*/ 0 h 88"/>
                  <a:gd name="T24" fmla="*/ 16 w 77"/>
                  <a:gd name="T25" fmla="*/ 0 h 88"/>
                  <a:gd name="T26" fmla="*/ 16 w 77"/>
                  <a:gd name="T27" fmla="*/ 8 h 88"/>
                  <a:gd name="T28" fmla="*/ 0 w 77"/>
                  <a:gd name="T29" fmla="*/ 8 h 88"/>
                  <a:gd name="T30" fmla="*/ 0 w 77"/>
                  <a:gd name="T31" fmla="*/ 12 h 88"/>
                  <a:gd name="T32" fmla="*/ 14 w 77"/>
                  <a:gd name="T33" fmla="*/ 12 h 88"/>
                  <a:gd name="T34" fmla="*/ 12 w 77"/>
                  <a:gd name="T35" fmla="*/ 17 h 88"/>
                  <a:gd name="T36" fmla="*/ 12 w 77"/>
                  <a:gd name="T37" fmla="*/ 20 h 88"/>
                  <a:gd name="T38" fmla="*/ 8 w 77"/>
                  <a:gd name="T39" fmla="*/ 20 h 88"/>
                  <a:gd name="T40" fmla="*/ 8 w 77"/>
                  <a:gd name="T41" fmla="*/ 24 h 88"/>
                  <a:gd name="T42" fmla="*/ 12 w 77"/>
                  <a:gd name="T43" fmla="*/ 24 h 88"/>
                  <a:gd name="T44" fmla="*/ 12 w 77"/>
                  <a:gd name="T45" fmla="*/ 80 h 88"/>
                  <a:gd name="T46" fmla="*/ 23 w 77"/>
                  <a:gd name="T47" fmla="*/ 88 h 88"/>
                  <a:gd name="T48" fmla="*/ 69 w 77"/>
                  <a:gd name="T49" fmla="*/ 88 h 88"/>
                  <a:gd name="T50" fmla="*/ 77 w 77"/>
                  <a:gd name="T51" fmla="*/ 83 h 88"/>
                  <a:gd name="T52" fmla="*/ 75 w 77"/>
                  <a:gd name="T53" fmla="*/ 84 h 88"/>
                  <a:gd name="T54" fmla="*/ 29 w 77"/>
                  <a:gd name="T5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88">
                    <a:moveTo>
                      <a:pt x="29" y="84"/>
                    </a:moveTo>
                    <a:cubicBezTo>
                      <a:pt x="24" y="84"/>
                      <a:pt x="20" y="79"/>
                      <a:pt x="20" y="7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2" y="15"/>
                      <a:pt x="12" y="17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4"/>
                      <a:pt x="18" y="88"/>
                      <a:pt x="23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3" y="88"/>
                      <a:pt x="76" y="86"/>
                      <a:pt x="77" y="83"/>
                    </a:cubicBezTo>
                    <a:cubicBezTo>
                      <a:pt x="76" y="83"/>
                      <a:pt x="75" y="84"/>
                      <a:pt x="75" y="84"/>
                    </a:cubicBezTo>
                    <a:lnTo>
                      <a:pt x="29" y="84"/>
                    </a:ln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1" name="Rectangle 240"/>
            <p:cNvSpPr/>
            <p:nvPr/>
          </p:nvSpPr>
          <p:spPr>
            <a:xfrm>
              <a:off x="-1328261" y="469476"/>
              <a:ext cx="1397049" cy="33734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-1863110" y="349138"/>
            <a:ext cx="1397049" cy="3373438"/>
            <a:chOff x="-1328261" y="469476"/>
            <a:chExt cx="1397049" cy="3373438"/>
          </a:xfrm>
        </p:grpSpPr>
        <p:grpSp>
          <p:nvGrpSpPr>
            <p:cNvPr id="229" name="Group 228"/>
            <p:cNvGrpSpPr/>
            <p:nvPr/>
          </p:nvGrpSpPr>
          <p:grpSpPr>
            <a:xfrm>
              <a:off x="-1129150" y="2021146"/>
              <a:ext cx="1046454" cy="1764782"/>
              <a:chOff x="3276599" y="3435350"/>
              <a:chExt cx="374650" cy="631825"/>
            </a:xfrm>
          </p:grpSpPr>
          <p:sp>
            <p:nvSpPr>
              <p:cNvPr id="231" name="Freeform 176"/>
              <p:cNvSpPr>
                <a:spLocks/>
              </p:cNvSpPr>
              <p:nvPr/>
            </p:nvSpPr>
            <p:spPr bwMode="auto">
              <a:xfrm>
                <a:off x="3276599" y="3954462"/>
                <a:ext cx="374650" cy="112713"/>
              </a:xfrm>
              <a:custGeom>
                <a:avLst/>
                <a:gdLst>
                  <a:gd name="T0" fmla="*/ 96 w 100"/>
                  <a:gd name="T1" fmla="*/ 14 h 30"/>
                  <a:gd name="T2" fmla="*/ 96 w 100"/>
                  <a:gd name="T3" fmla="*/ 5 h 30"/>
                  <a:gd name="T4" fmla="*/ 92 w 100"/>
                  <a:gd name="T5" fmla="*/ 0 h 30"/>
                  <a:gd name="T6" fmla="*/ 88 w 100"/>
                  <a:gd name="T7" fmla="*/ 5 h 30"/>
                  <a:gd name="T8" fmla="*/ 88 w 100"/>
                  <a:gd name="T9" fmla="*/ 10 h 30"/>
                  <a:gd name="T10" fmla="*/ 12 w 100"/>
                  <a:gd name="T11" fmla="*/ 10 h 30"/>
                  <a:gd name="T12" fmla="*/ 12 w 100"/>
                  <a:gd name="T13" fmla="*/ 5 h 30"/>
                  <a:gd name="T14" fmla="*/ 8 w 100"/>
                  <a:gd name="T15" fmla="*/ 0 h 30"/>
                  <a:gd name="T16" fmla="*/ 4 w 100"/>
                  <a:gd name="T17" fmla="*/ 5 h 30"/>
                  <a:gd name="T18" fmla="*/ 4 w 100"/>
                  <a:gd name="T19" fmla="*/ 14 h 30"/>
                  <a:gd name="T20" fmla="*/ 1 w 100"/>
                  <a:gd name="T21" fmla="*/ 20 h 30"/>
                  <a:gd name="T22" fmla="*/ 4 w 100"/>
                  <a:gd name="T23" fmla="*/ 28 h 30"/>
                  <a:gd name="T24" fmla="*/ 7 w 100"/>
                  <a:gd name="T25" fmla="*/ 29 h 30"/>
                  <a:gd name="T26" fmla="*/ 8 w 100"/>
                  <a:gd name="T27" fmla="*/ 29 h 30"/>
                  <a:gd name="T28" fmla="*/ 9 w 100"/>
                  <a:gd name="T29" fmla="*/ 30 h 30"/>
                  <a:gd name="T30" fmla="*/ 91 w 100"/>
                  <a:gd name="T31" fmla="*/ 30 h 30"/>
                  <a:gd name="T32" fmla="*/ 92 w 100"/>
                  <a:gd name="T33" fmla="*/ 29 h 30"/>
                  <a:gd name="T34" fmla="*/ 93 w 100"/>
                  <a:gd name="T35" fmla="*/ 29 h 30"/>
                  <a:gd name="T36" fmla="*/ 96 w 100"/>
                  <a:gd name="T37" fmla="*/ 28 h 30"/>
                  <a:gd name="T38" fmla="*/ 99 w 100"/>
                  <a:gd name="T39" fmla="*/ 20 h 30"/>
                  <a:gd name="T40" fmla="*/ 96 w 100"/>
                  <a:gd name="T41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0" h="30">
                    <a:moveTo>
                      <a:pt x="96" y="14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2"/>
                      <a:pt x="94" y="0"/>
                      <a:pt x="92" y="0"/>
                    </a:cubicBezTo>
                    <a:cubicBezTo>
                      <a:pt x="90" y="0"/>
                      <a:pt x="88" y="2"/>
                      <a:pt x="88" y="5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6" y="0"/>
                      <a:pt x="4" y="2"/>
                      <a:pt x="4" y="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0" y="16"/>
                      <a:pt x="1" y="18"/>
                      <a:pt x="1" y="20"/>
                    </a:cubicBezTo>
                    <a:cubicBezTo>
                      <a:pt x="1" y="23"/>
                      <a:pt x="2" y="26"/>
                      <a:pt x="4" y="28"/>
                    </a:cubicBezTo>
                    <a:cubicBezTo>
                      <a:pt x="5" y="28"/>
                      <a:pt x="6" y="29"/>
                      <a:pt x="7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30"/>
                      <a:pt x="9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2" y="29"/>
                      <a:pt x="92" y="29"/>
                    </a:cubicBezTo>
                    <a:cubicBezTo>
                      <a:pt x="92" y="29"/>
                      <a:pt x="93" y="29"/>
                      <a:pt x="93" y="29"/>
                    </a:cubicBezTo>
                    <a:cubicBezTo>
                      <a:pt x="94" y="29"/>
                      <a:pt x="95" y="29"/>
                      <a:pt x="96" y="28"/>
                    </a:cubicBezTo>
                    <a:cubicBezTo>
                      <a:pt x="98" y="26"/>
                      <a:pt x="99" y="23"/>
                      <a:pt x="99" y="20"/>
                    </a:cubicBezTo>
                    <a:cubicBezTo>
                      <a:pt x="99" y="18"/>
                      <a:pt x="100" y="16"/>
                      <a:pt x="96" y="14"/>
                    </a:cubicBez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77"/>
              <p:cNvSpPr>
                <a:spLocks/>
              </p:cNvSpPr>
              <p:nvPr/>
            </p:nvSpPr>
            <p:spPr bwMode="auto">
              <a:xfrm>
                <a:off x="3298824" y="3803650"/>
                <a:ext cx="330200" cy="241300"/>
              </a:xfrm>
              <a:custGeom>
                <a:avLst/>
                <a:gdLst>
                  <a:gd name="T0" fmla="*/ 78 w 88"/>
                  <a:gd name="T1" fmla="*/ 0 h 64"/>
                  <a:gd name="T2" fmla="*/ 10 w 88"/>
                  <a:gd name="T3" fmla="*/ 0 h 64"/>
                  <a:gd name="T4" fmla="*/ 0 w 88"/>
                  <a:gd name="T5" fmla="*/ 10 h 64"/>
                  <a:gd name="T6" fmla="*/ 0 w 88"/>
                  <a:gd name="T7" fmla="*/ 56 h 64"/>
                  <a:gd name="T8" fmla="*/ 10 w 88"/>
                  <a:gd name="T9" fmla="*/ 64 h 64"/>
                  <a:gd name="T10" fmla="*/ 78 w 88"/>
                  <a:gd name="T11" fmla="*/ 64 h 64"/>
                  <a:gd name="T12" fmla="*/ 88 w 88"/>
                  <a:gd name="T13" fmla="*/ 56 h 64"/>
                  <a:gd name="T14" fmla="*/ 88 w 88"/>
                  <a:gd name="T15" fmla="*/ 10 h 64"/>
                  <a:gd name="T16" fmla="*/ 78 w 88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64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1"/>
                      <a:pt x="5" y="64"/>
                      <a:pt x="10" y="64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3" y="64"/>
                      <a:pt x="88" y="61"/>
                      <a:pt x="88" y="5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88" y="6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78"/>
              <p:cNvSpPr>
                <a:spLocks/>
              </p:cNvSpPr>
              <p:nvPr/>
            </p:nvSpPr>
            <p:spPr bwMode="auto">
              <a:xfrm>
                <a:off x="3298824" y="3743325"/>
                <a:ext cx="330200" cy="150813"/>
              </a:xfrm>
              <a:custGeom>
                <a:avLst/>
                <a:gdLst>
                  <a:gd name="T0" fmla="*/ 78 w 88"/>
                  <a:gd name="T1" fmla="*/ 0 h 40"/>
                  <a:gd name="T2" fmla="*/ 10 w 88"/>
                  <a:gd name="T3" fmla="*/ 0 h 40"/>
                  <a:gd name="T4" fmla="*/ 0 w 88"/>
                  <a:gd name="T5" fmla="*/ 5 h 40"/>
                  <a:gd name="T6" fmla="*/ 0 w 88"/>
                  <a:gd name="T7" fmla="*/ 35 h 40"/>
                  <a:gd name="T8" fmla="*/ 10 w 88"/>
                  <a:gd name="T9" fmla="*/ 40 h 40"/>
                  <a:gd name="T10" fmla="*/ 78 w 88"/>
                  <a:gd name="T11" fmla="*/ 40 h 40"/>
                  <a:gd name="T12" fmla="*/ 88 w 88"/>
                  <a:gd name="T13" fmla="*/ 35 h 40"/>
                  <a:gd name="T14" fmla="*/ 88 w 88"/>
                  <a:gd name="T15" fmla="*/ 5 h 40"/>
                  <a:gd name="T16" fmla="*/ 78 w 88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40">
                    <a:moveTo>
                      <a:pt x="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2"/>
                      <a:pt x="0" y="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5" y="40"/>
                      <a:pt x="10" y="40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83" y="40"/>
                      <a:pt x="88" y="38"/>
                      <a:pt x="88" y="3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2"/>
                      <a:pt x="83" y="0"/>
                      <a:pt x="78" y="0"/>
                    </a:cubicBezTo>
                    <a:close/>
                  </a:path>
                </a:pathLst>
              </a:custGeom>
              <a:noFill/>
              <a:ln w="14288" cap="flat">
                <a:solidFill>
                  <a:srgbClr val="48575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79"/>
              <p:cNvSpPr>
                <a:spLocks/>
              </p:cNvSpPr>
              <p:nvPr/>
            </p:nvSpPr>
            <p:spPr bwMode="auto">
              <a:xfrm>
                <a:off x="3290887" y="3435350"/>
                <a:ext cx="288925" cy="331788"/>
              </a:xfrm>
              <a:custGeom>
                <a:avLst/>
                <a:gdLst>
                  <a:gd name="T0" fmla="*/ 29 w 77"/>
                  <a:gd name="T1" fmla="*/ 84 h 88"/>
                  <a:gd name="T2" fmla="*/ 20 w 77"/>
                  <a:gd name="T3" fmla="*/ 74 h 88"/>
                  <a:gd name="T4" fmla="*/ 20 w 77"/>
                  <a:gd name="T5" fmla="*/ 12 h 88"/>
                  <a:gd name="T6" fmla="*/ 22 w 77"/>
                  <a:gd name="T7" fmla="*/ 12 h 88"/>
                  <a:gd name="T8" fmla="*/ 27 w 77"/>
                  <a:gd name="T9" fmla="*/ 12 h 88"/>
                  <a:gd name="T10" fmla="*/ 32 w 77"/>
                  <a:gd name="T11" fmla="*/ 12 h 88"/>
                  <a:gd name="T12" fmla="*/ 32 w 77"/>
                  <a:gd name="T13" fmla="*/ 10 h 88"/>
                  <a:gd name="T14" fmla="*/ 32 w 77"/>
                  <a:gd name="T15" fmla="*/ 0 h 88"/>
                  <a:gd name="T16" fmla="*/ 28 w 77"/>
                  <a:gd name="T17" fmla="*/ 0 h 88"/>
                  <a:gd name="T18" fmla="*/ 28 w 77"/>
                  <a:gd name="T19" fmla="*/ 8 h 88"/>
                  <a:gd name="T20" fmla="*/ 20 w 77"/>
                  <a:gd name="T21" fmla="*/ 8 h 88"/>
                  <a:gd name="T22" fmla="*/ 20 w 77"/>
                  <a:gd name="T23" fmla="*/ 0 h 88"/>
                  <a:gd name="T24" fmla="*/ 16 w 77"/>
                  <a:gd name="T25" fmla="*/ 0 h 88"/>
                  <a:gd name="T26" fmla="*/ 16 w 77"/>
                  <a:gd name="T27" fmla="*/ 8 h 88"/>
                  <a:gd name="T28" fmla="*/ 0 w 77"/>
                  <a:gd name="T29" fmla="*/ 8 h 88"/>
                  <a:gd name="T30" fmla="*/ 0 w 77"/>
                  <a:gd name="T31" fmla="*/ 12 h 88"/>
                  <a:gd name="T32" fmla="*/ 14 w 77"/>
                  <a:gd name="T33" fmla="*/ 12 h 88"/>
                  <a:gd name="T34" fmla="*/ 12 w 77"/>
                  <a:gd name="T35" fmla="*/ 17 h 88"/>
                  <a:gd name="T36" fmla="*/ 12 w 77"/>
                  <a:gd name="T37" fmla="*/ 20 h 88"/>
                  <a:gd name="T38" fmla="*/ 8 w 77"/>
                  <a:gd name="T39" fmla="*/ 20 h 88"/>
                  <a:gd name="T40" fmla="*/ 8 w 77"/>
                  <a:gd name="T41" fmla="*/ 24 h 88"/>
                  <a:gd name="T42" fmla="*/ 12 w 77"/>
                  <a:gd name="T43" fmla="*/ 24 h 88"/>
                  <a:gd name="T44" fmla="*/ 12 w 77"/>
                  <a:gd name="T45" fmla="*/ 80 h 88"/>
                  <a:gd name="T46" fmla="*/ 23 w 77"/>
                  <a:gd name="T47" fmla="*/ 88 h 88"/>
                  <a:gd name="T48" fmla="*/ 69 w 77"/>
                  <a:gd name="T49" fmla="*/ 88 h 88"/>
                  <a:gd name="T50" fmla="*/ 77 w 77"/>
                  <a:gd name="T51" fmla="*/ 83 h 88"/>
                  <a:gd name="T52" fmla="*/ 75 w 77"/>
                  <a:gd name="T53" fmla="*/ 84 h 88"/>
                  <a:gd name="T54" fmla="*/ 29 w 77"/>
                  <a:gd name="T5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88">
                    <a:moveTo>
                      <a:pt x="29" y="84"/>
                    </a:moveTo>
                    <a:cubicBezTo>
                      <a:pt x="24" y="84"/>
                      <a:pt x="20" y="79"/>
                      <a:pt x="20" y="7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2" y="15"/>
                      <a:pt x="12" y="17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4"/>
                      <a:pt x="18" y="88"/>
                      <a:pt x="23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3" y="88"/>
                      <a:pt x="76" y="86"/>
                      <a:pt x="77" y="83"/>
                    </a:cubicBezTo>
                    <a:cubicBezTo>
                      <a:pt x="76" y="83"/>
                      <a:pt x="75" y="84"/>
                      <a:pt x="75" y="84"/>
                    </a:cubicBezTo>
                    <a:lnTo>
                      <a:pt x="29" y="84"/>
                    </a:lnTo>
                    <a:close/>
                  </a:path>
                </a:pathLst>
              </a:custGeom>
              <a:solidFill>
                <a:srgbClr val="485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0" name="Rectangle 229"/>
            <p:cNvSpPr/>
            <p:nvPr/>
          </p:nvSpPr>
          <p:spPr>
            <a:xfrm>
              <a:off x="-1328261" y="469476"/>
              <a:ext cx="1397049" cy="33734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2204700" y="4718049"/>
            <a:ext cx="838200" cy="220345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1"/>
          <p:cNvSpPr>
            <a:spLocks noChangeArrowheads="1"/>
          </p:cNvSpPr>
          <p:nvPr/>
        </p:nvSpPr>
        <p:spPr bwMode="auto">
          <a:xfrm>
            <a:off x="638631" y="110590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Oval 22"/>
          <p:cNvSpPr>
            <a:spLocks noChangeArrowheads="1"/>
          </p:cNvSpPr>
          <p:nvPr/>
        </p:nvSpPr>
        <p:spPr bwMode="auto">
          <a:xfrm>
            <a:off x="1149806" y="170597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Oval 23"/>
          <p:cNvSpPr>
            <a:spLocks noChangeArrowheads="1"/>
          </p:cNvSpPr>
          <p:nvPr/>
        </p:nvSpPr>
        <p:spPr bwMode="auto">
          <a:xfrm>
            <a:off x="5731332" y="257751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Oval 24"/>
          <p:cNvSpPr>
            <a:spLocks noChangeArrowheads="1"/>
          </p:cNvSpPr>
          <p:nvPr/>
        </p:nvSpPr>
        <p:spPr bwMode="auto">
          <a:xfrm>
            <a:off x="5205869" y="2172702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Oval 27"/>
          <p:cNvSpPr>
            <a:spLocks noChangeArrowheads="1"/>
          </p:cNvSpPr>
          <p:nvPr/>
        </p:nvSpPr>
        <p:spPr bwMode="auto">
          <a:xfrm>
            <a:off x="4958219" y="18044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Oval 28"/>
          <p:cNvSpPr>
            <a:spLocks noChangeArrowheads="1"/>
          </p:cNvSpPr>
          <p:nvPr/>
        </p:nvSpPr>
        <p:spPr bwMode="auto">
          <a:xfrm>
            <a:off x="646569" y="290136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Oval 29"/>
          <p:cNvSpPr>
            <a:spLocks noChangeArrowheads="1"/>
          </p:cNvSpPr>
          <p:nvPr/>
        </p:nvSpPr>
        <p:spPr bwMode="auto">
          <a:xfrm>
            <a:off x="5483682" y="306646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Oval 30"/>
          <p:cNvSpPr>
            <a:spLocks noChangeArrowheads="1"/>
          </p:cNvSpPr>
          <p:nvPr/>
        </p:nvSpPr>
        <p:spPr bwMode="auto">
          <a:xfrm>
            <a:off x="1051381" y="293152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Oval 31"/>
          <p:cNvSpPr>
            <a:spLocks noChangeArrowheads="1"/>
          </p:cNvSpPr>
          <p:nvPr/>
        </p:nvSpPr>
        <p:spPr bwMode="auto">
          <a:xfrm>
            <a:off x="676731" y="326172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Oval 32"/>
          <p:cNvSpPr>
            <a:spLocks noChangeArrowheads="1"/>
          </p:cNvSpPr>
          <p:nvPr/>
        </p:nvSpPr>
        <p:spPr bwMode="auto">
          <a:xfrm>
            <a:off x="5197932" y="335221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Oval 33"/>
          <p:cNvSpPr>
            <a:spLocks noChangeArrowheads="1"/>
          </p:cNvSpPr>
          <p:nvPr/>
        </p:nvSpPr>
        <p:spPr bwMode="auto">
          <a:xfrm>
            <a:off x="5888494" y="37729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Oval 34"/>
          <p:cNvSpPr>
            <a:spLocks noChangeArrowheads="1"/>
          </p:cNvSpPr>
          <p:nvPr/>
        </p:nvSpPr>
        <p:spPr bwMode="auto">
          <a:xfrm>
            <a:off x="1383169" y="133926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Oval 36"/>
          <p:cNvSpPr>
            <a:spLocks noChangeArrowheads="1"/>
          </p:cNvSpPr>
          <p:nvPr/>
        </p:nvSpPr>
        <p:spPr bwMode="auto">
          <a:xfrm>
            <a:off x="2419806" y="2013952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Oval 40"/>
          <p:cNvSpPr>
            <a:spLocks noChangeArrowheads="1"/>
          </p:cNvSpPr>
          <p:nvPr/>
        </p:nvSpPr>
        <p:spPr bwMode="auto">
          <a:xfrm>
            <a:off x="2734131" y="99318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Oval 41"/>
          <p:cNvSpPr>
            <a:spLocks noChangeArrowheads="1"/>
          </p:cNvSpPr>
          <p:nvPr/>
        </p:nvSpPr>
        <p:spPr bwMode="auto">
          <a:xfrm>
            <a:off x="4042232" y="2766427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Oval 42"/>
          <p:cNvSpPr>
            <a:spLocks noChangeArrowheads="1"/>
          </p:cNvSpPr>
          <p:nvPr/>
        </p:nvSpPr>
        <p:spPr bwMode="auto">
          <a:xfrm>
            <a:off x="4447044" y="30363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Oval 43"/>
          <p:cNvSpPr>
            <a:spLocks noChangeArrowheads="1"/>
          </p:cNvSpPr>
          <p:nvPr/>
        </p:nvSpPr>
        <p:spPr bwMode="auto">
          <a:xfrm>
            <a:off x="3575507" y="2044115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Oval 44"/>
          <p:cNvSpPr>
            <a:spLocks noChangeArrowheads="1"/>
          </p:cNvSpPr>
          <p:nvPr/>
        </p:nvSpPr>
        <p:spPr bwMode="auto">
          <a:xfrm>
            <a:off x="2929394" y="187901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Oval 45"/>
          <p:cNvSpPr>
            <a:spLocks noChangeArrowheads="1"/>
          </p:cNvSpPr>
          <p:nvPr/>
        </p:nvSpPr>
        <p:spPr bwMode="auto">
          <a:xfrm>
            <a:off x="1075194" y="230764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Oval 46"/>
          <p:cNvSpPr>
            <a:spLocks noChangeArrowheads="1"/>
          </p:cNvSpPr>
          <p:nvPr/>
        </p:nvSpPr>
        <p:spPr bwMode="auto">
          <a:xfrm>
            <a:off x="4004132" y="110590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Oval 48"/>
          <p:cNvSpPr>
            <a:spLocks noChangeArrowheads="1"/>
          </p:cNvSpPr>
          <p:nvPr/>
        </p:nvSpPr>
        <p:spPr bwMode="auto">
          <a:xfrm>
            <a:off x="5536069" y="182662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" name="Oval 49"/>
          <p:cNvSpPr>
            <a:spLocks noChangeArrowheads="1"/>
          </p:cNvSpPr>
          <p:nvPr/>
        </p:nvSpPr>
        <p:spPr bwMode="auto">
          <a:xfrm>
            <a:off x="352881" y="1812339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Oval 50"/>
          <p:cNvSpPr>
            <a:spLocks noChangeArrowheads="1"/>
          </p:cNvSpPr>
          <p:nvPr/>
        </p:nvSpPr>
        <p:spPr bwMode="auto">
          <a:xfrm>
            <a:off x="1810206" y="98525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Oval 21"/>
          <p:cNvSpPr>
            <a:spLocks noChangeArrowheads="1"/>
          </p:cNvSpPr>
          <p:nvPr/>
        </p:nvSpPr>
        <p:spPr bwMode="auto">
          <a:xfrm>
            <a:off x="6401455" y="242433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Oval 22"/>
          <p:cNvSpPr>
            <a:spLocks noChangeArrowheads="1"/>
          </p:cNvSpPr>
          <p:nvPr/>
        </p:nvSpPr>
        <p:spPr bwMode="auto">
          <a:xfrm>
            <a:off x="6912630" y="302440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Oval 23"/>
          <p:cNvSpPr>
            <a:spLocks noChangeArrowheads="1"/>
          </p:cNvSpPr>
          <p:nvPr/>
        </p:nvSpPr>
        <p:spPr bwMode="auto">
          <a:xfrm>
            <a:off x="11494156" y="389594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Oval 24"/>
          <p:cNvSpPr>
            <a:spLocks noChangeArrowheads="1"/>
          </p:cNvSpPr>
          <p:nvPr/>
        </p:nvSpPr>
        <p:spPr bwMode="auto">
          <a:xfrm>
            <a:off x="10968693" y="3491132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Oval 27"/>
          <p:cNvSpPr>
            <a:spLocks noChangeArrowheads="1"/>
          </p:cNvSpPr>
          <p:nvPr/>
        </p:nvSpPr>
        <p:spPr bwMode="auto">
          <a:xfrm>
            <a:off x="10721043" y="312283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Oval 28"/>
          <p:cNvSpPr>
            <a:spLocks noChangeArrowheads="1"/>
          </p:cNvSpPr>
          <p:nvPr/>
        </p:nvSpPr>
        <p:spPr bwMode="auto">
          <a:xfrm>
            <a:off x="6409393" y="421979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Oval 29"/>
          <p:cNvSpPr>
            <a:spLocks noChangeArrowheads="1"/>
          </p:cNvSpPr>
          <p:nvPr/>
        </p:nvSpPr>
        <p:spPr bwMode="auto">
          <a:xfrm>
            <a:off x="11246506" y="438489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Oval 30"/>
          <p:cNvSpPr>
            <a:spLocks noChangeArrowheads="1"/>
          </p:cNvSpPr>
          <p:nvPr/>
        </p:nvSpPr>
        <p:spPr bwMode="auto">
          <a:xfrm>
            <a:off x="6814205" y="424995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Oval 31"/>
          <p:cNvSpPr>
            <a:spLocks noChangeArrowheads="1"/>
          </p:cNvSpPr>
          <p:nvPr/>
        </p:nvSpPr>
        <p:spPr bwMode="auto">
          <a:xfrm>
            <a:off x="6439555" y="458015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Oval 32"/>
          <p:cNvSpPr>
            <a:spLocks noChangeArrowheads="1"/>
          </p:cNvSpPr>
          <p:nvPr/>
        </p:nvSpPr>
        <p:spPr bwMode="auto">
          <a:xfrm>
            <a:off x="10960756" y="467064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Oval 33"/>
          <p:cNvSpPr>
            <a:spLocks noChangeArrowheads="1"/>
          </p:cNvSpPr>
          <p:nvPr/>
        </p:nvSpPr>
        <p:spPr bwMode="auto">
          <a:xfrm>
            <a:off x="11651318" y="509133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Oval 34"/>
          <p:cNvSpPr>
            <a:spLocks noChangeArrowheads="1"/>
          </p:cNvSpPr>
          <p:nvPr/>
        </p:nvSpPr>
        <p:spPr bwMode="auto">
          <a:xfrm>
            <a:off x="7145993" y="265769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" name="Oval 36"/>
          <p:cNvSpPr>
            <a:spLocks noChangeArrowheads="1"/>
          </p:cNvSpPr>
          <p:nvPr/>
        </p:nvSpPr>
        <p:spPr bwMode="auto">
          <a:xfrm>
            <a:off x="8182630" y="3332382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Oval 40"/>
          <p:cNvSpPr>
            <a:spLocks noChangeArrowheads="1"/>
          </p:cNvSpPr>
          <p:nvPr/>
        </p:nvSpPr>
        <p:spPr bwMode="auto">
          <a:xfrm>
            <a:off x="8496955" y="231161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Oval 41"/>
          <p:cNvSpPr>
            <a:spLocks noChangeArrowheads="1"/>
          </p:cNvSpPr>
          <p:nvPr/>
        </p:nvSpPr>
        <p:spPr bwMode="auto">
          <a:xfrm>
            <a:off x="9805056" y="4084857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Oval 42"/>
          <p:cNvSpPr>
            <a:spLocks noChangeArrowheads="1"/>
          </p:cNvSpPr>
          <p:nvPr/>
        </p:nvSpPr>
        <p:spPr bwMode="auto">
          <a:xfrm>
            <a:off x="10209868" y="435473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Oval 43"/>
          <p:cNvSpPr>
            <a:spLocks noChangeArrowheads="1"/>
          </p:cNvSpPr>
          <p:nvPr/>
        </p:nvSpPr>
        <p:spPr bwMode="auto">
          <a:xfrm>
            <a:off x="9338331" y="3362545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Oval 44"/>
          <p:cNvSpPr>
            <a:spLocks noChangeArrowheads="1"/>
          </p:cNvSpPr>
          <p:nvPr/>
        </p:nvSpPr>
        <p:spPr bwMode="auto">
          <a:xfrm>
            <a:off x="8692218" y="319744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Oval 45"/>
          <p:cNvSpPr>
            <a:spLocks noChangeArrowheads="1"/>
          </p:cNvSpPr>
          <p:nvPr/>
        </p:nvSpPr>
        <p:spPr bwMode="auto">
          <a:xfrm>
            <a:off x="6838018" y="362607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3" name="Oval 46"/>
          <p:cNvSpPr>
            <a:spLocks noChangeArrowheads="1"/>
          </p:cNvSpPr>
          <p:nvPr/>
        </p:nvSpPr>
        <p:spPr bwMode="auto">
          <a:xfrm>
            <a:off x="9766956" y="242433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Oval 48"/>
          <p:cNvSpPr>
            <a:spLocks noChangeArrowheads="1"/>
          </p:cNvSpPr>
          <p:nvPr/>
        </p:nvSpPr>
        <p:spPr bwMode="auto">
          <a:xfrm>
            <a:off x="11298893" y="314505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Oval 49"/>
          <p:cNvSpPr>
            <a:spLocks noChangeArrowheads="1"/>
          </p:cNvSpPr>
          <p:nvPr/>
        </p:nvSpPr>
        <p:spPr bwMode="auto">
          <a:xfrm>
            <a:off x="6115705" y="3130769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Oval 50"/>
          <p:cNvSpPr>
            <a:spLocks noChangeArrowheads="1"/>
          </p:cNvSpPr>
          <p:nvPr/>
        </p:nvSpPr>
        <p:spPr bwMode="auto">
          <a:xfrm>
            <a:off x="7573030" y="230368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Oval 21"/>
          <p:cNvSpPr>
            <a:spLocks noChangeArrowheads="1"/>
          </p:cNvSpPr>
          <p:nvPr/>
        </p:nvSpPr>
        <p:spPr bwMode="auto">
          <a:xfrm>
            <a:off x="6762956" y="25530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" name="Oval 22"/>
          <p:cNvSpPr>
            <a:spLocks noChangeArrowheads="1"/>
          </p:cNvSpPr>
          <p:nvPr/>
        </p:nvSpPr>
        <p:spPr bwMode="auto">
          <a:xfrm>
            <a:off x="7274131" y="85537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Oval 23"/>
          <p:cNvSpPr>
            <a:spLocks noChangeArrowheads="1"/>
          </p:cNvSpPr>
          <p:nvPr/>
        </p:nvSpPr>
        <p:spPr bwMode="auto">
          <a:xfrm>
            <a:off x="11855657" y="172691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Oval 24"/>
          <p:cNvSpPr>
            <a:spLocks noChangeArrowheads="1"/>
          </p:cNvSpPr>
          <p:nvPr/>
        </p:nvSpPr>
        <p:spPr bwMode="auto">
          <a:xfrm>
            <a:off x="11330194" y="1322102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Oval 27"/>
          <p:cNvSpPr>
            <a:spLocks noChangeArrowheads="1"/>
          </p:cNvSpPr>
          <p:nvPr/>
        </p:nvSpPr>
        <p:spPr bwMode="auto">
          <a:xfrm>
            <a:off x="11082544" y="9538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Oval 28"/>
          <p:cNvSpPr>
            <a:spLocks noChangeArrowheads="1"/>
          </p:cNvSpPr>
          <p:nvPr/>
        </p:nvSpPr>
        <p:spPr bwMode="auto">
          <a:xfrm>
            <a:off x="6770894" y="205076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Oval 29"/>
          <p:cNvSpPr>
            <a:spLocks noChangeArrowheads="1"/>
          </p:cNvSpPr>
          <p:nvPr/>
        </p:nvSpPr>
        <p:spPr bwMode="auto">
          <a:xfrm>
            <a:off x="11608007" y="221586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Oval 30"/>
          <p:cNvSpPr>
            <a:spLocks noChangeArrowheads="1"/>
          </p:cNvSpPr>
          <p:nvPr/>
        </p:nvSpPr>
        <p:spPr bwMode="auto">
          <a:xfrm>
            <a:off x="7175706" y="208092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Oval 31"/>
          <p:cNvSpPr>
            <a:spLocks noChangeArrowheads="1"/>
          </p:cNvSpPr>
          <p:nvPr/>
        </p:nvSpPr>
        <p:spPr bwMode="auto">
          <a:xfrm>
            <a:off x="6801056" y="241112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Oval 32"/>
          <p:cNvSpPr>
            <a:spLocks noChangeArrowheads="1"/>
          </p:cNvSpPr>
          <p:nvPr/>
        </p:nvSpPr>
        <p:spPr bwMode="auto">
          <a:xfrm>
            <a:off x="11322257" y="250161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Oval 33"/>
          <p:cNvSpPr>
            <a:spLocks noChangeArrowheads="1"/>
          </p:cNvSpPr>
          <p:nvPr/>
        </p:nvSpPr>
        <p:spPr bwMode="auto">
          <a:xfrm>
            <a:off x="12012819" y="29223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" name="Oval 34"/>
          <p:cNvSpPr>
            <a:spLocks noChangeArrowheads="1"/>
          </p:cNvSpPr>
          <p:nvPr/>
        </p:nvSpPr>
        <p:spPr bwMode="auto">
          <a:xfrm>
            <a:off x="7507494" y="48866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Oval 36"/>
          <p:cNvSpPr>
            <a:spLocks noChangeArrowheads="1"/>
          </p:cNvSpPr>
          <p:nvPr/>
        </p:nvSpPr>
        <p:spPr bwMode="auto">
          <a:xfrm>
            <a:off x="8544131" y="1163352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0" name="Oval 40"/>
          <p:cNvSpPr>
            <a:spLocks noChangeArrowheads="1"/>
          </p:cNvSpPr>
          <p:nvPr/>
        </p:nvSpPr>
        <p:spPr bwMode="auto">
          <a:xfrm>
            <a:off x="8858456" y="14258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Oval 41"/>
          <p:cNvSpPr>
            <a:spLocks noChangeArrowheads="1"/>
          </p:cNvSpPr>
          <p:nvPr/>
        </p:nvSpPr>
        <p:spPr bwMode="auto">
          <a:xfrm>
            <a:off x="10166557" y="1915827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2" name="Oval 42"/>
          <p:cNvSpPr>
            <a:spLocks noChangeArrowheads="1"/>
          </p:cNvSpPr>
          <p:nvPr/>
        </p:nvSpPr>
        <p:spPr bwMode="auto">
          <a:xfrm>
            <a:off x="10571369" y="218570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" name="Oval 43"/>
          <p:cNvSpPr>
            <a:spLocks noChangeArrowheads="1"/>
          </p:cNvSpPr>
          <p:nvPr/>
        </p:nvSpPr>
        <p:spPr bwMode="auto">
          <a:xfrm>
            <a:off x="9699832" y="1193515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Oval 44"/>
          <p:cNvSpPr>
            <a:spLocks noChangeArrowheads="1"/>
          </p:cNvSpPr>
          <p:nvPr/>
        </p:nvSpPr>
        <p:spPr bwMode="auto">
          <a:xfrm>
            <a:off x="9053719" y="102841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Oval 45"/>
          <p:cNvSpPr>
            <a:spLocks noChangeArrowheads="1"/>
          </p:cNvSpPr>
          <p:nvPr/>
        </p:nvSpPr>
        <p:spPr bwMode="auto">
          <a:xfrm>
            <a:off x="7199519" y="145704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Oval 46"/>
          <p:cNvSpPr>
            <a:spLocks noChangeArrowheads="1"/>
          </p:cNvSpPr>
          <p:nvPr/>
        </p:nvSpPr>
        <p:spPr bwMode="auto">
          <a:xfrm>
            <a:off x="10128457" y="25530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Oval 48"/>
          <p:cNvSpPr>
            <a:spLocks noChangeArrowheads="1"/>
          </p:cNvSpPr>
          <p:nvPr/>
        </p:nvSpPr>
        <p:spPr bwMode="auto">
          <a:xfrm>
            <a:off x="11660394" y="97602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Oval 49"/>
          <p:cNvSpPr>
            <a:spLocks noChangeArrowheads="1"/>
          </p:cNvSpPr>
          <p:nvPr/>
        </p:nvSpPr>
        <p:spPr bwMode="auto">
          <a:xfrm>
            <a:off x="6477206" y="961739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Oval 50"/>
          <p:cNvSpPr>
            <a:spLocks noChangeArrowheads="1"/>
          </p:cNvSpPr>
          <p:nvPr/>
        </p:nvSpPr>
        <p:spPr bwMode="auto">
          <a:xfrm>
            <a:off x="7934531" y="13465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Oval 21"/>
          <p:cNvSpPr>
            <a:spLocks noChangeArrowheads="1"/>
          </p:cNvSpPr>
          <p:nvPr/>
        </p:nvSpPr>
        <p:spPr bwMode="auto">
          <a:xfrm>
            <a:off x="511044" y="335999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Oval 22"/>
          <p:cNvSpPr>
            <a:spLocks noChangeArrowheads="1"/>
          </p:cNvSpPr>
          <p:nvPr/>
        </p:nvSpPr>
        <p:spPr bwMode="auto">
          <a:xfrm>
            <a:off x="1022219" y="396006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Oval 23"/>
          <p:cNvSpPr>
            <a:spLocks noChangeArrowheads="1"/>
          </p:cNvSpPr>
          <p:nvPr/>
        </p:nvSpPr>
        <p:spPr bwMode="auto">
          <a:xfrm>
            <a:off x="5603745" y="483160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Oval 24"/>
          <p:cNvSpPr>
            <a:spLocks noChangeArrowheads="1"/>
          </p:cNvSpPr>
          <p:nvPr/>
        </p:nvSpPr>
        <p:spPr bwMode="auto">
          <a:xfrm>
            <a:off x="5078282" y="4426792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Oval 27"/>
          <p:cNvSpPr>
            <a:spLocks noChangeArrowheads="1"/>
          </p:cNvSpPr>
          <p:nvPr/>
        </p:nvSpPr>
        <p:spPr bwMode="auto">
          <a:xfrm>
            <a:off x="4830632" y="405849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Oval 28"/>
          <p:cNvSpPr>
            <a:spLocks noChangeArrowheads="1"/>
          </p:cNvSpPr>
          <p:nvPr/>
        </p:nvSpPr>
        <p:spPr bwMode="auto">
          <a:xfrm>
            <a:off x="518982" y="515545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Oval 29"/>
          <p:cNvSpPr>
            <a:spLocks noChangeArrowheads="1"/>
          </p:cNvSpPr>
          <p:nvPr/>
        </p:nvSpPr>
        <p:spPr bwMode="auto">
          <a:xfrm>
            <a:off x="5356095" y="532055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Oval 30"/>
          <p:cNvSpPr>
            <a:spLocks noChangeArrowheads="1"/>
          </p:cNvSpPr>
          <p:nvPr/>
        </p:nvSpPr>
        <p:spPr bwMode="auto">
          <a:xfrm>
            <a:off x="923794" y="518561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Oval 31"/>
          <p:cNvSpPr>
            <a:spLocks noChangeArrowheads="1"/>
          </p:cNvSpPr>
          <p:nvPr/>
        </p:nvSpPr>
        <p:spPr bwMode="auto">
          <a:xfrm>
            <a:off x="549144" y="551581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Oval 32"/>
          <p:cNvSpPr>
            <a:spLocks noChangeArrowheads="1"/>
          </p:cNvSpPr>
          <p:nvPr/>
        </p:nvSpPr>
        <p:spPr bwMode="auto">
          <a:xfrm>
            <a:off x="5070345" y="560630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0" name="Oval 33"/>
          <p:cNvSpPr>
            <a:spLocks noChangeArrowheads="1"/>
          </p:cNvSpPr>
          <p:nvPr/>
        </p:nvSpPr>
        <p:spPr bwMode="auto">
          <a:xfrm>
            <a:off x="5760907" y="602699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Oval 34"/>
          <p:cNvSpPr>
            <a:spLocks noChangeArrowheads="1"/>
          </p:cNvSpPr>
          <p:nvPr/>
        </p:nvSpPr>
        <p:spPr bwMode="auto">
          <a:xfrm>
            <a:off x="1255582" y="359335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Oval 36"/>
          <p:cNvSpPr>
            <a:spLocks noChangeArrowheads="1"/>
          </p:cNvSpPr>
          <p:nvPr/>
        </p:nvSpPr>
        <p:spPr bwMode="auto">
          <a:xfrm>
            <a:off x="2292219" y="4268042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3" name="Oval 40"/>
          <p:cNvSpPr>
            <a:spLocks noChangeArrowheads="1"/>
          </p:cNvSpPr>
          <p:nvPr/>
        </p:nvSpPr>
        <p:spPr bwMode="auto">
          <a:xfrm>
            <a:off x="2606544" y="3247279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4" name="Oval 41"/>
          <p:cNvSpPr>
            <a:spLocks noChangeArrowheads="1"/>
          </p:cNvSpPr>
          <p:nvPr/>
        </p:nvSpPr>
        <p:spPr bwMode="auto">
          <a:xfrm>
            <a:off x="3914645" y="5020517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" name="Oval 42"/>
          <p:cNvSpPr>
            <a:spLocks noChangeArrowheads="1"/>
          </p:cNvSpPr>
          <p:nvPr/>
        </p:nvSpPr>
        <p:spPr bwMode="auto">
          <a:xfrm>
            <a:off x="4319457" y="529039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6" name="Oval 43"/>
          <p:cNvSpPr>
            <a:spLocks noChangeArrowheads="1"/>
          </p:cNvSpPr>
          <p:nvPr/>
        </p:nvSpPr>
        <p:spPr bwMode="auto">
          <a:xfrm>
            <a:off x="3447920" y="4298205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7" name="Oval 44"/>
          <p:cNvSpPr>
            <a:spLocks noChangeArrowheads="1"/>
          </p:cNvSpPr>
          <p:nvPr/>
        </p:nvSpPr>
        <p:spPr bwMode="auto">
          <a:xfrm>
            <a:off x="2801807" y="413310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" name="Oval 45"/>
          <p:cNvSpPr>
            <a:spLocks noChangeArrowheads="1"/>
          </p:cNvSpPr>
          <p:nvPr/>
        </p:nvSpPr>
        <p:spPr bwMode="auto">
          <a:xfrm>
            <a:off x="947607" y="456173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9" name="Oval 46"/>
          <p:cNvSpPr>
            <a:spLocks noChangeArrowheads="1"/>
          </p:cNvSpPr>
          <p:nvPr/>
        </p:nvSpPr>
        <p:spPr bwMode="auto">
          <a:xfrm>
            <a:off x="3876545" y="335999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0" name="Oval 48"/>
          <p:cNvSpPr>
            <a:spLocks noChangeArrowheads="1"/>
          </p:cNvSpPr>
          <p:nvPr/>
        </p:nvSpPr>
        <p:spPr bwMode="auto">
          <a:xfrm>
            <a:off x="5408482" y="408071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1" name="Oval 49"/>
          <p:cNvSpPr>
            <a:spLocks noChangeArrowheads="1"/>
          </p:cNvSpPr>
          <p:nvPr/>
        </p:nvSpPr>
        <p:spPr bwMode="auto">
          <a:xfrm>
            <a:off x="225294" y="4066429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2" name="Oval 50"/>
          <p:cNvSpPr>
            <a:spLocks noChangeArrowheads="1"/>
          </p:cNvSpPr>
          <p:nvPr/>
        </p:nvSpPr>
        <p:spPr bwMode="auto">
          <a:xfrm>
            <a:off x="1682619" y="323934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3" name="Oval 21"/>
          <p:cNvSpPr>
            <a:spLocks noChangeArrowheads="1"/>
          </p:cNvSpPr>
          <p:nvPr/>
        </p:nvSpPr>
        <p:spPr bwMode="auto">
          <a:xfrm>
            <a:off x="532309" y="85182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4" name="Oval 22"/>
          <p:cNvSpPr>
            <a:spLocks noChangeArrowheads="1"/>
          </p:cNvSpPr>
          <p:nvPr/>
        </p:nvSpPr>
        <p:spPr bwMode="auto">
          <a:xfrm>
            <a:off x="1043484" y="68525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" name="Oval 23"/>
          <p:cNvSpPr>
            <a:spLocks noChangeArrowheads="1"/>
          </p:cNvSpPr>
          <p:nvPr/>
        </p:nvSpPr>
        <p:spPr bwMode="auto">
          <a:xfrm>
            <a:off x="5625010" y="1556795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6" name="Oval 24"/>
          <p:cNvSpPr>
            <a:spLocks noChangeArrowheads="1"/>
          </p:cNvSpPr>
          <p:nvPr/>
        </p:nvSpPr>
        <p:spPr bwMode="auto">
          <a:xfrm>
            <a:off x="5099547" y="1151982"/>
            <a:ext cx="44450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7" name="Oval 27"/>
          <p:cNvSpPr>
            <a:spLocks noChangeArrowheads="1"/>
          </p:cNvSpPr>
          <p:nvPr/>
        </p:nvSpPr>
        <p:spPr bwMode="auto">
          <a:xfrm>
            <a:off x="4851897" y="78368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" name="Oval 28"/>
          <p:cNvSpPr>
            <a:spLocks noChangeArrowheads="1"/>
          </p:cNvSpPr>
          <p:nvPr/>
        </p:nvSpPr>
        <p:spPr bwMode="auto">
          <a:xfrm>
            <a:off x="540247" y="188064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" name="Oval 29"/>
          <p:cNvSpPr>
            <a:spLocks noChangeArrowheads="1"/>
          </p:cNvSpPr>
          <p:nvPr/>
        </p:nvSpPr>
        <p:spPr bwMode="auto">
          <a:xfrm>
            <a:off x="5377360" y="204574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0" name="Oval 30"/>
          <p:cNvSpPr>
            <a:spLocks noChangeArrowheads="1"/>
          </p:cNvSpPr>
          <p:nvPr/>
        </p:nvSpPr>
        <p:spPr bwMode="auto">
          <a:xfrm>
            <a:off x="945059" y="191080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1" name="Oval 31"/>
          <p:cNvSpPr>
            <a:spLocks noChangeArrowheads="1"/>
          </p:cNvSpPr>
          <p:nvPr/>
        </p:nvSpPr>
        <p:spPr bwMode="auto">
          <a:xfrm>
            <a:off x="570409" y="2241007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" name="Oval 32"/>
          <p:cNvSpPr>
            <a:spLocks noChangeArrowheads="1"/>
          </p:cNvSpPr>
          <p:nvPr/>
        </p:nvSpPr>
        <p:spPr bwMode="auto">
          <a:xfrm>
            <a:off x="5091610" y="2331495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" name="Oval 33"/>
          <p:cNvSpPr>
            <a:spLocks noChangeArrowheads="1"/>
          </p:cNvSpPr>
          <p:nvPr/>
        </p:nvSpPr>
        <p:spPr bwMode="auto">
          <a:xfrm>
            <a:off x="5782172" y="275218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" name="Oval 34"/>
          <p:cNvSpPr>
            <a:spLocks noChangeArrowheads="1"/>
          </p:cNvSpPr>
          <p:nvPr/>
        </p:nvSpPr>
        <p:spPr bwMode="auto">
          <a:xfrm>
            <a:off x="1276847" y="31854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" name="Oval 36"/>
          <p:cNvSpPr>
            <a:spLocks noChangeArrowheads="1"/>
          </p:cNvSpPr>
          <p:nvPr/>
        </p:nvSpPr>
        <p:spPr bwMode="auto">
          <a:xfrm>
            <a:off x="2313484" y="993232"/>
            <a:ext cx="28575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6" name="Oval 40"/>
          <p:cNvSpPr>
            <a:spLocks noChangeArrowheads="1"/>
          </p:cNvSpPr>
          <p:nvPr/>
        </p:nvSpPr>
        <p:spPr bwMode="auto">
          <a:xfrm>
            <a:off x="2627809" y="-27531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" name="Oval 41"/>
          <p:cNvSpPr>
            <a:spLocks noChangeArrowheads="1"/>
          </p:cNvSpPr>
          <p:nvPr/>
        </p:nvSpPr>
        <p:spPr bwMode="auto">
          <a:xfrm>
            <a:off x="3935910" y="1745707"/>
            <a:ext cx="28575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" name="Oval 42"/>
          <p:cNvSpPr>
            <a:spLocks noChangeArrowheads="1"/>
          </p:cNvSpPr>
          <p:nvPr/>
        </p:nvSpPr>
        <p:spPr bwMode="auto">
          <a:xfrm>
            <a:off x="4340722" y="2015582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8" name="Group 247"/>
          <p:cNvGrpSpPr/>
          <p:nvPr/>
        </p:nvGrpSpPr>
        <p:grpSpPr>
          <a:xfrm>
            <a:off x="4579667" y="3848778"/>
            <a:ext cx="2951420" cy="2617086"/>
            <a:chOff x="4579667" y="3848778"/>
            <a:chExt cx="2951420" cy="2617086"/>
          </a:xfrm>
        </p:grpSpPr>
        <p:sp>
          <p:nvSpPr>
            <p:cNvPr id="247" name="Freeform 246"/>
            <p:cNvSpPr/>
            <p:nvPr/>
          </p:nvSpPr>
          <p:spPr>
            <a:xfrm>
              <a:off x="4579667" y="3874178"/>
              <a:ext cx="2799021" cy="2524937"/>
            </a:xfrm>
            <a:custGeom>
              <a:avLst/>
              <a:gdLst>
                <a:gd name="connsiteX0" fmla="*/ 2782137 w 2782137"/>
                <a:gd name="connsiteY0" fmla="*/ 0 h 2558904"/>
                <a:gd name="connsiteX1" fmla="*/ 1499437 w 2782137"/>
                <a:gd name="connsiteY1" fmla="*/ 673100 h 2558904"/>
                <a:gd name="connsiteX2" fmla="*/ 1829637 w 2782137"/>
                <a:gd name="connsiteY2" fmla="*/ 1041400 h 2558904"/>
                <a:gd name="connsiteX3" fmla="*/ 153237 w 2782137"/>
                <a:gd name="connsiteY3" fmla="*/ 2425700 h 2558904"/>
                <a:gd name="connsiteX4" fmla="*/ 178637 w 2782137"/>
                <a:gd name="connsiteY4" fmla="*/ 2425700 h 2558904"/>
                <a:gd name="connsiteX0" fmla="*/ 2880543 w 2880543"/>
                <a:gd name="connsiteY0" fmla="*/ 0 h 2563502"/>
                <a:gd name="connsiteX1" fmla="*/ 1597843 w 2880543"/>
                <a:gd name="connsiteY1" fmla="*/ 673100 h 2563502"/>
                <a:gd name="connsiteX2" fmla="*/ 1928043 w 2880543"/>
                <a:gd name="connsiteY2" fmla="*/ 1041400 h 2563502"/>
                <a:gd name="connsiteX3" fmla="*/ 251643 w 2880543"/>
                <a:gd name="connsiteY3" fmla="*/ 2425700 h 2563502"/>
                <a:gd name="connsiteX4" fmla="*/ 10355 w 2880543"/>
                <a:gd name="connsiteY4" fmla="*/ 2513922 h 2563502"/>
                <a:gd name="connsiteX5" fmla="*/ 277043 w 2880543"/>
                <a:gd name="connsiteY5" fmla="*/ 2425700 h 2563502"/>
                <a:gd name="connsiteX0" fmla="*/ 2746024 w 2746024"/>
                <a:gd name="connsiteY0" fmla="*/ 0 h 2528240"/>
                <a:gd name="connsiteX1" fmla="*/ 1463324 w 2746024"/>
                <a:gd name="connsiteY1" fmla="*/ 673100 h 2528240"/>
                <a:gd name="connsiteX2" fmla="*/ 1793524 w 2746024"/>
                <a:gd name="connsiteY2" fmla="*/ 1041400 h 2528240"/>
                <a:gd name="connsiteX3" fmla="*/ 117124 w 2746024"/>
                <a:gd name="connsiteY3" fmla="*/ 2425700 h 2528240"/>
                <a:gd name="connsiteX4" fmla="*/ 142524 w 2746024"/>
                <a:gd name="connsiteY4" fmla="*/ 2425700 h 2528240"/>
                <a:gd name="connsiteX0" fmla="*/ 2844622 w 2844622"/>
                <a:gd name="connsiteY0" fmla="*/ 0 h 2541936"/>
                <a:gd name="connsiteX1" fmla="*/ 1561922 w 2844622"/>
                <a:gd name="connsiteY1" fmla="*/ 673100 h 2541936"/>
                <a:gd name="connsiteX2" fmla="*/ 1892122 w 2844622"/>
                <a:gd name="connsiteY2" fmla="*/ 1041400 h 2541936"/>
                <a:gd name="connsiteX3" fmla="*/ 215722 w 2844622"/>
                <a:gd name="connsiteY3" fmla="*/ 2425700 h 2541936"/>
                <a:gd name="connsiteX4" fmla="*/ 25222 w 2844622"/>
                <a:gd name="connsiteY4" fmla="*/ 2463800 h 2541936"/>
                <a:gd name="connsiteX0" fmla="*/ 2628900 w 2628900"/>
                <a:gd name="connsiteY0" fmla="*/ 0 h 2425700"/>
                <a:gd name="connsiteX1" fmla="*/ 1346200 w 2628900"/>
                <a:gd name="connsiteY1" fmla="*/ 673100 h 2425700"/>
                <a:gd name="connsiteX2" fmla="*/ 1676400 w 2628900"/>
                <a:gd name="connsiteY2" fmla="*/ 1041400 h 2425700"/>
                <a:gd name="connsiteX3" fmla="*/ 0 w 2628900"/>
                <a:gd name="connsiteY3" fmla="*/ 2425700 h 2425700"/>
                <a:gd name="connsiteX0" fmla="*/ 2799021 w 2799021"/>
                <a:gd name="connsiteY0" fmla="*/ 0 h 2524937"/>
                <a:gd name="connsiteX1" fmla="*/ 1516321 w 2799021"/>
                <a:gd name="connsiteY1" fmla="*/ 673100 h 2524937"/>
                <a:gd name="connsiteX2" fmla="*/ 1846521 w 2799021"/>
                <a:gd name="connsiteY2" fmla="*/ 1041400 h 2524937"/>
                <a:gd name="connsiteX3" fmla="*/ 0 w 2799021"/>
                <a:gd name="connsiteY3" fmla="*/ 2524937 h 252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9021" h="2524937">
                  <a:moveTo>
                    <a:pt x="2799021" y="0"/>
                  </a:moveTo>
                  <a:cubicBezTo>
                    <a:pt x="2237046" y="249766"/>
                    <a:pt x="1675071" y="499533"/>
                    <a:pt x="1516321" y="673100"/>
                  </a:cubicBezTo>
                  <a:cubicBezTo>
                    <a:pt x="1357571" y="846667"/>
                    <a:pt x="2099241" y="732761"/>
                    <a:pt x="1846521" y="1041400"/>
                  </a:cubicBezTo>
                  <a:cubicBezTo>
                    <a:pt x="1593801" y="1350039"/>
                    <a:pt x="311150" y="2287870"/>
                    <a:pt x="0" y="2524937"/>
                  </a:cubicBezTo>
                </a:path>
              </a:pathLst>
            </a:custGeom>
            <a:noFill/>
            <a:ln w="31750">
              <a:solidFill>
                <a:srgbClr val="BDDB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4647006" y="3848778"/>
              <a:ext cx="2884081" cy="2617086"/>
            </a:xfrm>
            <a:custGeom>
              <a:avLst/>
              <a:gdLst>
                <a:gd name="connsiteX0" fmla="*/ 2782137 w 2782137"/>
                <a:gd name="connsiteY0" fmla="*/ 0 h 2558904"/>
                <a:gd name="connsiteX1" fmla="*/ 1499437 w 2782137"/>
                <a:gd name="connsiteY1" fmla="*/ 673100 h 2558904"/>
                <a:gd name="connsiteX2" fmla="*/ 1829637 w 2782137"/>
                <a:gd name="connsiteY2" fmla="*/ 1041400 h 2558904"/>
                <a:gd name="connsiteX3" fmla="*/ 153237 w 2782137"/>
                <a:gd name="connsiteY3" fmla="*/ 2425700 h 2558904"/>
                <a:gd name="connsiteX4" fmla="*/ 178637 w 2782137"/>
                <a:gd name="connsiteY4" fmla="*/ 2425700 h 2558904"/>
                <a:gd name="connsiteX0" fmla="*/ 2852056 w 2852056"/>
                <a:gd name="connsiteY0" fmla="*/ 0 h 2588966"/>
                <a:gd name="connsiteX1" fmla="*/ 1569356 w 2852056"/>
                <a:gd name="connsiteY1" fmla="*/ 673100 h 2588966"/>
                <a:gd name="connsiteX2" fmla="*/ 1899556 w 2852056"/>
                <a:gd name="connsiteY2" fmla="*/ 1041400 h 2588966"/>
                <a:gd name="connsiteX3" fmla="*/ 223156 w 2852056"/>
                <a:gd name="connsiteY3" fmla="*/ 2425700 h 2588966"/>
                <a:gd name="connsiteX4" fmla="*/ 248556 w 2852056"/>
                <a:gd name="connsiteY4" fmla="*/ 2425700 h 2588966"/>
                <a:gd name="connsiteX0" fmla="*/ 2895380 w 2895380"/>
                <a:gd name="connsiteY0" fmla="*/ 0 h 2679440"/>
                <a:gd name="connsiteX1" fmla="*/ 1612680 w 2895380"/>
                <a:gd name="connsiteY1" fmla="*/ 673100 h 2679440"/>
                <a:gd name="connsiteX2" fmla="*/ 1942880 w 2895380"/>
                <a:gd name="connsiteY2" fmla="*/ 1041400 h 2679440"/>
                <a:gd name="connsiteX3" fmla="*/ 266480 w 2895380"/>
                <a:gd name="connsiteY3" fmla="*/ 2425700 h 2679440"/>
                <a:gd name="connsiteX4" fmla="*/ 220997 w 2895380"/>
                <a:gd name="connsiteY4" fmla="*/ 2567468 h 2679440"/>
                <a:gd name="connsiteX0" fmla="*/ 2628900 w 2628900"/>
                <a:gd name="connsiteY0" fmla="*/ 0 h 2425700"/>
                <a:gd name="connsiteX1" fmla="*/ 1346200 w 2628900"/>
                <a:gd name="connsiteY1" fmla="*/ 673100 h 2425700"/>
                <a:gd name="connsiteX2" fmla="*/ 1676400 w 2628900"/>
                <a:gd name="connsiteY2" fmla="*/ 1041400 h 2425700"/>
                <a:gd name="connsiteX3" fmla="*/ 0 w 2628900"/>
                <a:gd name="connsiteY3" fmla="*/ 2425700 h 2425700"/>
                <a:gd name="connsiteX0" fmla="*/ 2884081 w 2884081"/>
                <a:gd name="connsiteY0" fmla="*/ 0 h 2617086"/>
                <a:gd name="connsiteX1" fmla="*/ 1601381 w 2884081"/>
                <a:gd name="connsiteY1" fmla="*/ 673100 h 2617086"/>
                <a:gd name="connsiteX2" fmla="*/ 1931581 w 2884081"/>
                <a:gd name="connsiteY2" fmla="*/ 1041400 h 2617086"/>
                <a:gd name="connsiteX3" fmla="*/ 0 w 2884081"/>
                <a:gd name="connsiteY3" fmla="*/ 2617086 h 261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4081" h="2617086">
                  <a:moveTo>
                    <a:pt x="2884081" y="0"/>
                  </a:moveTo>
                  <a:cubicBezTo>
                    <a:pt x="2322106" y="249766"/>
                    <a:pt x="1760131" y="499533"/>
                    <a:pt x="1601381" y="673100"/>
                  </a:cubicBezTo>
                  <a:cubicBezTo>
                    <a:pt x="1442631" y="846667"/>
                    <a:pt x="2198478" y="717402"/>
                    <a:pt x="1931581" y="1041400"/>
                  </a:cubicBezTo>
                  <a:cubicBezTo>
                    <a:pt x="1664684" y="1365398"/>
                    <a:pt x="286981" y="2362741"/>
                    <a:pt x="0" y="2617086"/>
                  </a:cubicBezTo>
                </a:path>
              </a:pathLst>
            </a:custGeom>
            <a:noFill/>
            <a:ln w="31750">
              <a:solidFill>
                <a:srgbClr val="BDDB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9" name="Oval 43"/>
          <p:cNvSpPr>
            <a:spLocks noChangeArrowheads="1"/>
          </p:cNvSpPr>
          <p:nvPr/>
        </p:nvSpPr>
        <p:spPr bwMode="auto">
          <a:xfrm>
            <a:off x="3469185" y="1023395"/>
            <a:ext cx="30163" cy="238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0" name="Oval 44"/>
          <p:cNvSpPr>
            <a:spLocks noChangeArrowheads="1"/>
          </p:cNvSpPr>
          <p:nvPr/>
        </p:nvSpPr>
        <p:spPr bwMode="auto">
          <a:xfrm>
            <a:off x="2823072" y="858294"/>
            <a:ext cx="30163" cy="22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1" name="Oval 45"/>
          <p:cNvSpPr>
            <a:spLocks noChangeArrowheads="1"/>
          </p:cNvSpPr>
          <p:nvPr/>
        </p:nvSpPr>
        <p:spPr bwMode="auto">
          <a:xfrm>
            <a:off x="968872" y="1286920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2" name="Oval 46"/>
          <p:cNvSpPr>
            <a:spLocks noChangeArrowheads="1"/>
          </p:cNvSpPr>
          <p:nvPr/>
        </p:nvSpPr>
        <p:spPr bwMode="auto">
          <a:xfrm>
            <a:off x="3897810" y="85182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3" name="Oval 48"/>
          <p:cNvSpPr>
            <a:spLocks noChangeArrowheads="1"/>
          </p:cNvSpPr>
          <p:nvPr/>
        </p:nvSpPr>
        <p:spPr bwMode="auto">
          <a:xfrm>
            <a:off x="5429747" y="805907"/>
            <a:ext cx="44450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" name="Oval 49"/>
          <p:cNvSpPr>
            <a:spLocks noChangeArrowheads="1"/>
          </p:cNvSpPr>
          <p:nvPr/>
        </p:nvSpPr>
        <p:spPr bwMode="auto">
          <a:xfrm>
            <a:off x="246559" y="791619"/>
            <a:ext cx="46038" cy="36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" name="Oval 50"/>
          <p:cNvSpPr>
            <a:spLocks noChangeArrowheads="1"/>
          </p:cNvSpPr>
          <p:nvPr/>
        </p:nvSpPr>
        <p:spPr bwMode="auto">
          <a:xfrm>
            <a:off x="1703884" y="-35468"/>
            <a:ext cx="46038" cy="381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113"/>
          <p:cNvGrpSpPr/>
          <p:nvPr/>
        </p:nvGrpSpPr>
        <p:grpSpPr>
          <a:xfrm rot="466226">
            <a:off x="3525060" y="6384101"/>
            <a:ext cx="1038096" cy="706549"/>
            <a:chOff x="3693033" y="6372334"/>
            <a:chExt cx="1038096" cy="706549"/>
          </a:xfrm>
        </p:grpSpPr>
        <p:cxnSp>
          <p:nvCxnSpPr>
            <p:cNvPr id="113" name="Straight Connector 112"/>
            <p:cNvCxnSpPr/>
            <p:nvPr/>
          </p:nvCxnSpPr>
          <p:spPr>
            <a:xfrm flipH="1">
              <a:off x="3806508" y="6389993"/>
              <a:ext cx="924621" cy="688890"/>
            </a:xfrm>
            <a:prstGeom prst="line">
              <a:avLst/>
            </a:prstGeom>
            <a:ln w="31750">
              <a:solidFill>
                <a:srgbClr val="BDDB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 flipH="1">
              <a:off x="3693033" y="6372334"/>
              <a:ext cx="924621" cy="688890"/>
            </a:xfrm>
            <a:prstGeom prst="line">
              <a:avLst/>
            </a:prstGeom>
            <a:ln w="31750">
              <a:solidFill>
                <a:srgbClr val="BDDB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Freeform 110"/>
          <p:cNvSpPr/>
          <p:nvPr/>
        </p:nvSpPr>
        <p:spPr>
          <a:xfrm>
            <a:off x="4369377" y="4455310"/>
            <a:ext cx="2757842" cy="2147778"/>
          </a:xfrm>
          <a:custGeom>
            <a:avLst/>
            <a:gdLst>
              <a:gd name="connsiteX0" fmla="*/ 1982812 w 1982812"/>
              <a:gd name="connsiteY0" fmla="*/ 2519917 h 2519917"/>
              <a:gd name="connsiteX1" fmla="*/ 1121575 w 1982812"/>
              <a:gd name="connsiteY1" fmla="*/ 2094614 h 2519917"/>
              <a:gd name="connsiteX2" fmla="*/ 5156 w 1982812"/>
              <a:gd name="connsiteY2" fmla="*/ 2115880 h 2519917"/>
              <a:gd name="connsiteX3" fmla="*/ 1600040 w 1982812"/>
              <a:gd name="connsiteY3" fmla="*/ 978196 h 2519917"/>
              <a:gd name="connsiteX4" fmla="*/ 143379 w 1982812"/>
              <a:gd name="connsiteY4" fmla="*/ 510363 h 2519917"/>
              <a:gd name="connsiteX5" fmla="*/ 1855221 w 1982812"/>
              <a:gd name="connsiteY5" fmla="*/ 0 h 2519917"/>
              <a:gd name="connsiteX0" fmla="*/ 1982812 w 1982812"/>
              <a:gd name="connsiteY0" fmla="*/ 2519917 h 2519917"/>
              <a:gd name="connsiteX1" fmla="*/ 1121575 w 1982812"/>
              <a:gd name="connsiteY1" fmla="*/ 1860698 h 2519917"/>
              <a:gd name="connsiteX2" fmla="*/ 5156 w 1982812"/>
              <a:gd name="connsiteY2" fmla="*/ 2115880 h 2519917"/>
              <a:gd name="connsiteX3" fmla="*/ 1600040 w 1982812"/>
              <a:gd name="connsiteY3" fmla="*/ 978196 h 2519917"/>
              <a:gd name="connsiteX4" fmla="*/ 143379 w 1982812"/>
              <a:gd name="connsiteY4" fmla="*/ 510363 h 2519917"/>
              <a:gd name="connsiteX5" fmla="*/ 1855221 w 1982812"/>
              <a:gd name="connsiteY5" fmla="*/ 0 h 2519917"/>
              <a:gd name="connsiteX0" fmla="*/ 2174378 w 2174378"/>
              <a:gd name="connsiteY0" fmla="*/ 2211573 h 2211573"/>
              <a:gd name="connsiteX1" fmla="*/ 1121755 w 2174378"/>
              <a:gd name="connsiteY1" fmla="*/ 1860698 h 2211573"/>
              <a:gd name="connsiteX2" fmla="*/ 5336 w 2174378"/>
              <a:gd name="connsiteY2" fmla="*/ 2115880 h 2211573"/>
              <a:gd name="connsiteX3" fmla="*/ 1600220 w 2174378"/>
              <a:gd name="connsiteY3" fmla="*/ 978196 h 2211573"/>
              <a:gd name="connsiteX4" fmla="*/ 143559 w 2174378"/>
              <a:gd name="connsiteY4" fmla="*/ 510363 h 2211573"/>
              <a:gd name="connsiteX5" fmla="*/ 1855401 w 2174378"/>
              <a:gd name="connsiteY5" fmla="*/ 0 h 2211573"/>
              <a:gd name="connsiteX0" fmla="*/ 2365957 w 2365957"/>
              <a:gd name="connsiteY0" fmla="*/ 2147778 h 2147904"/>
              <a:gd name="connsiteX1" fmla="*/ 1121948 w 2365957"/>
              <a:gd name="connsiteY1" fmla="*/ 1860698 h 2147904"/>
              <a:gd name="connsiteX2" fmla="*/ 5529 w 2365957"/>
              <a:gd name="connsiteY2" fmla="*/ 2115880 h 2147904"/>
              <a:gd name="connsiteX3" fmla="*/ 1600413 w 2365957"/>
              <a:gd name="connsiteY3" fmla="*/ 978196 h 2147904"/>
              <a:gd name="connsiteX4" fmla="*/ 143752 w 2365957"/>
              <a:gd name="connsiteY4" fmla="*/ 510363 h 2147904"/>
              <a:gd name="connsiteX5" fmla="*/ 1855594 w 2365957"/>
              <a:gd name="connsiteY5" fmla="*/ 0 h 2147904"/>
              <a:gd name="connsiteX0" fmla="*/ 2365957 w 2365957"/>
              <a:gd name="connsiteY0" fmla="*/ 2147778 h 2147904"/>
              <a:gd name="connsiteX1" fmla="*/ 1121948 w 2365957"/>
              <a:gd name="connsiteY1" fmla="*/ 1860698 h 2147904"/>
              <a:gd name="connsiteX2" fmla="*/ 5529 w 2365957"/>
              <a:gd name="connsiteY2" fmla="*/ 2115880 h 2147904"/>
              <a:gd name="connsiteX3" fmla="*/ 1600413 w 2365957"/>
              <a:gd name="connsiteY3" fmla="*/ 978196 h 2147904"/>
              <a:gd name="connsiteX4" fmla="*/ 122487 w 2365957"/>
              <a:gd name="connsiteY4" fmla="*/ 669852 h 2147904"/>
              <a:gd name="connsiteX5" fmla="*/ 1855594 w 2365957"/>
              <a:gd name="connsiteY5" fmla="*/ 0 h 2147904"/>
              <a:gd name="connsiteX0" fmla="*/ 2757842 w 2757842"/>
              <a:gd name="connsiteY0" fmla="*/ 2147778 h 2147778"/>
              <a:gd name="connsiteX1" fmla="*/ 1513833 w 2757842"/>
              <a:gd name="connsiteY1" fmla="*/ 1860698 h 2147778"/>
              <a:gd name="connsiteX2" fmla="*/ 4010 w 2757842"/>
              <a:gd name="connsiteY2" fmla="*/ 1913862 h 2147778"/>
              <a:gd name="connsiteX3" fmla="*/ 1992298 w 2757842"/>
              <a:gd name="connsiteY3" fmla="*/ 978196 h 2147778"/>
              <a:gd name="connsiteX4" fmla="*/ 514372 w 2757842"/>
              <a:gd name="connsiteY4" fmla="*/ 669852 h 2147778"/>
              <a:gd name="connsiteX5" fmla="*/ 2247479 w 2757842"/>
              <a:gd name="connsiteY5" fmla="*/ 0 h 2147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7842" h="2147778">
                <a:moveTo>
                  <a:pt x="2757842" y="2147778"/>
                </a:moveTo>
                <a:cubicBezTo>
                  <a:pt x="2492028" y="1968796"/>
                  <a:pt x="1972805" y="1899684"/>
                  <a:pt x="1513833" y="1860698"/>
                </a:cubicBezTo>
                <a:cubicBezTo>
                  <a:pt x="1054861" y="1821712"/>
                  <a:pt x="-75734" y="2060946"/>
                  <a:pt x="4010" y="1913862"/>
                </a:cubicBezTo>
                <a:cubicBezTo>
                  <a:pt x="83754" y="1766778"/>
                  <a:pt x="1907238" y="1185531"/>
                  <a:pt x="1992298" y="978196"/>
                </a:cubicBezTo>
                <a:cubicBezTo>
                  <a:pt x="2077358" y="770861"/>
                  <a:pt x="471842" y="832885"/>
                  <a:pt x="514372" y="669852"/>
                </a:cubicBezTo>
                <a:cubicBezTo>
                  <a:pt x="556902" y="506819"/>
                  <a:pt x="1412823" y="173665"/>
                  <a:pt x="2247479" y="0"/>
                </a:cubicBezTo>
              </a:path>
            </a:pathLst>
          </a:custGeom>
          <a:noFill/>
          <a:ln w="114300">
            <a:solidFill>
              <a:srgbClr val="D5E8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4" name="Group 253"/>
          <p:cNvGrpSpPr/>
          <p:nvPr/>
        </p:nvGrpSpPr>
        <p:grpSpPr>
          <a:xfrm>
            <a:off x="6760594" y="2859607"/>
            <a:ext cx="992188" cy="1157288"/>
            <a:chOff x="4987924" y="4686300"/>
            <a:chExt cx="992188" cy="1157288"/>
          </a:xfrm>
        </p:grpSpPr>
        <p:sp>
          <p:nvSpPr>
            <p:cNvPr id="255" name="Freeform 92"/>
            <p:cNvSpPr>
              <a:spLocks/>
            </p:cNvSpPr>
            <p:nvPr/>
          </p:nvSpPr>
          <p:spPr bwMode="auto">
            <a:xfrm>
              <a:off x="4987924" y="5572125"/>
              <a:ext cx="992188" cy="271463"/>
            </a:xfrm>
            <a:custGeom>
              <a:avLst/>
              <a:gdLst>
                <a:gd name="T0" fmla="*/ 251 w 264"/>
                <a:gd name="T1" fmla="*/ 34 h 72"/>
                <a:gd name="T2" fmla="*/ 160 w 264"/>
                <a:gd name="T3" fmla="*/ 20 h 72"/>
                <a:gd name="T4" fmla="*/ 57 w 264"/>
                <a:gd name="T5" fmla="*/ 1 h 72"/>
                <a:gd name="T6" fmla="*/ 102 w 264"/>
                <a:gd name="T7" fmla="*/ 46 h 72"/>
                <a:gd name="T8" fmla="*/ 238 w 264"/>
                <a:gd name="T9" fmla="*/ 69 h 72"/>
                <a:gd name="T10" fmla="*/ 264 w 264"/>
                <a:gd name="T11" fmla="*/ 50 h 72"/>
                <a:gd name="T12" fmla="*/ 251 w 264"/>
                <a:gd name="T13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72">
                  <a:moveTo>
                    <a:pt x="251" y="34"/>
                  </a:moveTo>
                  <a:cubicBezTo>
                    <a:pt x="238" y="32"/>
                    <a:pt x="160" y="20"/>
                    <a:pt x="160" y="20"/>
                  </a:cubicBezTo>
                  <a:cubicBezTo>
                    <a:pt x="160" y="20"/>
                    <a:pt x="79" y="2"/>
                    <a:pt x="57" y="1"/>
                  </a:cubicBezTo>
                  <a:cubicBezTo>
                    <a:pt x="44" y="0"/>
                    <a:pt x="0" y="22"/>
                    <a:pt x="102" y="46"/>
                  </a:cubicBezTo>
                  <a:cubicBezTo>
                    <a:pt x="102" y="46"/>
                    <a:pt x="221" y="72"/>
                    <a:pt x="238" y="69"/>
                  </a:cubicBezTo>
                  <a:cubicBezTo>
                    <a:pt x="255" y="67"/>
                    <a:pt x="264" y="56"/>
                    <a:pt x="264" y="50"/>
                  </a:cubicBezTo>
                  <a:cubicBezTo>
                    <a:pt x="264" y="44"/>
                    <a:pt x="264" y="36"/>
                    <a:pt x="251" y="34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93"/>
            <p:cNvSpPr>
              <a:spLocks/>
            </p:cNvSpPr>
            <p:nvPr/>
          </p:nvSpPr>
          <p:spPr bwMode="auto">
            <a:xfrm>
              <a:off x="5157787" y="5610225"/>
              <a:ext cx="693738" cy="187325"/>
            </a:xfrm>
            <a:custGeom>
              <a:avLst/>
              <a:gdLst>
                <a:gd name="T0" fmla="*/ 175 w 185"/>
                <a:gd name="T1" fmla="*/ 24 h 50"/>
                <a:gd name="T2" fmla="*/ 112 w 185"/>
                <a:gd name="T3" fmla="*/ 14 h 50"/>
                <a:gd name="T4" fmla="*/ 40 w 185"/>
                <a:gd name="T5" fmla="*/ 1 h 50"/>
                <a:gd name="T6" fmla="*/ 72 w 185"/>
                <a:gd name="T7" fmla="*/ 32 h 50"/>
                <a:gd name="T8" fmla="*/ 167 w 185"/>
                <a:gd name="T9" fmla="*/ 48 h 50"/>
                <a:gd name="T10" fmla="*/ 185 w 185"/>
                <a:gd name="T11" fmla="*/ 35 h 50"/>
                <a:gd name="T12" fmla="*/ 175 w 185"/>
                <a:gd name="T13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50">
                  <a:moveTo>
                    <a:pt x="175" y="24"/>
                  </a:moveTo>
                  <a:cubicBezTo>
                    <a:pt x="166" y="22"/>
                    <a:pt x="112" y="14"/>
                    <a:pt x="112" y="14"/>
                  </a:cubicBezTo>
                  <a:cubicBezTo>
                    <a:pt x="112" y="14"/>
                    <a:pt x="55" y="2"/>
                    <a:pt x="40" y="1"/>
                  </a:cubicBezTo>
                  <a:cubicBezTo>
                    <a:pt x="31" y="0"/>
                    <a:pt x="0" y="16"/>
                    <a:pt x="72" y="32"/>
                  </a:cubicBezTo>
                  <a:cubicBezTo>
                    <a:pt x="72" y="32"/>
                    <a:pt x="155" y="50"/>
                    <a:pt x="167" y="48"/>
                  </a:cubicBezTo>
                  <a:cubicBezTo>
                    <a:pt x="178" y="46"/>
                    <a:pt x="185" y="39"/>
                    <a:pt x="185" y="35"/>
                  </a:cubicBezTo>
                  <a:cubicBezTo>
                    <a:pt x="185" y="31"/>
                    <a:pt x="184" y="25"/>
                    <a:pt x="175" y="24"/>
                  </a:cubicBezTo>
                  <a:close/>
                </a:path>
              </a:pathLst>
            </a:custGeom>
            <a:solidFill>
              <a:srgbClr val="6EA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94"/>
            <p:cNvSpPr>
              <a:spLocks/>
            </p:cNvSpPr>
            <p:nvPr/>
          </p:nvSpPr>
          <p:spPr bwMode="auto">
            <a:xfrm>
              <a:off x="5419724" y="5178425"/>
              <a:ext cx="241300" cy="488950"/>
            </a:xfrm>
            <a:custGeom>
              <a:avLst/>
              <a:gdLst>
                <a:gd name="T0" fmla="*/ 32 w 64"/>
                <a:gd name="T1" fmla="*/ 0 h 130"/>
                <a:gd name="T2" fmla="*/ 10 w 64"/>
                <a:gd name="T3" fmla="*/ 4 h 130"/>
                <a:gd name="T4" fmla="*/ 18 w 64"/>
                <a:gd name="T5" fmla="*/ 79 h 130"/>
                <a:gd name="T6" fmla="*/ 11 w 64"/>
                <a:gd name="T7" fmla="*/ 123 h 130"/>
                <a:gd name="T8" fmla="*/ 20 w 64"/>
                <a:gd name="T9" fmla="*/ 123 h 130"/>
                <a:gd name="T10" fmla="*/ 31 w 64"/>
                <a:gd name="T11" fmla="*/ 74 h 130"/>
                <a:gd name="T12" fmla="*/ 29 w 64"/>
                <a:gd name="T13" fmla="*/ 31 h 130"/>
                <a:gd name="T14" fmla="*/ 50 w 64"/>
                <a:gd name="T15" fmla="*/ 76 h 130"/>
                <a:gd name="T16" fmla="*/ 48 w 64"/>
                <a:gd name="T17" fmla="*/ 105 h 130"/>
                <a:gd name="T18" fmla="*/ 44 w 64"/>
                <a:gd name="T19" fmla="*/ 125 h 130"/>
                <a:gd name="T20" fmla="*/ 57 w 64"/>
                <a:gd name="T21" fmla="*/ 109 h 130"/>
                <a:gd name="T22" fmla="*/ 63 w 64"/>
                <a:gd name="T23" fmla="*/ 74 h 130"/>
                <a:gd name="T24" fmla="*/ 47 w 64"/>
                <a:gd name="T25" fmla="*/ 0 h 130"/>
                <a:gd name="T26" fmla="*/ 32 w 64"/>
                <a:gd name="T2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130">
                  <a:moveTo>
                    <a:pt x="32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0" y="14"/>
                    <a:pt x="12" y="70"/>
                    <a:pt x="18" y="79"/>
                  </a:cubicBezTo>
                  <a:cubicBezTo>
                    <a:pt x="25" y="87"/>
                    <a:pt x="15" y="119"/>
                    <a:pt x="11" y="123"/>
                  </a:cubicBezTo>
                  <a:cubicBezTo>
                    <a:pt x="7" y="127"/>
                    <a:pt x="16" y="128"/>
                    <a:pt x="20" y="123"/>
                  </a:cubicBezTo>
                  <a:cubicBezTo>
                    <a:pt x="24" y="118"/>
                    <a:pt x="34" y="96"/>
                    <a:pt x="31" y="74"/>
                  </a:cubicBezTo>
                  <a:cubicBezTo>
                    <a:pt x="28" y="52"/>
                    <a:pt x="29" y="31"/>
                    <a:pt x="29" y="31"/>
                  </a:cubicBezTo>
                  <a:cubicBezTo>
                    <a:pt x="40" y="31"/>
                    <a:pt x="45" y="65"/>
                    <a:pt x="50" y="76"/>
                  </a:cubicBezTo>
                  <a:cubicBezTo>
                    <a:pt x="54" y="84"/>
                    <a:pt x="50" y="97"/>
                    <a:pt x="48" y="105"/>
                  </a:cubicBezTo>
                  <a:cubicBezTo>
                    <a:pt x="47" y="109"/>
                    <a:pt x="41" y="122"/>
                    <a:pt x="44" y="125"/>
                  </a:cubicBezTo>
                  <a:cubicBezTo>
                    <a:pt x="49" y="130"/>
                    <a:pt x="56" y="112"/>
                    <a:pt x="57" y="109"/>
                  </a:cubicBezTo>
                  <a:cubicBezTo>
                    <a:pt x="60" y="99"/>
                    <a:pt x="63" y="86"/>
                    <a:pt x="63" y="74"/>
                  </a:cubicBezTo>
                  <a:cubicBezTo>
                    <a:pt x="64" y="50"/>
                    <a:pt x="56" y="28"/>
                    <a:pt x="47" y="0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95"/>
            <p:cNvSpPr>
              <a:spLocks/>
            </p:cNvSpPr>
            <p:nvPr/>
          </p:nvSpPr>
          <p:spPr bwMode="auto">
            <a:xfrm>
              <a:off x="5443537" y="5621337"/>
              <a:ext cx="127000" cy="128588"/>
            </a:xfrm>
            <a:custGeom>
              <a:avLst/>
              <a:gdLst>
                <a:gd name="T0" fmla="*/ 18 w 34"/>
                <a:gd name="T1" fmla="*/ 20 h 34"/>
                <a:gd name="T2" fmla="*/ 18 w 34"/>
                <a:gd name="T3" fmla="*/ 5 h 34"/>
                <a:gd name="T4" fmla="*/ 0 w 34"/>
                <a:gd name="T5" fmla="*/ 0 h 34"/>
                <a:gd name="T6" fmla="*/ 0 w 34"/>
                <a:gd name="T7" fmla="*/ 22 h 34"/>
                <a:gd name="T8" fmla="*/ 26 w 34"/>
                <a:gd name="T9" fmla="*/ 31 h 34"/>
                <a:gd name="T10" fmla="*/ 18 w 34"/>
                <a:gd name="T11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4">
                  <a:moveTo>
                    <a:pt x="18" y="20"/>
                  </a:moveTo>
                  <a:cubicBezTo>
                    <a:pt x="15" y="18"/>
                    <a:pt x="18" y="5"/>
                    <a:pt x="18" y="5"/>
                  </a:cubicBezTo>
                  <a:cubicBezTo>
                    <a:pt x="13" y="8"/>
                    <a:pt x="0" y="0"/>
                    <a:pt x="0" y="0"/>
                  </a:cubicBezTo>
                  <a:cubicBezTo>
                    <a:pt x="0" y="0"/>
                    <a:pt x="1" y="17"/>
                    <a:pt x="0" y="22"/>
                  </a:cubicBezTo>
                  <a:cubicBezTo>
                    <a:pt x="0" y="28"/>
                    <a:pt x="18" y="34"/>
                    <a:pt x="26" y="31"/>
                  </a:cubicBezTo>
                  <a:cubicBezTo>
                    <a:pt x="34" y="29"/>
                    <a:pt x="18" y="20"/>
                    <a:pt x="18" y="20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96"/>
            <p:cNvSpPr>
              <a:spLocks/>
            </p:cNvSpPr>
            <p:nvPr/>
          </p:nvSpPr>
          <p:spPr bwMode="auto">
            <a:xfrm>
              <a:off x="5551487" y="5610225"/>
              <a:ext cx="128588" cy="139700"/>
            </a:xfrm>
            <a:custGeom>
              <a:avLst/>
              <a:gdLst>
                <a:gd name="T0" fmla="*/ 19 w 34"/>
                <a:gd name="T1" fmla="*/ 23 h 37"/>
                <a:gd name="T2" fmla="*/ 22 w 34"/>
                <a:gd name="T3" fmla="*/ 9 h 37"/>
                <a:gd name="T4" fmla="*/ 5 w 34"/>
                <a:gd name="T5" fmla="*/ 0 h 37"/>
                <a:gd name="T6" fmla="*/ 1 w 34"/>
                <a:gd name="T7" fmla="*/ 23 h 37"/>
                <a:gd name="T8" fmla="*/ 25 w 34"/>
                <a:gd name="T9" fmla="*/ 36 h 37"/>
                <a:gd name="T10" fmla="*/ 19 w 34"/>
                <a:gd name="T11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7">
                  <a:moveTo>
                    <a:pt x="19" y="23"/>
                  </a:moveTo>
                  <a:cubicBezTo>
                    <a:pt x="16" y="21"/>
                    <a:pt x="22" y="9"/>
                    <a:pt x="22" y="9"/>
                  </a:cubicBezTo>
                  <a:cubicBezTo>
                    <a:pt x="17" y="11"/>
                    <a:pt x="5" y="0"/>
                    <a:pt x="5" y="0"/>
                  </a:cubicBezTo>
                  <a:cubicBezTo>
                    <a:pt x="5" y="0"/>
                    <a:pt x="2" y="18"/>
                    <a:pt x="1" y="23"/>
                  </a:cubicBezTo>
                  <a:cubicBezTo>
                    <a:pt x="0" y="28"/>
                    <a:pt x="16" y="37"/>
                    <a:pt x="25" y="36"/>
                  </a:cubicBezTo>
                  <a:cubicBezTo>
                    <a:pt x="34" y="35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97"/>
            <p:cNvSpPr>
              <a:spLocks noChangeArrowheads="1"/>
            </p:cNvSpPr>
            <p:nvPr/>
          </p:nvSpPr>
          <p:spPr bwMode="auto">
            <a:xfrm>
              <a:off x="5487987" y="4730750"/>
              <a:ext cx="90488" cy="128588"/>
            </a:xfrm>
            <a:prstGeom prst="ellipse">
              <a:avLst/>
            </a:prstGeom>
            <a:solidFill>
              <a:srgbClr val="FA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98"/>
            <p:cNvSpPr>
              <a:spLocks/>
            </p:cNvSpPr>
            <p:nvPr/>
          </p:nvSpPr>
          <p:spPr bwMode="auto">
            <a:xfrm>
              <a:off x="5348287" y="4837112"/>
              <a:ext cx="409575" cy="409575"/>
            </a:xfrm>
            <a:custGeom>
              <a:avLst/>
              <a:gdLst>
                <a:gd name="T0" fmla="*/ 93 w 109"/>
                <a:gd name="T1" fmla="*/ 67 h 109"/>
                <a:gd name="T2" fmla="*/ 79 w 109"/>
                <a:gd name="T3" fmla="*/ 28 h 109"/>
                <a:gd name="T4" fmla="*/ 60 w 109"/>
                <a:gd name="T5" fmla="*/ 12 h 109"/>
                <a:gd name="T6" fmla="*/ 58 w 109"/>
                <a:gd name="T7" fmla="*/ 4 h 109"/>
                <a:gd name="T8" fmla="*/ 34 w 109"/>
                <a:gd name="T9" fmla="*/ 0 h 109"/>
                <a:gd name="T10" fmla="*/ 34 w 109"/>
                <a:gd name="T11" fmla="*/ 9 h 109"/>
                <a:gd name="T12" fmla="*/ 13 w 109"/>
                <a:gd name="T13" fmla="*/ 26 h 109"/>
                <a:gd name="T14" fmla="*/ 2 w 109"/>
                <a:gd name="T15" fmla="*/ 75 h 109"/>
                <a:gd name="T16" fmla="*/ 10 w 109"/>
                <a:gd name="T17" fmla="*/ 106 h 109"/>
                <a:gd name="T18" fmla="*/ 18 w 109"/>
                <a:gd name="T19" fmla="*/ 106 h 109"/>
                <a:gd name="T20" fmla="*/ 12 w 109"/>
                <a:gd name="T21" fmla="*/ 75 h 109"/>
                <a:gd name="T22" fmla="*/ 18 w 109"/>
                <a:gd name="T23" fmla="*/ 47 h 109"/>
                <a:gd name="T24" fmla="*/ 25 w 109"/>
                <a:gd name="T25" fmla="*/ 100 h 109"/>
                <a:gd name="T26" fmla="*/ 69 w 109"/>
                <a:gd name="T27" fmla="*/ 102 h 109"/>
                <a:gd name="T28" fmla="*/ 72 w 109"/>
                <a:gd name="T29" fmla="*/ 58 h 109"/>
                <a:gd name="T30" fmla="*/ 82 w 109"/>
                <a:gd name="T31" fmla="*/ 76 h 109"/>
                <a:gd name="T32" fmla="*/ 104 w 109"/>
                <a:gd name="T33" fmla="*/ 96 h 109"/>
                <a:gd name="T34" fmla="*/ 109 w 109"/>
                <a:gd name="T35" fmla="*/ 87 h 109"/>
                <a:gd name="T36" fmla="*/ 93 w 109"/>
                <a:gd name="T37" fmla="*/ 6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109">
                  <a:moveTo>
                    <a:pt x="93" y="67"/>
                  </a:moveTo>
                  <a:cubicBezTo>
                    <a:pt x="88" y="55"/>
                    <a:pt x="80" y="36"/>
                    <a:pt x="79" y="28"/>
                  </a:cubicBezTo>
                  <a:cubicBezTo>
                    <a:pt x="78" y="19"/>
                    <a:pt x="66" y="13"/>
                    <a:pt x="60" y="12"/>
                  </a:cubicBezTo>
                  <a:cubicBezTo>
                    <a:pt x="55" y="11"/>
                    <a:pt x="56" y="6"/>
                    <a:pt x="58" y="4"/>
                  </a:cubicBezTo>
                  <a:cubicBezTo>
                    <a:pt x="59" y="2"/>
                    <a:pt x="34" y="0"/>
                    <a:pt x="34" y="0"/>
                  </a:cubicBezTo>
                  <a:cubicBezTo>
                    <a:pt x="34" y="0"/>
                    <a:pt x="38" y="6"/>
                    <a:pt x="34" y="9"/>
                  </a:cubicBezTo>
                  <a:cubicBezTo>
                    <a:pt x="34" y="9"/>
                    <a:pt x="20" y="14"/>
                    <a:pt x="13" y="26"/>
                  </a:cubicBezTo>
                  <a:cubicBezTo>
                    <a:pt x="4" y="39"/>
                    <a:pt x="0" y="52"/>
                    <a:pt x="2" y="75"/>
                  </a:cubicBezTo>
                  <a:cubicBezTo>
                    <a:pt x="2" y="75"/>
                    <a:pt x="5" y="104"/>
                    <a:pt x="10" y="106"/>
                  </a:cubicBezTo>
                  <a:cubicBezTo>
                    <a:pt x="10" y="106"/>
                    <a:pt x="18" y="109"/>
                    <a:pt x="18" y="106"/>
                  </a:cubicBezTo>
                  <a:cubicBezTo>
                    <a:pt x="18" y="106"/>
                    <a:pt x="12" y="84"/>
                    <a:pt x="12" y="75"/>
                  </a:cubicBezTo>
                  <a:cubicBezTo>
                    <a:pt x="12" y="67"/>
                    <a:pt x="14" y="49"/>
                    <a:pt x="18" y="47"/>
                  </a:cubicBezTo>
                  <a:cubicBezTo>
                    <a:pt x="22" y="45"/>
                    <a:pt x="15" y="97"/>
                    <a:pt x="25" y="100"/>
                  </a:cubicBezTo>
                  <a:cubicBezTo>
                    <a:pt x="25" y="100"/>
                    <a:pt x="64" y="106"/>
                    <a:pt x="69" y="102"/>
                  </a:cubicBezTo>
                  <a:cubicBezTo>
                    <a:pt x="69" y="102"/>
                    <a:pt x="74" y="65"/>
                    <a:pt x="72" y="58"/>
                  </a:cubicBezTo>
                  <a:cubicBezTo>
                    <a:pt x="72" y="58"/>
                    <a:pt x="79" y="68"/>
                    <a:pt x="82" y="76"/>
                  </a:cubicBezTo>
                  <a:cubicBezTo>
                    <a:pt x="87" y="86"/>
                    <a:pt x="95" y="94"/>
                    <a:pt x="104" y="96"/>
                  </a:cubicBezTo>
                  <a:cubicBezTo>
                    <a:pt x="104" y="96"/>
                    <a:pt x="108" y="91"/>
                    <a:pt x="109" y="87"/>
                  </a:cubicBezTo>
                  <a:cubicBezTo>
                    <a:pt x="109" y="87"/>
                    <a:pt x="97" y="78"/>
                    <a:pt x="93" y="67"/>
                  </a:cubicBezTo>
                  <a:close/>
                </a:path>
              </a:pathLst>
            </a:custGeom>
            <a:solidFill>
              <a:srgbClr val="6EA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99"/>
            <p:cNvSpPr>
              <a:spLocks/>
            </p:cNvSpPr>
            <p:nvPr/>
          </p:nvSpPr>
          <p:spPr bwMode="auto">
            <a:xfrm>
              <a:off x="5427662" y="4686300"/>
              <a:ext cx="192088" cy="150813"/>
            </a:xfrm>
            <a:custGeom>
              <a:avLst/>
              <a:gdLst>
                <a:gd name="T0" fmla="*/ 43 w 51"/>
                <a:gd name="T1" fmla="*/ 12 h 40"/>
                <a:gd name="T2" fmla="*/ 16 w 51"/>
                <a:gd name="T3" fmla="*/ 12 h 40"/>
                <a:gd name="T4" fmla="*/ 15 w 51"/>
                <a:gd name="T5" fmla="*/ 20 h 40"/>
                <a:gd name="T6" fmla="*/ 0 w 51"/>
                <a:gd name="T7" fmla="*/ 26 h 40"/>
                <a:gd name="T8" fmla="*/ 13 w 51"/>
                <a:gd name="T9" fmla="*/ 29 h 40"/>
                <a:gd name="T10" fmla="*/ 20 w 51"/>
                <a:gd name="T11" fmla="*/ 23 h 40"/>
                <a:gd name="T12" fmla="*/ 37 w 51"/>
                <a:gd name="T13" fmla="*/ 25 h 40"/>
                <a:gd name="T14" fmla="*/ 40 w 51"/>
                <a:gd name="T15" fmla="*/ 30 h 40"/>
                <a:gd name="T16" fmla="*/ 51 w 51"/>
                <a:gd name="T17" fmla="*/ 34 h 40"/>
                <a:gd name="T18" fmla="*/ 42 w 51"/>
                <a:gd name="T19" fmla="*/ 20 h 40"/>
                <a:gd name="T20" fmla="*/ 43 w 51"/>
                <a:gd name="T21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40">
                  <a:moveTo>
                    <a:pt x="43" y="12"/>
                  </a:moveTo>
                  <a:cubicBezTo>
                    <a:pt x="42" y="2"/>
                    <a:pt x="16" y="0"/>
                    <a:pt x="16" y="12"/>
                  </a:cubicBezTo>
                  <a:cubicBezTo>
                    <a:pt x="16" y="16"/>
                    <a:pt x="15" y="19"/>
                    <a:pt x="15" y="20"/>
                  </a:cubicBezTo>
                  <a:cubicBezTo>
                    <a:pt x="9" y="23"/>
                    <a:pt x="0" y="26"/>
                    <a:pt x="0" y="26"/>
                  </a:cubicBezTo>
                  <a:cubicBezTo>
                    <a:pt x="3" y="28"/>
                    <a:pt x="1" y="34"/>
                    <a:pt x="13" y="29"/>
                  </a:cubicBezTo>
                  <a:cubicBezTo>
                    <a:pt x="16" y="27"/>
                    <a:pt x="19" y="25"/>
                    <a:pt x="20" y="23"/>
                  </a:cubicBezTo>
                  <a:cubicBezTo>
                    <a:pt x="25" y="23"/>
                    <a:pt x="33" y="23"/>
                    <a:pt x="37" y="25"/>
                  </a:cubicBezTo>
                  <a:cubicBezTo>
                    <a:pt x="38" y="26"/>
                    <a:pt x="38" y="28"/>
                    <a:pt x="40" y="30"/>
                  </a:cubicBezTo>
                  <a:cubicBezTo>
                    <a:pt x="46" y="40"/>
                    <a:pt x="48" y="35"/>
                    <a:pt x="51" y="34"/>
                  </a:cubicBezTo>
                  <a:cubicBezTo>
                    <a:pt x="51" y="34"/>
                    <a:pt x="45" y="26"/>
                    <a:pt x="42" y="20"/>
                  </a:cubicBezTo>
                  <a:cubicBezTo>
                    <a:pt x="42" y="17"/>
                    <a:pt x="43" y="14"/>
                    <a:pt x="43" y="12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100"/>
            <p:cNvSpPr>
              <a:spLocks/>
            </p:cNvSpPr>
            <p:nvPr/>
          </p:nvSpPr>
          <p:spPr bwMode="auto">
            <a:xfrm>
              <a:off x="5375274" y="5219700"/>
              <a:ext cx="68263" cy="90488"/>
            </a:xfrm>
            <a:custGeom>
              <a:avLst/>
              <a:gdLst>
                <a:gd name="T0" fmla="*/ 10 w 18"/>
                <a:gd name="T1" fmla="*/ 0 h 24"/>
                <a:gd name="T2" fmla="*/ 2 w 18"/>
                <a:gd name="T3" fmla="*/ 3 h 24"/>
                <a:gd name="T4" fmla="*/ 1 w 18"/>
                <a:gd name="T5" fmla="*/ 13 h 24"/>
                <a:gd name="T6" fmla="*/ 10 w 18"/>
                <a:gd name="T7" fmla="*/ 24 h 24"/>
                <a:gd name="T8" fmla="*/ 14 w 18"/>
                <a:gd name="T9" fmla="*/ 8 h 24"/>
                <a:gd name="T10" fmla="*/ 10 w 18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10" y="0"/>
                  </a:moveTo>
                  <a:cubicBezTo>
                    <a:pt x="10" y="0"/>
                    <a:pt x="0" y="1"/>
                    <a:pt x="2" y="3"/>
                  </a:cubicBezTo>
                  <a:cubicBezTo>
                    <a:pt x="3" y="4"/>
                    <a:pt x="0" y="8"/>
                    <a:pt x="1" y="13"/>
                  </a:cubicBezTo>
                  <a:cubicBezTo>
                    <a:pt x="2" y="17"/>
                    <a:pt x="4" y="24"/>
                    <a:pt x="10" y="24"/>
                  </a:cubicBezTo>
                  <a:cubicBezTo>
                    <a:pt x="16" y="23"/>
                    <a:pt x="18" y="13"/>
                    <a:pt x="14" y="8"/>
                  </a:cubicBezTo>
                  <a:cubicBezTo>
                    <a:pt x="11" y="4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101"/>
            <p:cNvSpPr>
              <a:spLocks/>
            </p:cNvSpPr>
            <p:nvPr/>
          </p:nvSpPr>
          <p:spPr bwMode="auto">
            <a:xfrm>
              <a:off x="5716587" y="5156200"/>
              <a:ext cx="90488" cy="90488"/>
            </a:xfrm>
            <a:custGeom>
              <a:avLst/>
              <a:gdLst>
                <a:gd name="T0" fmla="*/ 16 w 24"/>
                <a:gd name="T1" fmla="*/ 5 h 24"/>
                <a:gd name="T2" fmla="*/ 8 w 24"/>
                <a:gd name="T3" fmla="*/ 0 h 24"/>
                <a:gd name="T4" fmla="*/ 2 w 24"/>
                <a:gd name="T5" fmla="*/ 6 h 24"/>
                <a:gd name="T6" fmla="*/ 6 w 24"/>
                <a:gd name="T7" fmla="*/ 15 h 24"/>
                <a:gd name="T8" fmla="*/ 19 w 24"/>
                <a:gd name="T9" fmla="*/ 21 h 24"/>
                <a:gd name="T10" fmla="*/ 16 w 24"/>
                <a:gd name="T1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6" y="5"/>
                  </a:moveTo>
                  <a:cubicBezTo>
                    <a:pt x="11" y="3"/>
                    <a:pt x="10" y="2"/>
                    <a:pt x="8" y="0"/>
                  </a:cubicBezTo>
                  <a:cubicBezTo>
                    <a:pt x="8" y="0"/>
                    <a:pt x="0" y="5"/>
                    <a:pt x="2" y="6"/>
                  </a:cubicBezTo>
                  <a:cubicBezTo>
                    <a:pt x="4" y="7"/>
                    <a:pt x="4" y="11"/>
                    <a:pt x="6" y="15"/>
                  </a:cubicBezTo>
                  <a:cubicBezTo>
                    <a:pt x="9" y="19"/>
                    <a:pt x="14" y="24"/>
                    <a:pt x="19" y="21"/>
                  </a:cubicBezTo>
                  <a:cubicBezTo>
                    <a:pt x="24" y="18"/>
                    <a:pt x="21" y="7"/>
                    <a:pt x="16" y="5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0" name="Group 379"/>
          <p:cNvGrpSpPr/>
          <p:nvPr/>
        </p:nvGrpSpPr>
        <p:grpSpPr>
          <a:xfrm>
            <a:off x="6885119" y="2795313"/>
            <a:ext cx="830158" cy="1558247"/>
            <a:chOff x="6257926" y="4819650"/>
            <a:chExt cx="387350" cy="727075"/>
          </a:xfrm>
        </p:grpSpPr>
        <p:sp>
          <p:nvSpPr>
            <p:cNvPr id="383" name="Freeform 73"/>
            <p:cNvSpPr>
              <a:spLocks/>
            </p:cNvSpPr>
            <p:nvPr/>
          </p:nvSpPr>
          <p:spPr bwMode="auto">
            <a:xfrm>
              <a:off x="6257926" y="5221288"/>
              <a:ext cx="360363" cy="307975"/>
            </a:xfrm>
            <a:custGeom>
              <a:avLst/>
              <a:gdLst>
                <a:gd name="T0" fmla="*/ 91 w 96"/>
                <a:gd name="T1" fmla="*/ 3 h 82"/>
                <a:gd name="T2" fmla="*/ 8 w 96"/>
                <a:gd name="T3" fmla="*/ 78 h 82"/>
                <a:gd name="T4" fmla="*/ 7 w 96"/>
                <a:gd name="T5" fmla="*/ 82 h 82"/>
                <a:gd name="T6" fmla="*/ 94 w 96"/>
                <a:gd name="T7" fmla="*/ 3 h 82"/>
                <a:gd name="T8" fmla="*/ 91 w 96"/>
                <a:gd name="T9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2">
                  <a:moveTo>
                    <a:pt x="91" y="3"/>
                  </a:moveTo>
                  <a:cubicBezTo>
                    <a:pt x="91" y="3"/>
                    <a:pt x="21" y="71"/>
                    <a:pt x="8" y="78"/>
                  </a:cubicBezTo>
                  <a:cubicBezTo>
                    <a:pt x="3" y="81"/>
                    <a:pt x="0" y="82"/>
                    <a:pt x="7" y="82"/>
                  </a:cubicBezTo>
                  <a:cubicBezTo>
                    <a:pt x="13" y="82"/>
                    <a:pt x="89" y="11"/>
                    <a:pt x="94" y="3"/>
                  </a:cubicBezTo>
                  <a:cubicBezTo>
                    <a:pt x="96" y="0"/>
                    <a:pt x="91" y="3"/>
                    <a:pt x="91" y="3"/>
                  </a:cubicBezTo>
                  <a:close/>
                </a:path>
              </a:pathLst>
            </a:custGeom>
            <a:solidFill>
              <a:srgbClr val="7373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74"/>
            <p:cNvSpPr>
              <a:spLocks/>
            </p:cNvSpPr>
            <p:nvPr/>
          </p:nvSpPr>
          <p:spPr bwMode="auto">
            <a:xfrm>
              <a:off x="6276976" y="5232400"/>
              <a:ext cx="368300" cy="314325"/>
            </a:xfrm>
            <a:custGeom>
              <a:avLst/>
              <a:gdLst>
                <a:gd name="T0" fmla="*/ 93 w 98"/>
                <a:gd name="T1" fmla="*/ 3 h 84"/>
                <a:gd name="T2" fmla="*/ 8 w 98"/>
                <a:gd name="T3" fmla="*/ 80 h 84"/>
                <a:gd name="T4" fmla="*/ 7 w 98"/>
                <a:gd name="T5" fmla="*/ 84 h 84"/>
                <a:gd name="T6" fmla="*/ 95 w 98"/>
                <a:gd name="T7" fmla="*/ 3 h 84"/>
                <a:gd name="T8" fmla="*/ 93 w 98"/>
                <a:gd name="T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4">
                  <a:moveTo>
                    <a:pt x="93" y="3"/>
                  </a:moveTo>
                  <a:cubicBezTo>
                    <a:pt x="93" y="3"/>
                    <a:pt x="22" y="73"/>
                    <a:pt x="8" y="80"/>
                  </a:cubicBezTo>
                  <a:cubicBezTo>
                    <a:pt x="3" y="82"/>
                    <a:pt x="0" y="84"/>
                    <a:pt x="7" y="84"/>
                  </a:cubicBezTo>
                  <a:cubicBezTo>
                    <a:pt x="13" y="84"/>
                    <a:pt x="91" y="11"/>
                    <a:pt x="95" y="3"/>
                  </a:cubicBezTo>
                  <a:cubicBezTo>
                    <a:pt x="98" y="0"/>
                    <a:pt x="93" y="3"/>
                    <a:pt x="93" y="3"/>
                  </a:cubicBezTo>
                  <a:close/>
                </a:path>
              </a:pathLst>
            </a:custGeom>
            <a:solidFill>
              <a:srgbClr val="7373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75"/>
            <p:cNvSpPr>
              <a:spLocks/>
            </p:cNvSpPr>
            <p:nvPr/>
          </p:nvSpPr>
          <p:spPr bwMode="auto">
            <a:xfrm>
              <a:off x="6354763" y="5029200"/>
              <a:ext cx="128588" cy="315913"/>
            </a:xfrm>
            <a:custGeom>
              <a:avLst/>
              <a:gdLst>
                <a:gd name="T0" fmla="*/ 28 w 34"/>
                <a:gd name="T1" fmla="*/ 25 h 84"/>
                <a:gd name="T2" fmla="*/ 24 w 34"/>
                <a:gd name="T3" fmla="*/ 3 h 84"/>
                <a:gd name="T4" fmla="*/ 16 w 34"/>
                <a:gd name="T5" fmla="*/ 2 h 84"/>
                <a:gd name="T6" fmla="*/ 1 w 34"/>
                <a:gd name="T7" fmla="*/ 23 h 84"/>
                <a:gd name="T8" fmla="*/ 2 w 34"/>
                <a:gd name="T9" fmla="*/ 56 h 84"/>
                <a:gd name="T10" fmla="*/ 22 w 34"/>
                <a:gd name="T11" fmla="*/ 80 h 84"/>
                <a:gd name="T12" fmla="*/ 25 w 34"/>
                <a:gd name="T13" fmla="*/ 82 h 84"/>
                <a:gd name="T14" fmla="*/ 11 w 34"/>
                <a:gd name="T15" fmla="*/ 55 h 84"/>
                <a:gd name="T16" fmla="*/ 14 w 34"/>
                <a:gd name="T17" fmla="*/ 36 h 84"/>
                <a:gd name="T18" fmla="*/ 18 w 34"/>
                <a:gd name="T19" fmla="*/ 55 h 84"/>
                <a:gd name="T20" fmla="*/ 34 w 34"/>
                <a:gd name="T21" fmla="*/ 79 h 84"/>
                <a:gd name="T22" fmla="*/ 27 w 34"/>
                <a:gd name="T23" fmla="*/ 54 h 84"/>
                <a:gd name="T24" fmla="*/ 28 w 34"/>
                <a:gd name="T25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84">
                  <a:moveTo>
                    <a:pt x="28" y="25"/>
                  </a:moveTo>
                  <a:cubicBezTo>
                    <a:pt x="29" y="20"/>
                    <a:pt x="26" y="6"/>
                    <a:pt x="24" y="3"/>
                  </a:cubicBezTo>
                  <a:cubicBezTo>
                    <a:pt x="22" y="0"/>
                    <a:pt x="16" y="2"/>
                    <a:pt x="16" y="2"/>
                  </a:cubicBezTo>
                  <a:cubicBezTo>
                    <a:pt x="16" y="2"/>
                    <a:pt x="2" y="14"/>
                    <a:pt x="1" y="23"/>
                  </a:cubicBezTo>
                  <a:cubicBezTo>
                    <a:pt x="0" y="32"/>
                    <a:pt x="1" y="52"/>
                    <a:pt x="2" y="56"/>
                  </a:cubicBezTo>
                  <a:cubicBezTo>
                    <a:pt x="4" y="59"/>
                    <a:pt x="19" y="76"/>
                    <a:pt x="22" y="80"/>
                  </a:cubicBezTo>
                  <a:cubicBezTo>
                    <a:pt x="25" y="84"/>
                    <a:pt x="25" y="82"/>
                    <a:pt x="25" y="82"/>
                  </a:cubicBezTo>
                  <a:cubicBezTo>
                    <a:pt x="25" y="82"/>
                    <a:pt x="12" y="61"/>
                    <a:pt x="11" y="55"/>
                  </a:cubicBezTo>
                  <a:cubicBezTo>
                    <a:pt x="10" y="48"/>
                    <a:pt x="12" y="36"/>
                    <a:pt x="14" y="36"/>
                  </a:cubicBezTo>
                  <a:cubicBezTo>
                    <a:pt x="16" y="36"/>
                    <a:pt x="16" y="50"/>
                    <a:pt x="18" y="55"/>
                  </a:cubicBezTo>
                  <a:cubicBezTo>
                    <a:pt x="21" y="60"/>
                    <a:pt x="31" y="77"/>
                    <a:pt x="34" y="79"/>
                  </a:cubicBezTo>
                  <a:cubicBezTo>
                    <a:pt x="34" y="79"/>
                    <a:pt x="28" y="62"/>
                    <a:pt x="27" y="54"/>
                  </a:cubicBezTo>
                  <a:cubicBezTo>
                    <a:pt x="26" y="47"/>
                    <a:pt x="28" y="30"/>
                    <a:pt x="28" y="25"/>
                  </a:cubicBezTo>
                  <a:close/>
                </a:path>
              </a:pathLst>
            </a:custGeom>
            <a:solidFill>
              <a:srgbClr val="6EA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Freeform 76"/>
            <p:cNvSpPr>
              <a:spLocks/>
            </p:cNvSpPr>
            <p:nvPr/>
          </p:nvSpPr>
          <p:spPr bwMode="auto">
            <a:xfrm>
              <a:off x="6434138" y="5318125"/>
              <a:ext cx="41275" cy="71438"/>
            </a:xfrm>
            <a:custGeom>
              <a:avLst/>
              <a:gdLst>
                <a:gd name="T0" fmla="*/ 9 w 11"/>
                <a:gd name="T1" fmla="*/ 10 h 19"/>
                <a:gd name="T2" fmla="*/ 5 w 11"/>
                <a:gd name="T3" fmla="*/ 3 h 19"/>
                <a:gd name="T4" fmla="*/ 0 w 11"/>
                <a:gd name="T5" fmla="*/ 5 h 19"/>
                <a:gd name="T6" fmla="*/ 5 w 11"/>
                <a:gd name="T7" fmla="*/ 11 h 19"/>
                <a:gd name="T8" fmla="*/ 2 w 11"/>
                <a:gd name="T9" fmla="*/ 17 h 19"/>
                <a:gd name="T10" fmla="*/ 7 w 11"/>
                <a:gd name="T11" fmla="*/ 15 h 19"/>
                <a:gd name="T12" fmla="*/ 9 w 11"/>
                <a:gd name="T1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9" y="10"/>
                  </a:moveTo>
                  <a:cubicBezTo>
                    <a:pt x="9" y="10"/>
                    <a:pt x="7" y="5"/>
                    <a:pt x="5" y="3"/>
                  </a:cubicBezTo>
                  <a:cubicBezTo>
                    <a:pt x="4" y="0"/>
                    <a:pt x="0" y="3"/>
                    <a:pt x="0" y="5"/>
                  </a:cubicBezTo>
                  <a:cubicBezTo>
                    <a:pt x="0" y="5"/>
                    <a:pt x="4" y="9"/>
                    <a:pt x="5" y="11"/>
                  </a:cubicBezTo>
                  <a:cubicBezTo>
                    <a:pt x="5" y="13"/>
                    <a:pt x="1" y="15"/>
                    <a:pt x="2" y="17"/>
                  </a:cubicBezTo>
                  <a:cubicBezTo>
                    <a:pt x="2" y="19"/>
                    <a:pt x="5" y="18"/>
                    <a:pt x="7" y="15"/>
                  </a:cubicBezTo>
                  <a:cubicBezTo>
                    <a:pt x="10" y="13"/>
                    <a:pt x="11" y="11"/>
                    <a:pt x="9" y="10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77"/>
            <p:cNvSpPr>
              <a:spLocks/>
            </p:cNvSpPr>
            <p:nvPr/>
          </p:nvSpPr>
          <p:spPr bwMode="auto">
            <a:xfrm>
              <a:off x="6472238" y="5314950"/>
              <a:ext cx="41275" cy="66675"/>
            </a:xfrm>
            <a:custGeom>
              <a:avLst/>
              <a:gdLst>
                <a:gd name="T0" fmla="*/ 9 w 11"/>
                <a:gd name="T1" fmla="*/ 9 h 18"/>
                <a:gd name="T2" fmla="*/ 5 w 11"/>
                <a:gd name="T3" fmla="*/ 2 h 18"/>
                <a:gd name="T4" fmla="*/ 0 w 11"/>
                <a:gd name="T5" fmla="*/ 4 h 18"/>
                <a:gd name="T6" fmla="*/ 4 w 11"/>
                <a:gd name="T7" fmla="*/ 10 h 18"/>
                <a:gd name="T8" fmla="*/ 1 w 11"/>
                <a:gd name="T9" fmla="*/ 16 h 18"/>
                <a:gd name="T10" fmla="*/ 7 w 11"/>
                <a:gd name="T11" fmla="*/ 14 h 18"/>
                <a:gd name="T12" fmla="*/ 9 w 11"/>
                <a:gd name="T13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8">
                  <a:moveTo>
                    <a:pt x="9" y="9"/>
                  </a:moveTo>
                  <a:cubicBezTo>
                    <a:pt x="9" y="9"/>
                    <a:pt x="6" y="4"/>
                    <a:pt x="5" y="2"/>
                  </a:cubicBezTo>
                  <a:cubicBezTo>
                    <a:pt x="4" y="0"/>
                    <a:pt x="0" y="2"/>
                    <a:pt x="0" y="4"/>
                  </a:cubicBezTo>
                  <a:cubicBezTo>
                    <a:pt x="0" y="4"/>
                    <a:pt x="4" y="8"/>
                    <a:pt x="4" y="10"/>
                  </a:cubicBezTo>
                  <a:cubicBezTo>
                    <a:pt x="4" y="12"/>
                    <a:pt x="1" y="14"/>
                    <a:pt x="1" y="16"/>
                  </a:cubicBezTo>
                  <a:cubicBezTo>
                    <a:pt x="2" y="18"/>
                    <a:pt x="4" y="17"/>
                    <a:pt x="7" y="14"/>
                  </a:cubicBezTo>
                  <a:cubicBezTo>
                    <a:pt x="10" y="12"/>
                    <a:pt x="11" y="10"/>
                    <a:pt x="9" y="9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78"/>
            <p:cNvSpPr>
              <a:spLocks/>
            </p:cNvSpPr>
            <p:nvPr/>
          </p:nvSpPr>
          <p:spPr bwMode="auto">
            <a:xfrm>
              <a:off x="6340476" y="4946650"/>
              <a:ext cx="82550" cy="115888"/>
            </a:xfrm>
            <a:custGeom>
              <a:avLst/>
              <a:gdLst>
                <a:gd name="T0" fmla="*/ 16 w 22"/>
                <a:gd name="T1" fmla="*/ 1 h 31"/>
                <a:gd name="T2" fmla="*/ 16 w 22"/>
                <a:gd name="T3" fmla="*/ 16 h 31"/>
                <a:gd name="T4" fmla="*/ 3 w 22"/>
                <a:gd name="T5" fmla="*/ 21 h 31"/>
                <a:gd name="T6" fmla="*/ 0 w 22"/>
                <a:gd name="T7" fmla="*/ 23 h 31"/>
                <a:gd name="T8" fmla="*/ 10 w 22"/>
                <a:gd name="T9" fmla="*/ 30 h 31"/>
                <a:gd name="T10" fmla="*/ 21 w 22"/>
                <a:gd name="T11" fmla="*/ 18 h 31"/>
                <a:gd name="T12" fmla="*/ 16 w 22"/>
                <a:gd name="T13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1">
                  <a:moveTo>
                    <a:pt x="16" y="1"/>
                  </a:moveTo>
                  <a:cubicBezTo>
                    <a:pt x="16" y="1"/>
                    <a:pt x="16" y="12"/>
                    <a:pt x="16" y="16"/>
                  </a:cubicBezTo>
                  <a:cubicBezTo>
                    <a:pt x="16" y="21"/>
                    <a:pt x="5" y="23"/>
                    <a:pt x="3" y="21"/>
                  </a:cubicBezTo>
                  <a:cubicBezTo>
                    <a:pt x="3" y="21"/>
                    <a:pt x="2" y="23"/>
                    <a:pt x="0" y="23"/>
                  </a:cubicBezTo>
                  <a:cubicBezTo>
                    <a:pt x="0" y="23"/>
                    <a:pt x="5" y="31"/>
                    <a:pt x="10" y="30"/>
                  </a:cubicBezTo>
                  <a:cubicBezTo>
                    <a:pt x="16" y="28"/>
                    <a:pt x="21" y="24"/>
                    <a:pt x="21" y="18"/>
                  </a:cubicBezTo>
                  <a:cubicBezTo>
                    <a:pt x="22" y="12"/>
                    <a:pt x="18" y="0"/>
                    <a:pt x="16" y="1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79"/>
            <p:cNvSpPr>
              <a:spLocks/>
            </p:cNvSpPr>
            <p:nvPr/>
          </p:nvSpPr>
          <p:spPr bwMode="auto">
            <a:xfrm>
              <a:off x="6310313" y="4979988"/>
              <a:ext cx="52388" cy="60325"/>
            </a:xfrm>
            <a:custGeom>
              <a:avLst/>
              <a:gdLst>
                <a:gd name="T0" fmla="*/ 4 w 14"/>
                <a:gd name="T1" fmla="*/ 3 h 16"/>
                <a:gd name="T2" fmla="*/ 8 w 14"/>
                <a:gd name="T3" fmla="*/ 14 h 16"/>
                <a:gd name="T4" fmla="*/ 11 w 14"/>
                <a:gd name="T5" fmla="*/ 12 h 16"/>
                <a:gd name="T6" fmla="*/ 4 w 14"/>
                <a:gd name="T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4" y="3"/>
                  </a:moveTo>
                  <a:cubicBezTo>
                    <a:pt x="0" y="5"/>
                    <a:pt x="2" y="13"/>
                    <a:pt x="8" y="14"/>
                  </a:cubicBezTo>
                  <a:cubicBezTo>
                    <a:pt x="14" y="16"/>
                    <a:pt x="11" y="12"/>
                    <a:pt x="11" y="12"/>
                  </a:cubicBezTo>
                  <a:cubicBezTo>
                    <a:pt x="11" y="12"/>
                    <a:pt x="8" y="0"/>
                    <a:pt x="4" y="3"/>
                  </a:cubicBezTo>
                  <a:close/>
                </a:path>
              </a:pathLst>
            </a:custGeom>
            <a:solidFill>
              <a:srgbClr val="6EA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80"/>
            <p:cNvSpPr>
              <a:spLocks/>
            </p:cNvSpPr>
            <p:nvPr/>
          </p:nvSpPr>
          <p:spPr bwMode="auto">
            <a:xfrm>
              <a:off x="6280151" y="4968875"/>
              <a:ext cx="57150" cy="442913"/>
            </a:xfrm>
            <a:custGeom>
              <a:avLst/>
              <a:gdLst>
                <a:gd name="T0" fmla="*/ 31 w 36"/>
                <a:gd name="T1" fmla="*/ 0 h 279"/>
                <a:gd name="T2" fmla="*/ 7 w 36"/>
                <a:gd name="T3" fmla="*/ 260 h 279"/>
                <a:gd name="T4" fmla="*/ 0 w 36"/>
                <a:gd name="T5" fmla="*/ 260 h 279"/>
                <a:gd name="T6" fmla="*/ 0 w 36"/>
                <a:gd name="T7" fmla="*/ 265 h 279"/>
                <a:gd name="T8" fmla="*/ 7 w 36"/>
                <a:gd name="T9" fmla="*/ 265 h 279"/>
                <a:gd name="T10" fmla="*/ 5 w 36"/>
                <a:gd name="T11" fmla="*/ 279 h 279"/>
                <a:gd name="T12" fmla="*/ 10 w 36"/>
                <a:gd name="T13" fmla="*/ 279 h 279"/>
                <a:gd name="T14" fmla="*/ 12 w 36"/>
                <a:gd name="T15" fmla="*/ 265 h 279"/>
                <a:gd name="T16" fmla="*/ 17 w 36"/>
                <a:gd name="T17" fmla="*/ 267 h 279"/>
                <a:gd name="T18" fmla="*/ 19 w 36"/>
                <a:gd name="T19" fmla="*/ 263 h 279"/>
                <a:gd name="T20" fmla="*/ 12 w 36"/>
                <a:gd name="T21" fmla="*/ 260 h 279"/>
                <a:gd name="T22" fmla="*/ 36 w 36"/>
                <a:gd name="T23" fmla="*/ 0 h 279"/>
                <a:gd name="T24" fmla="*/ 31 w 36"/>
                <a:gd name="T25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79">
                  <a:moveTo>
                    <a:pt x="31" y="0"/>
                  </a:moveTo>
                  <a:lnTo>
                    <a:pt x="7" y="260"/>
                  </a:lnTo>
                  <a:lnTo>
                    <a:pt x="0" y="260"/>
                  </a:lnTo>
                  <a:lnTo>
                    <a:pt x="0" y="265"/>
                  </a:lnTo>
                  <a:lnTo>
                    <a:pt x="7" y="265"/>
                  </a:lnTo>
                  <a:lnTo>
                    <a:pt x="5" y="279"/>
                  </a:lnTo>
                  <a:lnTo>
                    <a:pt x="10" y="279"/>
                  </a:lnTo>
                  <a:lnTo>
                    <a:pt x="12" y="265"/>
                  </a:lnTo>
                  <a:lnTo>
                    <a:pt x="17" y="267"/>
                  </a:lnTo>
                  <a:lnTo>
                    <a:pt x="19" y="263"/>
                  </a:lnTo>
                  <a:lnTo>
                    <a:pt x="12" y="260"/>
                  </a:lnTo>
                  <a:lnTo>
                    <a:pt x="3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BBB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81"/>
            <p:cNvSpPr>
              <a:spLocks/>
            </p:cNvSpPr>
            <p:nvPr/>
          </p:nvSpPr>
          <p:spPr bwMode="auto">
            <a:xfrm>
              <a:off x="6384926" y="4908550"/>
              <a:ext cx="188913" cy="169863"/>
            </a:xfrm>
            <a:custGeom>
              <a:avLst/>
              <a:gdLst>
                <a:gd name="T0" fmla="*/ 24 w 50"/>
                <a:gd name="T1" fmla="*/ 8 h 45"/>
                <a:gd name="T2" fmla="*/ 24 w 50"/>
                <a:gd name="T3" fmla="*/ 8 h 45"/>
                <a:gd name="T4" fmla="*/ 20 w 50"/>
                <a:gd name="T5" fmla="*/ 1 h 45"/>
                <a:gd name="T6" fmla="*/ 12 w 50"/>
                <a:gd name="T7" fmla="*/ 1 h 45"/>
                <a:gd name="T8" fmla="*/ 13 w 50"/>
                <a:gd name="T9" fmla="*/ 8 h 45"/>
                <a:gd name="T10" fmla="*/ 4 w 50"/>
                <a:gd name="T11" fmla="*/ 11 h 45"/>
                <a:gd name="T12" fmla="*/ 8 w 50"/>
                <a:gd name="T13" fmla="*/ 28 h 45"/>
                <a:gd name="T14" fmla="*/ 2 w 50"/>
                <a:gd name="T15" fmla="*/ 39 h 45"/>
                <a:gd name="T16" fmla="*/ 19 w 50"/>
                <a:gd name="T17" fmla="*/ 45 h 45"/>
                <a:gd name="T18" fmla="*/ 21 w 50"/>
                <a:gd name="T19" fmla="*/ 42 h 45"/>
                <a:gd name="T20" fmla="*/ 18 w 50"/>
                <a:gd name="T21" fmla="*/ 31 h 45"/>
                <a:gd name="T22" fmla="*/ 25 w 50"/>
                <a:gd name="T23" fmla="*/ 22 h 45"/>
                <a:gd name="T24" fmla="*/ 36 w 50"/>
                <a:gd name="T25" fmla="*/ 22 h 45"/>
                <a:gd name="T26" fmla="*/ 33 w 50"/>
                <a:gd name="T27" fmla="*/ 31 h 45"/>
                <a:gd name="T28" fmla="*/ 36 w 50"/>
                <a:gd name="T29" fmla="*/ 36 h 45"/>
                <a:gd name="T30" fmla="*/ 43 w 50"/>
                <a:gd name="T31" fmla="*/ 18 h 45"/>
                <a:gd name="T32" fmla="*/ 24 w 50"/>
                <a:gd name="T33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5">
                  <a:moveTo>
                    <a:pt x="24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2" y="6"/>
                    <a:pt x="20" y="3"/>
                    <a:pt x="20" y="1"/>
                  </a:cubicBezTo>
                  <a:cubicBezTo>
                    <a:pt x="21" y="0"/>
                    <a:pt x="17" y="4"/>
                    <a:pt x="12" y="1"/>
                  </a:cubicBezTo>
                  <a:cubicBezTo>
                    <a:pt x="11" y="0"/>
                    <a:pt x="15" y="5"/>
                    <a:pt x="13" y="8"/>
                  </a:cubicBezTo>
                  <a:cubicBezTo>
                    <a:pt x="13" y="8"/>
                    <a:pt x="3" y="7"/>
                    <a:pt x="4" y="11"/>
                  </a:cubicBezTo>
                  <a:cubicBezTo>
                    <a:pt x="5" y="15"/>
                    <a:pt x="9" y="23"/>
                    <a:pt x="8" y="28"/>
                  </a:cubicBezTo>
                  <a:cubicBezTo>
                    <a:pt x="7" y="33"/>
                    <a:pt x="0" y="37"/>
                    <a:pt x="2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21" y="45"/>
                    <a:pt x="21" y="42"/>
                  </a:cubicBezTo>
                  <a:cubicBezTo>
                    <a:pt x="22" y="39"/>
                    <a:pt x="18" y="33"/>
                    <a:pt x="18" y="31"/>
                  </a:cubicBezTo>
                  <a:cubicBezTo>
                    <a:pt x="19" y="29"/>
                    <a:pt x="23" y="26"/>
                    <a:pt x="25" y="22"/>
                  </a:cubicBezTo>
                  <a:cubicBezTo>
                    <a:pt x="25" y="22"/>
                    <a:pt x="35" y="17"/>
                    <a:pt x="36" y="2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5" y="30"/>
                    <a:pt x="36" y="36"/>
                  </a:cubicBezTo>
                  <a:cubicBezTo>
                    <a:pt x="36" y="42"/>
                    <a:pt x="50" y="23"/>
                    <a:pt x="43" y="18"/>
                  </a:cubicBezTo>
                  <a:cubicBezTo>
                    <a:pt x="35" y="11"/>
                    <a:pt x="27" y="8"/>
                    <a:pt x="24" y="8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82"/>
            <p:cNvSpPr>
              <a:spLocks/>
            </p:cNvSpPr>
            <p:nvPr/>
          </p:nvSpPr>
          <p:spPr bwMode="auto">
            <a:xfrm>
              <a:off x="6453188" y="4930775"/>
              <a:ext cx="184150" cy="409575"/>
            </a:xfrm>
            <a:custGeom>
              <a:avLst/>
              <a:gdLst>
                <a:gd name="T0" fmla="*/ 114 w 116"/>
                <a:gd name="T1" fmla="*/ 239 h 258"/>
                <a:gd name="T2" fmla="*/ 109 w 116"/>
                <a:gd name="T3" fmla="*/ 242 h 258"/>
                <a:gd name="T4" fmla="*/ 5 w 116"/>
                <a:gd name="T5" fmla="*/ 0 h 258"/>
                <a:gd name="T6" fmla="*/ 0 w 116"/>
                <a:gd name="T7" fmla="*/ 3 h 258"/>
                <a:gd name="T8" fmla="*/ 104 w 116"/>
                <a:gd name="T9" fmla="*/ 242 h 258"/>
                <a:gd name="T10" fmla="*/ 97 w 116"/>
                <a:gd name="T11" fmla="*/ 244 h 258"/>
                <a:gd name="T12" fmla="*/ 99 w 116"/>
                <a:gd name="T13" fmla="*/ 249 h 258"/>
                <a:gd name="T14" fmla="*/ 106 w 116"/>
                <a:gd name="T15" fmla="*/ 247 h 258"/>
                <a:gd name="T16" fmla="*/ 111 w 116"/>
                <a:gd name="T17" fmla="*/ 258 h 258"/>
                <a:gd name="T18" fmla="*/ 116 w 116"/>
                <a:gd name="T19" fmla="*/ 258 h 258"/>
                <a:gd name="T20" fmla="*/ 109 w 116"/>
                <a:gd name="T21" fmla="*/ 247 h 258"/>
                <a:gd name="T22" fmla="*/ 116 w 116"/>
                <a:gd name="T23" fmla="*/ 244 h 258"/>
                <a:gd name="T24" fmla="*/ 114 w 116"/>
                <a:gd name="T25" fmla="*/ 23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258">
                  <a:moveTo>
                    <a:pt x="114" y="239"/>
                  </a:moveTo>
                  <a:lnTo>
                    <a:pt x="109" y="242"/>
                  </a:lnTo>
                  <a:lnTo>
                    <a:pt x="5" y="0"/>
                  </a:lnTo>
                  <a:lnTo>
                    <a:pt x="0" y="3"/>
                  </a:lnTo>
                  <a:lnTo>
                    <a:pt x="104" y="242"/>
                  </a:lnTo>
                  <a:lnTo>
                    <a:pt x="97" y="244"/>
                  </a:lnTo>
                  <a:lnTo>
                    <a:pt x="99" y="249"/>
                  </a:lnTo>
                  <a:lnTo>
                    <a:pt x="106" y="247"/>
                  </a:lnTo>
                  <a:lnTo>
                    <a:pt x="111" y="258"/>
                  </a:lnTo>
                  <a:lnTo>
                    <a:pt x="116" y="258"/>
                  </a:lnTo>
                  <a:lnTo>
                    <a:pt x="109" y="247"/>
                  </a:lnTo>
                  <a:lnTo>
                    <a:pt x="116" y="244"/>
                  </a:lnTo>
                  <a:lnTo>
                    <a:pt x="114" y="239"/>
                  </a:lnTo>
                  <a:close/>
                </a:path>
              </a:pathLst>
            </a:custGeom>
            <a:solidFill>
              <a:srgbClr val="BBB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83"/>
            <p:cNvSpPr>
              <a:spLocks/>
            </p:cNvSpPr>
            <p:nvPr/>
          </p:nvSpPr>
          <p:spPr bwMode="auto">
            <a:xfrm>
              <a:off x="6494463" y="5018088"/>
              <a:ext cx="30163" cy="41275"/>
            </a:xfrm>
            <a:custGeom>
              <a:avLst/>
              <a:gdLst>
                <a:gd name="T0" fmla="*/ 5 w 8"/>
                <a:gd name="T1" fmla="*/ 2 h 11"/>
                <a:gd name="T2" fmla="*/ 0 w 8"/>
                <a:gd name="T3" fmla="*/ 5 h 11"/>
                <a:gd name="T4" fmla="*/ 7 w 8"/>
                <a:gd name="T5" fmla="*/ 7 h 11"/>
                <a:gd name="T6" fmla="*/ 8 w 8"/>
                <a:gd name="T7" fmla="*/ 3 h 11"/>
                <a:gd name="T8" fmla="*/ 5 w 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5" y="2"/>
                  </a:moveTo>
                  <a:cubicBezTo>
                    <a:pt x="5" y="2"/>
                    <a:pt x="0" y="0"/>
                    <a:pt x="0" y="5"/>
                  </a:cubicBezTo>
                  <a:cubicBezTo>
                    <a:pt x="0" y="9"/>
                    <a:pt x="5" y="11"/>
                    <a:pt x="7" y="7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7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6EA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Oval 84"/>
            <p:cNvSpPr>
              <a:spLocks noChangeArrowheads="1"/>
            </p:cNvSpPr>
            <p:nvPr/>
          </p:nvSpPr>
          <p:spPr bwMode="auto">
            <a:xfrm>
              <a:off x="6415088" y="4845050"/>
              <a:ext cx="52388" cy="74613"/>
            </a:xfrm>
            <a:prstGeom prst="ellipse">
              <a:avLst/>
            </a:prstGeom>
            <a:solidFill>
              <a:srgbClr val="F2E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Oval 85"/>
            <p:cNvSpPr>
              <a:spLocks noChangeArrowheads="1"/>
            </p:cNvSpPr>
            <p:nvPr/>
          </p:nvSpPr>
          <p:spPr bwMode="auto">
            <a:xfrm>
              <a:off x="6475413" y="4833938"/>
              <a:ext cx="22225" cy="26988"/>
            </a:xfrm>
            <a:prstGeom prst="ellipse">
              <a:avLst/>
            </a:pr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Freeform 86"/>
            <p:cNvSpPr>
              <a:spLocks/>
            </p:cNvSpPr>
            <p:nvPr/>
          </p:nvSpPr>
          <p:spPr bwMode="auto">
            <a:xfrm>
              <a:off x="6403976" y="4819650"/>
              <a:ext cx="82550" cy="63500"/>
            </a:xfrm>
            <a:custGeom>
              <a:avLst/>
              <a:gdLst>
                <a:gd name="T0" fmla="*/ 7 w 22"/>
                <a:gd name="T1" fmla="*/ 6 h 17"/>
                <a:gd name="T2" fmla="*/ 3 w 22"/>
                <a:gd name="T3" fmla="*/ 17 h 17"/>
                <a:gd name="T4" fmla="*/ 17 w 22"/>
                <a:gd name="T5" fmla="*/ 17 h 17"/>
                <a:gd name="T6" fmla="*/ 21 w 22"/>
                <a:gd name="T7" fmla="*/ 7 h 17"/>
                <a:gd name="T8" fmla="*/ 7 w 22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7" y="6"/>
                  </a:moveTo>
                  <a:cubicBezTo>
                    <a:pt x="2" y="10"/>
                    <a:pt x="0" y="13"/>
                    <a:pt x="3" y="17"/>
                  </a:cubicBezTo>
                  <a:cubicBezTo>
                    <a:pt x="3" y="17"/>
                    <a:pt x="8" y="8"/>
                    <a:pt x="17" y="17"/>
                  </a:cubicBezTo>
                  <a:cubicBezTo>
                    <a:pt x="17" y="17"/>
                    <a:pt x="22" y="12"/>
                    <a:pt x="21" y="7"/>
                  </a:cubicBezTo>
                  <a:cubicBezTo>
                    <a:pt x="21" y="7"/>
                    <a:pt x="13" y="0"/>
                    <a:pt x="7" y="6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0" name="Group 4"/>
          <p:cNvGrpSpPr>
            <a:grpSpLocks noChangeAspect="1"/>
          </p:cNvGrpSpPr>
          <p:nvPr/>
        </p:nvGrpSpPr>
        <p:grpSpPr bwMode="auto">
          <a:xfrm flipH="1">
            <a:off x="6842117" y="3016249"/>
            <a:ext cx="942976" cy="1377949"/>
            <a:chOff x="4330" y="1900"/>
            <a:chExt cx="594" cy="868"/>
          </a:xfrm>
        </p:grpSpPr>
        <p:sp>
          <p:nvSpPr>
            <p:cNvPr id="2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30" y="1903"/>
              <a:ext cx="574" cy="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5"/>
            <p:cNvSpPr>
              <a:spLocks/>
            </p:cNvSpPr>
            <p:nvPr/>
          </p:nvSpPr>
          <p:spPr bwMode="auto">
            <a:xfrm>
              <a:off x="4337" y="2507"/>
              <a:ext cx="587" cy="249"/>
            </a:xfrm>
            <a:custGeom>
              <a:avLst/>
              <a:gdLst>
                <a:gd name="T0" fmla="*/ 0 w 337"/>
                <a:gd name="T1" fmla="*/ 33 h 151"/>
                <a:gd name="T2" fmla="*/ 141 w 337"/>
                <a:gd name="T3" fmla="*/ 92 h 151"/>
                <a:gd name="T4" fmla="*/ 328 w 337"/>
                <a:gd name="T5" fmla="*/ 142 h 151"/>
                <a:gd name="T6" fmla="*/ 334 w 337"/>
                <a:gd name="T7" fmla="*/ 117 h 151"/>
                <a:gd name="T8" fmla="*/ 52 w 337"/>
                <a:gd name="T9" fmla="*/ 9 h 151"/>
                <a:gd name="T10" fmla="*/ 0 w 337"/>
                <a:gd name="T11" fmla="*/ 9 h 151"/>
                <a:gd name="connsiteX0" fmla="*/ 0 w 9951"/>
                <a:gd name="connsiteY0" fmla="*/ 2538 h 9987"/>
                <a:gd name="connsiteX1" fmla="*/ 4184 w 9951"/>
                <a:gd name="connsiteY1" fmla="*/ 6446 h 9987"/>
                <a:gd name="connsiteX2" fmla="*/ 9733 w 9951"/>
                <a:gd name="connsiteY2" fmla="*/ 9757 h 9987"/>
                <a:gd name="connsiteX3" fmla="*/ 9911 w 9951"/>
                <a:gd name="connsiteY3" fmla="*/ 8101 h 9987"/>
                <a:gd name="connsiteX4" fmla="*/ 1543 w 9951"/>
                <a:gd name="connsiteY4" fmla="*/ 949 h 9987"/>
                <a:gd name="connsiteX5" fmla="*/ 0 w 9951"/>
                <a:gd name="connsiteY5" fmla="*/ 949 h 9987"/>
                <a:gd name="connsiteX0" fmla="*/ 0 w 10000"/>
                <a:gd name="connsiteY0" fmla="*/ 1591 h 9050"/>
                <a:gd name="connsiteX1" fmla="*/ 4205 w 10000"/>
                <a:gd name="connsiteY1" fmla="*/ 5504 h 9050"/>
                <a:gd name="connsiteX2" fmla="*/ 9781 w 10000"/>
                <a:gd name="connsiteY2" fmla="*/ 8820 h 9050"/>
                <a:gd name="connsiteX3" fmla="*/ 9960 w 10000"/>
                <a:gd name="connsiteY3" fmla="*/ 7162 h 9050"/>
                <a:gd name="connsiteX4" fmla="*/ 1551 w 10000"/>
                <a:gd name="connsiteY4" fmla="*/ 0 h 9050"/>
                <a:gd name="connsiteX0" fmla="*/ 0 w 10000"/>
                <a:gd name="connsiteY0" fmla="*/ 1758 h 10000"/>
                <a:gd name="connsiteX1" fmla="*/ 4205 w 10000"/>
                <a:gd name="connsiteY1" fmla="*/ 6082 h 10000"/>
                <a:gd name="connsiteX2" fmla="*/ 9781 w 10000"/>
                <a:gd name="connsiteY2" fmla="*/ 9746 h 10000"/>
                <a:gd name="connsiteX3" fmla="*/ 9960 w 10000"/>
                <a:gd name="connsiteY3" fmla="*/ 7914 h 10000"/>
                <a:gd name="connsiteX4" fmla="*/ 1551 w 10000"/>
                <a:gd name="connsiteY4" fmla="*/ 0 h 10000"/>
                <a:gd name="connsiteX0" fmla="*/ 0 w 10000"/>
                <a:gd name="connsiteY0" fmla="*/ 1758 h 10000"/>
                <a:gd name="connsiteX1" fmla="*/ 4205 w 10000"/>
                <a:gd name="connsiteY1" fmla="*/ 6082 h 10000"/>
                <a:gd name="connsiteX2" fmla="*/ 9781 w 10000"/>
                <a:gd name="connsiteY2" fmla="*/ 9746 h 10000"/>
                <a:gd name="connsiteX3" fmla="*/ 9960 w 10000"/>
                <a:gd name="connsiteY3" fmla="*/ 7914 h 10000"/>
                <a:gd name="connsiteX4" fmla="*/ 1551 w 10000"/>
                <a:gd name="connsiteY4" fmla="*/ 0 h 10000"/>
                <a:gd name="connsiteX0" fmla="*/ 0 w 10000"/>
                <a:gd name="connsiteY0" fmla="*/ 1758 h 10000"/>
                <a:gd name="connsiteX1" fmla="*/ 4205 w 10000"/>
                <a:gd name="connsiteY1" fmla="*/ 6082 h 10000"/>
                <a:gd name="connsiteX2" fmla="*/ 9781 w 10000"/>
                <a:gd name="connsiteY2" fmla="*/ 9746 h 10000"/>
                <a:gd name="connsiteX3" fmla="*/ 9960 w 10000"/>
                <a:gd name="connsiteY3" fmla="*/ 7914 h 10000"/>
                <a:gd name="connsiteX4" fmla="*/ 1551 w 10000"/>
                <a:gd name="connsiteY4" fmla="*/ 0 h 10000"/>
                <a:gd name="connsiteX0" fmla="*/ 0 w 10000"/>
                <a:gd name="connsiteY0" fmla="*/ 2329 h 10571"/>
                <a:gd name="connsiteX1" fmla="*/ 4205 w 10000"/>
                <a:gd name="connsiteY1" fmla="*/ 6653 h 10571"/>
                <a:gd name="connsiteX2" fmla="*/ 9781 w 10000"/>
                <a:gd name="connsiteY2" fmla="*/ 10317 h 10571"/>
                <a:gd name="connsiteX3" fmla="*/ 9960 w 10000"/>
                <a:gd name="connsiteY3" fmla="*/ 8485 h 10571"/>
                <a:gd name="connsiteX4" fmla="*/ 1056 w 10000"/>
                <a:gd name="connsiteY4" fmla="*/ 0 h 10571"/>
                <a:gd name="connsiteX0" fmla="*/ 316 w 10316"/>
                <a:gd name="connsiteY0" fmla="*/ 2329 h 10378"/>
                <a:gd name="connsiteX1" fmla="*/ 310 w 10316"/>
                <a:gd name="connsiteY1" fmla="*/ 2114 h 10378"/>
                <a:gd name="connsiteX2" fmla="*/ 4521 w 10316"/>
                <a:gd name="connsiteY2" fmla="*/ 6653 h 10378"/>
                <a:gd name="connsiteX3" fmla="*/ 10097 w 10316"/>
                <a:gd name="connsiteY3" fmla="*/ 10317 h 10378"/>
                <a:gd name="connsiteX4" fmla="*/ 10276 w 10316"/>
                <a:gd name="connsiteY4" fmla="*/ 8485 h 10378"/>
                <a:gd name="connsiteX5" fmla="*/ 1372 w 10316"/>
                <a:gd name="connsiteY5" fmla="*/ 0 h 10378"/>
                <a:gd name="connsiteX0" fmla="*/ 443 w 10443"/>
                <a:gd name="connsiteY0" fmla="*/ 2329 h 10373"/>
                <a:gd name="connsiteX1" fmla="*/ 272 w 10443"/>
                <a:gd name="connsiteY1" fmla="*/ 3913 h 10373"/>
                <a:gd name="connsiteX2" fmla="*/ 4648 w 10443"/>
                <a:gd name="connsiteY2" fmla="*/ 6653 h 10373"/>
                <a:gd name="connsiteX3" fmla="*/ 10224 w 10443"/>
                <a:gd name="connsiteY3" fmla="*/ 10317 h 10373"/>
                <a:gd name="connsiteX4" fmla="*/ 10403 w 10443"/>
                <a:gd name="connsiteY4" fmla="*/ 8485 h 10373"/>
                <a:gd name="connsiteX5" fmla="*/ 1499 w 10443"/>
                <a:gd name="connsiteY5" fmla="*/ 0 h 10373"/>
                <a:gd name="connsiteX0" fmla="*/ 664 w 10400"/>
                <a:gd name="connsiteY0" fmla="*/ 449 h 10373"/>
                <a:gd name="connsiteX1" fmla="*/ 229 w 10400"/>
                <a:gd name="connsiteY1" fmla="*/ 3913 h 10373"/>
                <a:gd name="connsiteX2" fmla="*/ 4605 w 10400"/>
                <a:gd name="connsiteY2" fmla="*/ 6653 h 10373"/>
                <a:gd name="connsiteX3" fmla="*/ 10181 w 10400"/>
                <a:gd name="connsiteY3" fmla="*/ 10317 h 10373"/>
                <a:gd name="connsiteX4" fmla="*/ 10360 w 10400"/>
                <a:gd name="connsiteY4" fmla="*/ 8485 h 10373"/>
                <a:gd name="connsiteX5" fmla="*/ 1456 w 10400"/>
                <a:gd name="connsiteY5" fmla="*/ 0 h 10373"/>
                <a:gd name="connsiteX0" fmla="*/ 524 w 10425"/>
                <a:gd name="connsiteY0" fmla="*/ 449 h 10373"/>
                <a:gd name="connsiteX1" fmla="*/ 254 w 10425"/>
                <a:gd name="connsiteY1" fmla="*/ 3913 h 10373"/>
                <a:gd name="connsiteX2" fmla="*/ 4630 w 10425"/>
                <a:gd name="connsiteY2" fmla="*/ 6653 h 10373"/>
                <a:gd name="connsiteX3" fmla="*/ 10206 w 10425"/>
                <a:gd name="connsiteY3" fmla="*/ 10317 h 10373"/>
                <a:gd name="connsiteX4" fmla="*/ 10385 w 10425"/>
                <a:gd name="connsiteY4" fmla="*/ 8485 h 10373"/>
                <a:gd name="connsiteX5" fmla="*/ 1481 w 10425"/>
                <a:gd name="connsiteY5" fmla="*/ 0 h 10373"/>
                <a:gd name="connsiteX0" fmla="*/ 551 w 10452"/>
                <a:gd name="connsiteY0" fmla="*/ 449 h 10375"/>
                <a:gd name="connsiteX1" fmla="*/ 248 w 10452"/>
                <a:gd name="connsiteY1" fmla="*/ 3259 h 10375"/>
                <a:gd name="connsiteX2" fmla="*/ 4657 w 10452"/>
                <a:gd name="connsiteY2" fmla="*/ 6653 h 10375"/>
                <a:gd name="connsiteX3" fmla="*/ 10233 w 10452"/>
                <a:gd name="connsiteY3" fmla="*/ 10317 h 10375"/>
                <a:gd name="connsiteX4" fmla="*/ 10412 w 10452"/>
                <a:gd name="connsiteY4" fmla="*/ 8485 h 10375"/>
                <a:gd name="connsiteX5" fmla="*/ 1508 w 10452"/>
                <a:gd name="connsiteY5" fmla="*/ 0 h 10375"/>
                <a:gd name="connsiteX0" fmla="*/ 317 w 10218"/>
                <a:gd name="connsiteY0" fmla="*/ 449 h 10374"/>
                <a:gd name="connsiteX1" fmla="*/ 311 w 10218"/>
                <a:gd name="connsiteY1" fmla="*/ 3586 h 10374"/>
                <a:gd name="connsiteX2" fmla="*/ 4423 w 10218"/>
                <a:gd name="connsiteY2" fmla="*/ 6653 h 10374"/>
                <a:gd name="connsiteX3" fmla="*/ 9999 w 10218"/>
                <a:gd name="connsiteY3" fmla="*/ 10317 h 10374"/>
                <a:gd name="connsiteX4" fmla="*/ 10178 w 10218"/>
                <a:gd name="connsiteY4" fmla="*/ 8485 h 10374"/>
                <a:gd name="connsiteX5" fmla="*/ 1274 w 10218"/>
                <a:gd name="connsiteY5" fmla="*/ 0 h 10374"/>
                <a:gd name="connsiteX0" fmla="*/ 317 w 10218"/>
                <a:gd name="connsiteY0" fmla="*/ 776 h 10701"/>
                <a:gd name="connsiteX1" fmla="*/ 311 w 10218"/>
                <a:gd name="connsiteY1" fmla="*/ 3913 h 10701"/>
                <a:gd name="connsiteX2" fmla="*/ 4423 w 10218"/>
                <a:gd name="connsiteY2" fmla="*/ 6980 h 10701"/>
                <a:gd name="connsiteX3" fmla="*/ 9999 w 10218"/>
                <a:gd name="connsiteY3" fmla="*/ 10644 h 10701"/>
                <a:gd name="connsiteX4" fmla="*/ 10178 w 10218"/>
                <a:gd name="connsiteY4" fmla="*/ 8812 h 10701"/>
                <a:gd name="connsiteX5" fmla="*/ 1010 w 10218"/>
                <a:gd name="connsiteY5" fmla="*/ 0 h 10701"/>
                <a:gd name="connsiteX0" fmla="*/ 317 w 10218"/>
                <a:gd name="connsiteY0" fmla="*/ 776 h 10701"/>
                <a:gd name="connsiteX1" fmla="*/ 311 w 10218"/>
                <a:gd name="connsiteY1" fmla="*/ 3913 h 10701"/>
                <a:gd name="connsiteX2" fmla="*/ 4423 w 10218"/>
                <a:gd name="connsiteY2" fmla="*/ 6980 h 10701"/>
                <a:gd name="connsiteX3" fmla="*/ 9999 w 10218"/>
                <a:gd name="connsiteY3" fmla="*/ 10644 h 10701"/>
                <a:gd name="connsiteX4" fmla="*/ 10178 w 10218"/>
                <a:gd name="connsiteY4" fmla="*/ 8812 h 10701"/>
                <a:gd name="connsiteX5" fmla="*/ 1010 w 10218"/>
                <a:gd name="connsiteY5" fmla="*/ 0 h 10701"/>
                <a:gd name="connsiteX0" fmla="*/ 317 w 10218"/>
                <a:gd name="connsiteY0" fmla="*/ 776 h 10701"/>
                <a:gd name="connsiteX1" fmla="*/ 311 w 10218"/>
                <a:gd name="connsiteY1" fmla="*/ 3913 h 10701"/>
                <a:gd name="connsiteX2" fmla="*/ 4423 w 10218"/>
                <a:gd name="connsiteY2" fmla="*/ 6980 h 10701"/>
                <a:gd name="connsiteX3" fmla="*/ 9999 w 10218"/>
                <a:gd name="connsiteY3" fmla="*/ 10644 h 10701"/>
                <a:gd name="connsiteX4" fmla="*/ 10178 w 10218"/>
                <a:gd name="connsiteY4" fmla="*/ 8812 h 10701"/>
                <a:gd name="connsiteX5" fmla="*/ 1010 w 10218"/>
                <a:gd name="connsiteY5" fmla="*/ 0 h 10701"/>
                <a:gd name="connsiteX0" fmla="*/ 780 w 10119"/>
                <a:gd name="connsiteY0" fmla="*/ 0 h 11150"/>
                <a:gd name="connsiteX1" fmla="*/ 212 w 10119"/>
                <a:gd name="connsiteY1" fmla="*/ 4362 h 11150"/>
                <a:gd name="connsiteX2" fmla="*/ 4324 w 10119"/>
                <a:gd name="connsiteY2" fmla="*/ 7429 h 11150"/>
                <a:gd name="connsiteX3" fmla="*/ 9900 w 10119"/>
                <a:gd name="connsiteY3" fmla="*/ 11093 h 11150"/>
                <a:gd name="connsiteX4" fmla="*/ 10079 w 10119"/>
                <a:gd name="connsiteY4" fmla="*/ 9261 h 11150"/>
                <a:gd name="connsiteX5" fmla="*/ 911 w 10119"/>
                <a:gd name="connsiteY5" fmla="*/ 449 h 11150"/>
                <a:gd name="connsiteX0" fmla="*/ 780 w 10119"/>
                <a:gd name="connsiteY0" fmla="*/ 532 h 11682"/>
                <a:gd name="connsiteX1" fmla="*/ 212 w 10119"/>
                <a:gd name="connsiteY1" fmla="*/ 4894 h 11682"/>
                <a:gd name="connsiteX2" fmla="*/ 4324 w 10119"/>
                <a:gd name="connsiteY2" fmla="*/ 7961 h 11682"/>
                <a:gd name="connsiteX3" fmla="*/ 9900 w 10119"/>
                <a:gd name="connsiteY3" fmla="*/ 11625 h 11682"/>
                <a:gd name="connsiteX4" fmla="*/ 10079 w 10119"/>
                <a:gd name="connsiteY4" fmla="*/ 9793 h 11682"/>
                <a:gd name="connsiteX5" fmla="*/ 1275 w 10119"/>
                <a:gd name="connsiteY5" fmla="*/ 0 h 11682"/>
                <a:gd name="connsiteX0" fmla="*/ 470 w 10173"/>
                <a:gd name="connsiteY0" fmla="*/ 1597 h 11682"/>
                <a:gd name="connsiteX1" fmla="*/ 266 w 10173"/>
                <a:gd name="connsiteY1" fmla="*/ 4894 h 11682"/>
                <a:gd name="connsiteX2" fmla="*/ 4378 w 10173"/>
                <a:gd name="connsiteY2" fmla="*/ 7961 h 11682"/>
                <a:gd name="connsiteX3" fmla="*/ 9954 w 10173"/>
                <a:gd name="connsiteY3" fmla="*/ 11625 h 11682"/>
                <a:gd name="connsiteX4" fmla="*/ 10133 w 10173"/>
                <a:gd name="connsiteY4" fmla="*/ 9793 h 11682"/>
                <a:gd name="connsiteX5" fmla="*/ 1329 w 10173"/>
                <a:gd name="connsiteY5" fmla="*/ 0 h 11682"/>
                <a:gd name="connsiteX0" fmla="*/ 470 w 10173"/>
                <a:gd name="connsiteY0" fmla="*/ 1024 h 11109"/>
                <a:gd name="connsiteX1" fmla="*/ 266 w 10173"/>
                <a:gd name="connsiteY1" fmla="*/ 4321 h 11109"/>
                <a:gd name="connsiteX2" fmla="*/ 4378 w 10173"/>
                <a:gd name="connsiteY2" fmla="*/ 7388 h 11109"/>
                <a:gd name="connsiteX3" fmla="*/ 9954 w 10173"/>
                <a:gd name="connsiteY3" fmla="*/ 11052 h 11109"/>
                <a:gd name="connsiteX4" fmla="*/ 10133 w 10173"/>
                <a:gd name="connsiteY4" fmla="*/ 9220 h 11109"/>
                <a:gd name="connsiteX5" fmla="*/ 1197 w 10173"/>
                <a:gd name="connsiteY5" fmla="*/ 0 h 11109"/>
                <a:gd name="connsiteX0" fmla="*/ 470 w 10173"/>
                <a:gd name="connsiteY0" fmla="*/ 1924 h 12009"/>
                <a:gd name="connsiteX1" fmla="*/ 266 w 10173"/>
                <a:gd name="connsiteY1" fmla="*/ 5221 h 12009"/>
                <a:gd name="connsiteX2" fmla="*/ 4378 w 10173"/>
                <a:gd name="connsiteY2" fmla="*/ 8288 h 12009"/>
                <a:gd name="connsiteX3" fmla="*/ 9954 w 10173"/>
                <a:gd name="connsiteY3" fmla="*/ 11952 h 12009"/>
                <a:gd name="connsiteX4" fmla="*/ 10133 w 10173"/>
                <a:gd name="connsiteY4" fmla="*/ 10120 h 12009"/>
                <a:gd name="connsiteX5" fmla="*/ 1395 w 10173"/>
                <a:gd name="connsiteY5" fmla="*/ 0 h 12009"/>
                <a:gd name="connsiteX0" fmla="*/ 470 w 10173"/>
                <a:gd name="connsiteY0" fmla="*/ 1924 h 12009"/>
                <a:gd name="connsiteX1" fmla="*/ 266 w 10173"/>
                <a:gd name="connsiteY1" fmla="*/ 5221 h 12009"/>
                <a:gd name="connsiteX2" fmla="*/ 4378 w 10173"/>
                <a:gd name="connsiteY2" fmla="*/ 8288 h 12009"/>
                <a:gd name="connsiteX3" fmla="*/ 9954 w 10173"/>
                <a:gd name="connsiteY3" fmla="*/ 11952 h 12009"/>
                <a:gd name="connsiteX4" fmla="*/ 10133 w 10173"/>
                <a:gd name="connsiteY4" fmla="*/ 10120 h 12009"/>
                <a:gd name="connsiteX5" fmla="*/ 1395 w 10173"/>
                <a:gd name="connsiteY5" fmla="*/ 0 h 12009"/>
                <a:gd name="connsiteX0" fmla="*/ 470 w 10173"/>
                <a:gd name="connsiteY0" fmla="*/ 615 h 10700"/>
                <a:gd name="connsiteX1" fmla="*/ 266 w 10173"/>
                <a:gd name="connsiteY1" fmla="*/ 3912 h 10700"/>
                <a:gd name="connsiteX2" fmla="*/ 4378 w 10173"/>
                <a:gd name="connsiteY2" fmla="*/ 6979 h 10700"/>
                <a:gd name="connsiteX3" fmla="*/ 9954 w 10173"/>
                <a:gd name="connsiteY3" fmla="*/ 10643 h 10700"/>
                <a:gd name="connsiteX4" fmla="*/ 10133 w 10173"/>
                <a:gd name="connsiteY4" fmla="*/ 8811 h 10700"/>
                <a:gd name="connsiteX5" fmla="*/ 1263 w 10173"/>
                <a:gd name="connsiteY5" fmla="*/ 0 h 1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3" h="10700">
                  <a:moveTo>
                    <a:pt x="470" y="615"/>
                  </a:moveTo>
                  <a:cubicBezTo>
                    <a:pt x="469" y="579"/>
                    <a:pt x="-435" y="3191"/>
                    <a:pt x="266" y="3912"/>
                  </a:cubicBezTo>
                  <a:cubicBezTo>
                    <a:pt x="967" y="4633"/>
                    <a:pt x="2763" y="5857"/>
                    <a:pt x="4378" y="6979"/>
                  </a:cubicBezTo>
                  <a:cubicBezTo>
                    <a:pt x="5993" y="8101"/>
                    <a:pt x="9745" y="11156"/>
                    <a:pt x="9954" y="10643"/>
                  </a:cubicBezTo>
                  <a:cubicBezTo>
                    <a:pt x="10163" y="10129"/>
                    <a:pt x="10222" y="9836"/>
                    <a:pt x="10133" y="8811"/>
                  </a:cubicBezTo>
                  <a:cubicBezTo>
                    <a:pt x="9984" y="6832"/>
                    <a:pt x="7842" y="3954"/>
                    <a:pt x="1263" y="0"/>
                  </a:cubicBezTo>
                </a:path>
              </a:pathLst>
            </a:custGeom>
            <a:solidFill>
              <a:srgbClr val="006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6"/>
            <p:cNvSpPr>
              <a:spLocks/>
            </p:cNvSpPr>
            <p:nvPr/>
          </p:nvSpPr>
          <p:spPr bwMode="auto">
            <a:xfrm>
              <a:off x="4521" y="2231"/>
              <a:ext cx="223" cy="355"/>
            </a:xfrm>
            <a:custGeom>
              <a:avLst/>
              <a:gdLst>
                <a:gd name="T0" fmla="*/ 46 w 129"/>
                <a:gd name="T1" fmla="*/ 28 h 207"/>
                <a:gd name="T2" fmla="*/ 8 w 129"/>
                <a:gd name="T3" fmla="*/ 110 h 207"/>
                <a:gd name="T4" fmla="*/ 42 w 129"/>
                <a:gd name="T5" fmla="*/ 194 h 207"/>
                <a:gd name="T6" fmla="*/ 35 w 129"/>
                <a:gd name="T7" fmla="*/ 103 h 207"/>
                <a:gd name="T8" fmla="*/ 69 w 129"/>
                <a:gd name="T9" fmla="*/ 68 h 207"/>
                <a:gd name="T10" fmla="*/ 67 w 129"/>
                <a:gd name="T11" fmla="*/ 120 h 207"/>
                <a:gd name="T12" fmla="*/ 87 w 129"/>
                <a:gd name="T13" fmla="*/ 207 h 207"/>
                <a:gd name="T14" fmla="*/ 94 w 129"/>
                <a:gd name="T15" fmla="*/ 110 h 207"/>
                <a:gd name="T16" fmla="*/ 129 w 129"/>
                <a:gd name="T17" fmla="*/ 35 h 207"/>
                <a:gd name="T18" fmla="*/ 84 w 129"/>
                <a:gd name="T19" fmla="*/ 14 h 207"/>
                <a:gd name="T20" fmla="*/ 46 w 129"/>
                <a:gd name="T21" fmla="*/ 2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207">
                  <a:moveTo>
                    <a:pt x="46" y="28"/>
                  </a:moveTo>
                  <a:cubicBezTo>
                    <a:pt x="18" y="56"/>
                    <a:pt x="0" y="97"/>
                    <a:pt x="8" y="110"/>
                  </a:cubicBezTo>
                  <a:cubicBezTo>
                    <a:pt x="16" y="122"/>
                    <a:pt x="42" y="194"/>
                    <a:pt x="42" y="194"/>
                  </a:cubicBezTo>
                  <a:cubicBezTo>
                    <a:pt x="45" y="162"/>
                    <a:pt x="35" y="103"/>
                    <a:pt x="35" y="103"/>
                  </a:cubicBezTo>
                  <a:cubicBezTo>
                    <a:pt x="46" y="97"/>
                    <a:pt x="69" y="68"/>
                    <a:pt x="69" y="68"/>
                  </a:cubicBezTo>
                  <a:cubicBezTo>
                    <a:pt x="69" y="68"/>
                    <a:pt x="67" y="104"/>
                    <a:pt x="67" y="120"/>
                  </a:cubicBezTo>
                  <a:cubicBezTo>
                    <a:pt x="68" y="135"/>
                    <a:pt x="87" y="207"/>
                    <a:pt x="87" y="207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108" y="92"/>
                    <a:pt x="129" y="35"/>
                    <a:pt x="129" y="35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4"/>
                    <a:pt x="74" y="0"/>
                    <a:pt x="46" y="28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4523" y="2533"/>
              <a:ext cx="95" cy="96"/>
            </a:xfrm>
            <a:custGeom>
              <a:avLst/>
              <a:gdLst>
                <a:gd name="T0" fmla="*/ 51 w 55"/>
                <a:gd name="T1" fmla="*/ 7 h 56"/>
                <a:gd name="T2" fmla="*/ 25 w 55"/>
                <a:gd name="T3" fmla="*/ 7 h 56"/>
                <a:gd name="T4" fmla="*/ 28 w 55"/>
                <a:gd name="T5" fmla="*/ 31 h 56"/>
                <a:gd name="T6" fmla="*/ 17 w 55"/>
                <a:gd name="T7" fmla="*/ 55 h 56"/>
                <a:gd name="T8" fmla="*/ 51 w 55"/>
                <a:gd name="T9" fmla="*/ 39 h 56"/>
                <a:gd name="T10" fmla="*/ 51 w 55"/>
                <a:gd name="T11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6">
                  <a:moveTo>
                    <a:pt x="51" y="7"/>
                  </a:moveTo>
                  <a:cubicBezTo>
                    <a:pt x="46" y="14"/>
                    <a:pt x="25" y="7"/>
                    <a:pt x="25" y="7"/>
                  </a:cubicBezTo>
                  <a:cubicBezTo>
                    <a:pt x="25" y="7"/>
                    <a:pt x="40" y="31"/>
                    <a:pt x="28" y="31"/>
                  </a:cubicBezTo>
                  <a:cubicBezTo>
                    <a:pt x="8" y="31"/>
                    <a:pt x="0" y="53"/>
                    <a:pt x="17" y="55"/>
                  </a:cubicBezTo>
                  <a:cubicBezTo>
                    <a:pt x="34" y="56"/>
                    <a:pt x="46" y="48"/>
                    <a:pt x="51" y="39"/>
                  </a:cubicBezTo>
                  <a:cubicBezTo>
                    <a:pt x="55" y="29"/>
                    <a:pt x="55" y="0"/>
                    <a:pt x="51" y="7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4601" y="2552"/>
              <a:ext cx="94" cy="98"/>
            </a:xfrm>
            <a:custGeom>
              <a:avLst/>
              <a:gdLst>
                <a:gd name="T0" fmla="*/ 51 w 55"/>
                <a:gd name="T1" fmla="*/ 7 h 57"/>
                <a:gd name="T2" fmla="*/ 26 w 55"/>
                <a:gd name="T3" fmla="*/ 7 h 57"/>
                <a:gd name="T4" fmla="*/ 29 w 55"/>
                <a:gd name="T5" fmla="*/ 31 h 57"/>
                <a:gd name="T6" fmla="*/ 17 w 55"/>
                <a:gd name="T7" fmla="*/ 55 h 57"/>
                <a:gd name="T8" fmla="*/ 51 w 55"/>
                <a:gd name="T9" fmla="*/ 39 h 57"/>
                <a:gd name="T10" fmla="*/ 51 w 55"/>
                <a:gd name="T11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7">
                  <a:moveTo>
                    <a:pt x="51" y="7"/>
                  </a:moveTo>
                  <a:cubicBezTo>
                    <a:pt x="47" y="14"/>
                    <a:pt x="26" y="7"/>
                    <a:pt x="26" y="7"/>
                  </a:cubicBezTo>
                  <a:cubicBezTo>
                    <a:pt x="26" y="7"/>
                    <a:pt x="40" y="31"/>
                    <a:pt x="29" y="31"/>
                  </a:cubicBezTo>
                  <a:cubicBezTo>
                    <a:pt x="9" y="31"/>
                    <a:pt x="0" y="54"/>
                    <a:pt x="17" y="55"/>
                  </a:cubicBezTo>
                  <a:cubicBezTo>
                    <a:pt x="34" y="57"/>
                    <a:pt x="47" y="48"/>
                    <a:pt x="51" y="39"/>
                  </a:cubicBezTo>
                  <a:cubicBezTo>
                    <a:pt x="55" y="30"/>
                    <a:pt x="55" y="0"/>
                    <a:pt x="51" y="7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482" y="1994"/>
              <a:ext cx="386" cy="341"/>
            </a:xfrm>
            <a:custGeom>
              <a:avLst/>
              <a:gdLst>
                <a:gd name="T0" fmla="*/ 189 w 224"/>
                <a:gd name="T1" fmla="*/ 54 h 199"/>
                <a:gd name="T2" fmla="*/ 152 w 224"/>
                <a:gd name="T3" fmla="*/ 30 h 199"/>
                <a:gd name="T4" fmla="*/ 150 w 224"/>
                <a:gd name="T5" fmla="*/ 11 h 199"/>
                <a:gd name="T6" fmla="*/ 115 w 224"/>
                <a:gd name="T7" fmla="*/ 11 h 199"/>
                <a:gd name="T8" fmla="*/ 108 w 224"/>
                <a:gd name="T9" fmla="*/ 21 h 199"/>
                <a:gd name="T10" fmla="*/ 78 w 224"/>
                <a:gd name="T11" fmla="*/ 27 h 199"/>
                <a:gd name="T12" fmla="*/ 0 w 224"/>
                <a:gd name="T13" fmla="*/ 86 h 199"/>
                <a:gd name="T14" fmla="*/ 29 w 224"/>
                <a:gd name="T15" fmla="*/ 94 h 199"/>
                <a:gd name="T16" fmla="*/ 70 w 224"/>
                <a:gd name="T17" fmla="*/ 68 h 199"/>
                <a:gd name="T18" fmla="*/ 77 w 224"/>
                <a:gd name="T19" fmla="*/ 156 h 199"/>
                <a:gd name="T20" fmla="*/ 163 w 224"/>
                <a:gd name="T21" fmla="*/ 173 h 199"/>
                <a:gd name="T22" fmla="*/ 169 w 224"/>
                <a:gd name="T23" fmla="*/ 94 h 199"/>
                <a:gd name="T24" fmla="*/ 192 w 224"/>
                <a:gd name="T25" fmla="*/ 120 h 199"/>
                <a:gd name="T26" fmla="*/ 196 w 224"/>
                <a:gd name="T27" fmla="*/ 168 h 199"/>
                <a:gd name="T28" fmla="*/ 217 w 224"/>
                <a:gd name="T29" fmla="*/ 169 h 199"/>
                <a:gd name="T30" fmla="*/ 214 w 224"/>
                <a:gd name="T31" fmla="*/ 106 h 199"/>
                <a:gd name="T32" fmla="*/ 189 w 224"/>
                <a:gd name="T33" fmla="*/ 5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4" h="199">
                  <a:moveTo>
                    <a:pt x="189" y="54"/>
                  </a:moveTo>
                  <a:cubicBezTo>
                    <a:pt x="189" y="54"/>
                    <a:pt x="163" y="38"/>
                    <a:pt x="152" y="30"/>
                  </a:cubicBezTo>
                  <a:cubicBezTo>
                    <a:pt x="152" y="30"/>
                    <a:pt x="154" y="17"/>
                    <a:pt x="150" y="11"/>
                  </a:cubicBezTo>
                  <a:cubicBezTo>
                    <a:pt x="145" y="6"/>
                    <a:pt x="122" y="0"/>
                    <a:pt x="115" y="11"/>
                  </a:cubicBezTo>
                  <a:cubicBezTo>
                    <a:pt x="114" y="14"/>
                    <a:pt x="118" y="14"/>
                    <a:pt x="108" y="21"/>
                  </a:cubicBezTo>
                  <a:cubicBezTo>
                    <a:pt x="99" y="28"/>
                    <a:pt x="91" y="20"/>
                    <a:pt x="78" y="27"/>
                  </a:cubicBezTo>
                  <a:cubicBezTo>
                    <a:pt x="65" y="34"/>
                    <a:pt x="6" y="86"/>
                    <a:pt x="0" y="86"/>
                  </a:cubicBezTo>
                  <a:cubicBezTo>
                    <a:pt x="0" y="86"/>
                    <a:pt x="12" y="98"/>
                    <a:pt x="29" y="94"/>
                  </a:cubicBezTo>
                  <a:cubicBezTo>
                    <a:pt x="46" y="90"/>
                    <a:pt x="37" y="90"/>
                    <a:pt x="70" y="68"/>
                  </a:cubicBezTo>
                  <a:cubicBezTo>
                    <a:pt x="83" y="59"/>
                    <a:pt x="66" y="137"/>
                    <a:pt x="77" y="156"/>
                  </a:cubicBezTo>
                  <a:cubicBezTo>
                    <a:pt x="87" y="176"/>
                    <a:pt x="150" y="199"/>
                    <a:pt x="163" y="173"/>
                  </a:cubicBezTo>
                  <a:cubicBezTo>
                    <a:pt x="176" y="149"/>
                    <a:pt x="177" y="107"/>
                    <a:pt x="169" y="94"/>
                  </a:cubicBezTo>
                  <a:cubicBezTo>
                    <a:pt x="169" y="94"/>
                    <a:pt x="185" y="101"/>
                    <a:pt x="192" y="120"/>
                  </a:cubicBezTo>
                  <a:cubicBezTo>
                    <a:pt x="199" y="140"/>
                    <a:pt x="201" y="156"/>
                    <a:pt x="196" y="168"/>
                  </a:cubicBezTo>
                  <a:cubicBezTo>
                    <a:pt x="196" y="168"/>
                    <a:pt x="210" y="183"/>
                    <a:pt x="217" y="169"/>
                  </a:cubicBezTo>
                  <a:cubicBezTo>
                    <a:pt x="224" y="155"/>
                    <a:pt x="220" y="119"/>
                    <a:pt x="214" y="106"/>
                  </a:cubicBezTo>
                  <a:cubicBezTo>
                    <a:pt x="209" y="93"/>
                    <a:pt x="205" y="74"/>
                    <a:pt x="189" y="54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10"/>
            <p:cNvSpPr>
              <a:spLocks noChangeArrowheads="1"/>
            </p:cNvSpPr>
            <p:nvPr/>
          </p:nvSpPr>
          <p:spPr bwMode="auto">
            <a:xfrm>
              <a:off x="4694" y="1941"/>
              <a:ext cx="50" cy="80"/>
            </a:xfrm>
            <a:prstGeom prst="ellipse">
              <a:avLst/>
            </a:prstGeom>
            <a:solidFill>
              <a:srgbClr val="FFB8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4449" y="2131"/>
              <a:ext cx="59" cy="47"/>
            </a:xfrm>
            <a:custGeom>
              <a:avLst/>
              <a:gdLst>
                <a:gd name="T0" fmla="*/ 14 w 34"/>
                <a:gd name="T1" fmla="*/ 2 h 27"/>
                <a:gd name="T2" fmla="*/ 1 w 34"/>
                <a:gd name="T3" fmla="*/ 17 h 27"/>
                <a:gd name="T4" fmla="*/ 20 w 34"/>
                <a:gd name="T5" fmla="*/ 25 h 27"/>
                <a:gd name="T6" fmla="*/ 33 w 34"/>
                <a:gd name="T7" fmla="*/ 10 h 27"/>
                <a:gd name="T8" fmla="*/ 14 w 34"/>
                <a:gd name="T9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7">
                  <a:moveTo>
                    <a:pt x="14" y="2"/>
                  </a:moveTo>
                  <a:cubicBezTo>
                    <a:pt x="5" y="4"/>
                    <a:pt x="0" y="11"/>
                    <a:pt x="1" y="17"/>
                  </a:cubicBezTo>
                  <a:cubicBezTo>
                    <a:pt x="3" y="24"/>
                    <a:pt x="11" y="27"/>
                    <a:pt x="20" y="25"/>
                  </a:cubicBezTo>
                  <a:cubicBezTo>
                    <a:pt x="28" y="23"/>
                    <a:pt x="34" y="16"/>
                    <a:pt x="33" y="10"/>
                  </a:cubicBezTo>
                  <a:cubicBezTo>
                    <a:pt x="31" y="3"/>
                    <a:pt x="23" y="0"/>
                    <a:pt x="14" y="2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4804" y="2260"/>
              <a:ext cx="50" cy="60"/>
            </a:xfrm>
            <a:custGeom>
              <a:avLst/>
              <a:gdLst>
                <a:gd name="T0" fmla="*/ 21 w 29"/>
                <a:gd name="T1" fmla="*/ 3 h 35"/>
                <a:gd name="T2" fmla="*/ 4 w 29"/>
                <a:gd name="T3" fmla="*/ 13 h 35"/>
                <a:gd name="T4" fmla="*/ 7 w 29"/>
                <a:gd name="T5" fmla="*/ 32 h 35"/>
                <a:gd name="T6" fmla="*/ 25 w 29"/>
                <a:gd name="T7" fmla="*/ 23 h 35"/>
                <a:gd name="T8" fmla="*/ 21 w 29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21" y="3"/>
                  </a:moveTo>
                  <a:cubicBezTo>
                    <a:pt x="15" y="0"/>
                    <a:pt x="7" y="5"/>
                    <a:pt x="4" y="13"/>
                  </a:cubicBezTo>
                  <a:cubicBezTo>
                    <a:pt x="0" y="21"/>
                    <a:pt x="2" y="30"/>
                    <a:pt x="7" y="32"/>
                  </a:cubicBezTo>
                  <a:cubicBezTo>
                    <a:pt x="13" y="35"/>
                    <a:pt x="21" y="31"/>
                    <a:pt x="25" y="23"/>
                  </a:cubicBezTo>
                  <a:cubicBezTo>
                    <a:pt x="29" y="15"/>
                    <a:pt x="27" y="6"/>
                    <a:pt x="21" y="3"/>
                  </a:cubicBezTo>
                  <a:close/>
                </a:path>
              </a:pathLst>
            </a:custGeom>
            <a:solidFill>
              <a:srgbClr val="262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13"/>
            <p:cNvSpPr>
              <a:spLocks noChangeArrowheads="1"/>
            </p:cNvSpPr>
            <p:nvPr/>
          </p:nvSpPr>
          <p:spPr bwMode="auto">
            <a:xfrm>
              <a:off x="4787" y="1956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673" y="2021"/>
              <a:ext cx="95" cy="311"/>
            </a:xfrm>
            <a:custGeom>
              <a:avLst/>
              <a:gdLst>
                <a:gd name="T0" fmla="*/ 27 w 55"/>
                <a:gd name="T1" fmla="*/ 0 h 181"/>
                <a:gd name="T2" fmla="*/ 0 w 55"/>
                <a:gd name="T3" fmla="*/ 159 h 181"/>
                <a:gd name="T4" fmla="*/ 3 w 55"/>
                <a:gd name="T5" fmla="*/ 162 h 181"/>
                <a:gd name="T6" fmla="*/ 55 w 55"/>
                <a:gd name="T7" fmla="*/ 1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81">
                  <a:moveTo>
                    <a:pt x="27" y="0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61"/>
                    <a:pt x="1" y="162"/>
                    <a:pt x="3" y="162"/>
                  </a:cubicBezTo>
                  <a:cubicBezTo>
                    <a:pt x="3" y="162"/>
                    <a:pt x="46" y="181"/>
                    <a:pt x="55" y="148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5"/>
            <p:cNvSpPr>
              <a:spLocks/>
            </p:cNvSpPr>
            <p:nvPr/>
          </p:nvSpPr>
          <p:spPr bwMode="auto">
            <a:xfrm>
              <a:off x="4609" y="2021"/>
              <a:ext cx="104" cy="275"/>
            </a:xfrm>
            <a:custGeom>
              <a:avLst/>
              <a:gdLst>
                <a:gd name="T0" fmla="*/ 60 w 60"/>
                <a:gd name="T1" fmla="*/ 0 h 160"/>
                <a:gd name="T2" fmla="*/ 32 w 60"/>
                <a:gd name="T3" fmla="*/ 159 h 160"/>
                <a:gd name="T4" fmla="*/ 30 w 60"/>
                <a:gd name="T5" fmla="*/ 160 h 160"/>
                <a:gd name="T6" fmla="*/ 0 w 60"/>
                <a:gd name="T7" fmla="*/ 13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60">
                  <a:moveTo>
                    <a:pt x="60" y="0"/>
                  </a:moveTo>
                  <a:cubicBezTo>
                    <a:pt x="32" y="159"/>
                    <a:pt x="32" y="159"/>
                    <a:pt x="32" y="159"/>
                  </a:cubicBezTo>
                  <a:cubicBezTo>
                    <a:pt x="32" y="160"/>
                    <a:pt x="31" y="160"/>
                    <a:pt x="30" y="160"/>
                  </a:cubicBezTo>
                  <a:cubicBezTo>
                    <a:pt x="0" y="137"/>
                    <a:pt x="0" y="137"/>
                    <a:pt x="0" y="137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16"/>
            <p:cNvSpPr>
              <a:spLocks noChangeShapeType="1"/>
            </p:cNvSpPr>
            <p:nvPr/>
          </p:nvSpPr>
          <p:spPr bwMode="auto">
            <a:xfrm>
              <a:off x="4492" y="2133"/>
              <a:ext cx="14" cy="24"/>
            </a:xfrm>
            <a:prstGeom prst="line">
              <a:avLst/>
            </a:prstGeom>
            <a:noFill/>
            <a:ln w="11113" cap="rnd">
              <a:solidFill>
                <a:srgbClr val="FFFFFF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4823" y="2257"/>
              <a:ext cx="33" cy="27"/>
            </a:xfrm>
            <a:custGeom>
              <a:avLst/>
              <a:gdLst>
                <a:gd name="T0" fmla="*/ 0 w 19"/>
                <a:gd name="T1" fmla="*/ 6 h 16"/>
                <a:gd name="T2" fmla="*/ 19 w 19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6">
                  <a:moveTo>
                    <a:pt x="0" y="6"/>
                  </a:moveTo>
                  <a:cubicBezTo>
                    <a:pt x="0" y="6"/>
                    <a:pt x="19" y="0"/>
                    <a:pt x="19" y="16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18"/>
            <p:cNvSpPr>
              <a:spLocks noChangeShapeType="1"/>
            </p:cNvSpPr>
            <p:nvPr/>
          </p:nvSpPr>
          <p:spPr bwMode="auto">
            <a:xfrm>
              <a:off x="4571" y="254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19"/>
            <p:cNvSpPr>
              <a:spLocks noChangeShapeType="1"/>
            </p:cNvSpPr>
            <p:nvPr/>
          </p:nvSpPr>
          <p:spPr bwMode="auto">
            <a:xfrm>
              <a:off x="4571" y="254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0"/>
            <p:cNvSpPr>
              <a:spLocks/>
            </p:cNvSpPr>
            <p:nvPr/>
          </p:nvSpPr>
          <p:spPr bwMode="auto">
            <a:xfrm>
              <a:off x="4577" y="2543"/>
              <a:ext cx="34" cy="7"/>
            </a:xfrm>
            <a:custGeom>
              <a:avLst/>
              <a:gdLst>
                <a:gd name="T0" fmla="*/ 0 w 20"/>
                <a:gd name="T1" fmla="*/ 0 h 4"/>
                <a:gd name="T2" fmla="*/ 17 w 20"/>
                <a:gd name="T3" fmla="*/ 1 h 4"/>
                <a:gd name="T4" fmla="*/ 20 w 20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">
                  <a:moveTo>
                    <a:pt x="0" y="0"/>
                  </a:moveTo>
                  <a:cubicBezTo>
                    <a:pt x="0" y="4"/>
                    <a:pt x="17" y="1"/>
                    <a:pt x="17" y="1"/>
                  </a:cubicBezTo>
                  <a:cubicBezTo>
                    <a:pt x="17" y="1"/>
                    <a:pt x="20" y="0"/>
                    <a:pt x="20" y="1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1"/>
            <p:cNvSpPr>
              <a:spLocks/>
            </p:cNvSpPr>
            <p:nvPr/>
          </p:nvSpPr>
          <p:spPr bwMode="auto">
            <a:xfrm>
              <a:off x="4642" y="2564"/>
              <a:ext cx="48" cy="5"/>
            </a:xfrm>
            <a:custGeom>
              <a:avLst/>
              <a:gdLst>
                <a:gd name="T0" fmla="*/ 0 w 28"/>
                <a:gd name="T1" fmla="*/ 0 h 3"/>
                <a:gd name="T2" fmla="*/ 28 w 28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23" y="3"/>
                    <a:pt x="28" y="0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2"/>
            <p:cNvSpPr>
              <a:spLocks/>
            </p:cNvSpPr>
            <p:nvPr/>
          </p:nvSpPr>
          <p:spPr bwMode="auto">
            <a:xfrm>
              <a:off x="4678" y="1900"/>
              <a:ext cx="117" cy="73"/>
            </a:xfrm>
            <a:custGeom>
              <a:avLst/>
              <a:gdLst>
                <a:gd name="T0" fmla="*/ 3 w 68"/>
                <a:gd name="T1" fmla="*/ 34 h 43"/>
                <a:gd name="T2" fmla="*/ 43 w 68"/>
                <a:gd name="T3" fmla="*/ 38 h 43"/>
                <a:gd name="T4" fmla="*/ 46 w 68"/>
                <a:gd name="T5" fmla="*/ 35 h 43"/>
                <a:gd name="T6" fmla="*/ 44 w 68"/>
                <a:gd name="T7" fmla="*/ 29 h 43"/>
                <a:gd name="T8" fmla="*/ 48 w 68"/>
                <a:gd name="T9" fmla="*/ 26 h 43"/>
                <a:gd name="T10" fmla="*/ 68 w 68"/>
                <a:gd name="T11" fmla="*/ 37 h 43"/>
                <a:gd name="T12" fmla="*/ 26 w 68"/>
                <a:gd name="T13" fmla="*/ 1 h 43"/>
                <a:gd name="T14" fmla="*/ 22 w 68"/>
                <a:gd name="T15" fmla="*/ 2 h 43"/>
                <a:gd name="T16" fmla="*/ 1 w 68"/>
                <a:gd name="T17" fmla="*/ 30 h 43"/>
                <a:gd name="T18" fmla="*/ 3 w 68"/>
                <a:gd name="T1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3">
                  <a:moveTo>
                    <a:pt x="3" y="34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5" y="38"/>
                    <a:pt x="46" y="37"/>
                    <a:pt x="46" y="35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7"/>
                    <a:pt x="46" y="25"/>
                    <a:pt x="48" y="26"/>
                  </a:cubicBezTo>
                  <a:cubicBezTo>
                    <a:pt x="48" y="26"/>
                    <a:pt x="68" y="43"/>
                    <a:pt x="68" y="37"/>
                  </a:cubicBezTo>
                  <a:cubicBezTo>
                    <a:pt x="68" y="27"/>
                    <a:pt x="26" y="1"/>
                    <a:pt x="26" y="1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1" y="33"/>
                    <a:pt x="3" y="34"/>
                  </a:cubicBezTo>
                  <a:close/>
                </a:path>
              </a:pathLst>
            </a:custGeom>
            <a:solidFill>
              <a:srgbClr val="BC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3"/>
            <p:cNvSpPr>
              <a:spLocks/>
            </p:cNvSpPr>
            <p:nvPr/>
          </p:nvSpPr>
          <p:spPr bwMode="auto">
            <a:xfrm>
              <a:off x="4680" y="1951"/>
              <a:ext cx="76" cy="17"/>
            </a:xfrm>
            <a:custGeom>
              <a:avLst/>
              <a:gdLst>
                <a:gd name="T0" fmla="*/ 0 w 44"/>
                <a:gd name="T1" fmla="*/ 0 h 10"/>
                <a:gd name="T2" fmla="*/ 44 w 44"/>
                <a:gd name="T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0">
                  <a:moveTo>
                    <a:pt x="0" y="0"/>
                  </a:moveTo>
                  <a:cubicBezTo>
                    <a:pt x="0" y="10"/>
                    <a:pt x="44" y="8"/>
                    <a:pt x="44" y="8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>
              <a:off x="4680" y="1963"/>
              <a:ext cx="81" cy="110"/>
            </a:xfrm>
            <a:custGeom>
              <a:avLst/>
              <a:gdLst>
                <a:gd name="T0" fmla="*/ 9 w 47"/>
                <a:gd name="T1" fmla="*/ 1 h 64"/>
                <a:gd name="T2" fmla="*/ 1 w 47"/>
                <a:gd name="T3" fmla="*/ 15 h 64"/>
                <a:gd name="T4" fmla="*/ 1 w 47"/>
                <a:gd name="T5" fmla="*/ 19 h 64"/>
                <a:gd name="T6" fmla="*/ 3 w 47"/>
                <a:gd name="T7" fmla="*/ 21 h 64"/>
                <a:gd name="T8" fmla="*/ 4 w 47"/>
                <a:gd name="T9" fmla="*/ 26 h 64"/>
                <a:gd name="T10" fmla="*/ 3 w 47"/>
                <a:gd name="T11" fmla="*/ 27 h 64"/>
                <a:gd name="T12" fmla="*/ 2 w 47"/>
                <a:gd name="T13" fmla="*/ 31 h 64"/>
                <a:gd name="T14" fmla="*/ 0 w 47"/>
                <a:gd name="T15" fmla="*/ 48 h 64"/>
                <a:gd name="T16" fmla="*/ 5 w 47"/>
                <a:gd name="T17" fmla="*/ 61 h 64"/>
                <a:gd name="T18" fmla="*/ 9 w 47"/>
                <a:gd name="T19" fmla="*/ 64 h 64"/>
                <a:gd name="T20" fmla="*/ 33 w 47"/>
                <a:gd name="T21" fmla="*/ 64 h 64"/>
                <a:gd name="T22" fmla="*/ 35 w 47"/>
                <a:gd name="T23" fmla="*/ 63 h 64"/>
                <a:gd name="T24" fmla="*/ 41 w 47"/>
                <a:gd name="T25" fmla="*/ 58 h 64"/>
                <a:gd name="T26" fmla="*/ 42 w 47"/>
                <a:gd name="T27" fmla="*/ 58 h 64"/>
                <a:gd name="T28" fmla="*/ 45 w 47"/>
                <a:gd name="T29" fmla="*/ 55 h 64"/>
                <a:gd name="T30" fmla="*/ 46 w 47"/>
                <a:gd name="T31" fmla="*/ 54 h 64"/>
                <a:gd name="T32" fmla="*/ 43 w 47"/>
                <a:gd name="T33" fmla="*/ 33 h 64"/>
                <a:gd name="T34" fmla="*/ 43 w 47"/>
                <a:gd name="T35" fmla="*/ 25 h 64"/>
                <a:gd name="T36" fmla="*/ 45 w 47"/>
                <a:gd name="T37" fmla="*/ 21 h 64"/>
                <a:gd name="T38" fmla="*/ 45 w 47"/>
                <a:gd name="T39" fmla="*/ 21 h 64"/>
                <a:gd name="T40" fmla="*/ 46 w 47"/>
                <a:gd name="T41" fmla="*/ 16 h 64"/>
                <a:gd name="T42" fmla="*/ 43 w 47"/>
                <a:gd name="T43" fmla="*/ 9 h 64"/>
                <a:gd name="T44" fmla="*/ 43 w 47"/>
                <a:gd name="T45" fmla="*/ 9 h 64"/>
                <a:gd name="T46" fmla="*/ 37 w 47"/>
                <a:gd name="T47" fmla="*/ 1 h 64"/>
                <a:gd name="T48" fmla="*/ 32 w 47"/>
                <a:gd name="T49" fmla="*/ 21 h 64"/>
                <a:gd name="T50" fmla="*/ 28 w 47"/>
                <a:gd name="T51" fmla="*/ 27 h 64"/>
                <a:gd name="T52" fmla="*/ 18 w 47"/>
                <a:gd name="T53" fmla="*/ 29 h 64"/>
                <a:gd name="T54" fmla="*/ 10 w 47"/>
                <a:gd name="T55" fmla="*/ 22 h 64"/>
                <a:gd name="T56" fmla="*/ 7 w 47"/>
                <a:gd name="T57" fmla="*/ 9 h 64"/>
                <a:gd name="T58" fmla="*/ 7 w 47"/>
                <a:gd name="T59" fmla="*/ 9 h 64"/>
                <a:gd name="T60" fmla="*/ 9 w 47"/>
                <a:gd name="T61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64">
                  <a:moveTo>
                    <a:pt x="9" y="1"/>
                  </a:moveTo>
                  <a:cubicBezTo>
                    <a:pt x="6" y="0"/>
                    <a:pt x="1" y="15"/>
                    <a:pt x="1" y="15"/>
                  </a:cubicBezTo>
                  <a:cubicBezTo>
                    <a:pt x="0" y="16"/>
                    <a:pt x="0" y="18"/>
                    <a:pt x="1" y="19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2"/>
                    <a:pt x="4" y="24"/>
                    <a:pt x="4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9"/>
                    <a:pt x="2" y="3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" y="63"/>
                    <a:pt x="7" y="64"/>
                    <a:pt x="9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3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3"/>
                    <a:pt x="44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7" y="20"/>
                    <a:pt x="47" y="18"/>
                    <a:pt x="46" y="16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0" y="1"/>
                    <a:pt x="37" y="1"/>
                  </a:cubicBezTo>
                  <a:cubicBezTo>
                    <a:pt x="32" y="3"/>
                    <a:pt x="32" y="21"/>
                    <a:pt x="32" y="21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2F2F2"/>
            </a:solidFill>
            <a:ln w="11113" cap="rnd">
              <a:solidFill>
                <a:srgbClr val="F2F2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5"/>
            <p:cNvSpPr>
              <a:spLocks/>
            </p:cNvSpPr>
            <p:nvPr/>
          </p:nvSpPr>
          <p:spPr bwMode="auto">
            <a:xfrm>
              <a:off x="4692" y="1989"/>
              <a:ext cx="48" cy="8"/>
            </a:xfrm>
            <a:custGeom>
              <a:avLst/>
              <a:gdLst>
                <a:gd name="T0" fmla="*/ 0 w 48"/>
                <a:gd name="T1" fmla="*/ 3 h 8"/>
                <a:gd name="T2" fmla="*/ 21 w 48"/>
                <a:gd name="T3" fmla="*/ 0 h 8"/>
                <a:gd name="T4" fmla="*/ 24 w 48"/>
                <a:gd name="T5" fmla="*/ 2 h 8"/>
                <a:gd name="T6" fmla="*/ 29 w 48"/>
                <a:gd name="T7" fmla="*/ 0 h 8"/>
                <a:gd name="T8" fmla="*/ 48 w 48"/>
                <a:gd name="T9" fmla="*/ 8 h 8"/>
                <a:gd name="T10" fmla="*/ 0 w 48"/>
                <a:gd name="T11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">
                  <a:moveTo>
                    <a:pt x="0" y="3"/>
                  </a:moveTo>
                  <a:lnTo>
                    <a:pt x="21" y="0"/>
                  </a:lnTo>
                  <a:lnTo>
                    <a:pt x="24" y="2"/>
                  </a:lnTo>
                  <a:lnTo>
                    <a:pt x="29" y="0"/>
                  </a:lnTo>
                  <a:lnTo>
                    <a:pt x="48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6"/>
            <p:cNvSpPr>
              <a:spLocks/>
            </p:cNvSpPr>
            <p:nvPr/>
          </p:nvSpPr>
          <p:spPr bwMode="auto">
            <a:xfrm>
              <a:off x="4692" y="1989"/>
              <a:ext cx="48" cy="8"/>
            </a:xfrm>
            <a:custGeom>
              <a:avLst/>
              <a:gdLst>
                <a:gd name="T0" fmla="*/ 0 w 48"/>
                <a:gd name="T1" fmla="*/ 3 h 8"/>
                <a:gd name="T2" fmla="*/ 21 w 48"/>
                <a:gd name="T3" fmla="*/ 0 h 8"/>
                <a:gd name="T4" fmla="*/ 24 w 48"/>
                <a:gd name="T5" fmla="*/ 2 h 8"/>
                <a:gd name="T6" fmla="*/ 29 w 48"/>
                <a:gd name="T7" fmla="*/ 0 h 8"/>
                <a:gd name="T8" fmla="*/ 48 w 4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">
                  <a:moveTo>
                    <a:pt x="0" y="3"/>
                  </a:moveTo>
                  <a:lnTo>
                    <a:pt x="21" y="0"/>
                  </a:lnTo>
                  <a:lnTo>
                    <a:pt x="24" y="2"/>
                  </a:lnTo>
                  <a:lnTo>
                    <a:pt x="29" y="0"/>
                  </a:lnTo>
                  <a:lnTo>
                    <a:pt x="48" y="8"/>
                  </a:lnTo>
                </a:path>
              </a:pathLst>
            </a:custGeom>
            <a:noFill/>
            <a:ln w="11113" cap="rnd">
              <a:solidFill>
                <a:srgbClr val="F2F2F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27"/>
            <p:cNvSpPr>
              <a:spLocks/>
            </p:cNvSpPr>
            <p:nvPr/>
          </p:nvSpPr>
          <p:spPr bwMode="auto">
            <a:xfrm>
              <a:off x="4608" y="2191"/>
              <a:ext cx="172" cy="69"/>
            </a:xfrm>
            <a:custGeom>
              <a:avLst/>
              <a:gdLst>
                <a:gd name="T0" fmla="*/ 5 w 100"/>
                <a:gd name="T1" fmla="*/ 1 h 40"/>
                <a:gd name="T2" fmla="*/ 96 w 100"/>
                <a:gd name="T3" fmla="*/ 21 h 40"/>
                <a:gd name="T4" fmla="*/ 100 w 100"/>
                <a:gd name="T5" fmla="*/ 23 h 40"/>
                <a:gd name="T6" fmla="*/ 99 w 100"/>
                <a:gd name="T7" fmla="*/ 38 h 40"/>
                <a:gd name="T8" fmla="*/ 92 w 100"/>
                <a:gd name="T9" fmla="*/ 40 h 40"/>
                <a:gd name="T10" fmla="*/ 3 w 100"/>
                <a:gd name="T11" fmla="*/ 21 h 40"/>
                <a:gd name="T12" fmla="*/ 0 w 100"/>
                <a:gd name="T13" fmla="*/ 17 h 40"/>
                <a:gd name="T14" fmla="*/ 1 w 100"/>
                <a:gd name="T15" fmla="*/ 4 h 40"/>
                <a:gd name="T16" fmla="*/ 5 w 100"/>
                <a:gd name="T1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40">
                  <a:moveTo>
                    <a:pt x="5" y="1"/>
                  </a:move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100" y="21"/>
                    <a:pt x="100" y="23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9"/>
                    <a:pt x="94" y="40"/>
                    <a:pt x="92" y="4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28"/>
            <p:cNvSpPr>
              <a:spLocks/>
            </p:cNvSpPr>
            <p:nvPr/>
          </p:nvSpPr>
          <p:spPr bwMode="auto">
            <a:xfrm>
              <a:off x="4656" y="2203"/>
              <a:ext cx="48" cy="42"/>
            </a:xfrm>
            <a:custGeom>
              <a:avLst/>
              <a:gdLst>
                <a:gd name="T0" fmla="*/ 2 w 28"/>
                <a:gd name="T1" fmla="*/ 3 h 24"/>
                <a:gd name="T2" fmla="*/ 0 w 28"/>
                <a:gd name="T3" fmla="*/ 19 h 24"/>
                <a:gd name="T4" fmla="*/ 25 w 28"/>
                <a:gd name="T5" fmla="*/ 24 h 24"/>
                <a:gd name="T6" fmla="*/ 27 w 28"/>
                <a:gd name="T7" fmla="*/ 9 h 24"/>
                <a:gd name="T8" fmla="*/ 24 w 28"/>
                <a:gd name="T9" fmla="*/ 4 h 24"/>
                <a:gd name="T10" fmla="*/ 6 w 28"/>
                <a:gd name="T11" fmla="*/ 0 h 24"/>
                <a:gd name="T12" fmla="*/ 2 w 28"/>
                <a:gd name="T13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4">
                  <a:moveTo>
                    <a:pt x="2" y="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7"/>
                    <a:pt x="26" y="5"/>
                    <a:pt x="24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3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F7A71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594975" y="2219434"/>
            <a:ext cx="1271074" cy="2384304"/>
            <a:chOff x="6594975" y="2219434"/>
            <a:chExt cx="1230533" cy="2384304"/>
          </a:xfrm>
        </p:grpSpPr>
        <p:sp>
          <p:nvSpPr>
            <p:cNvPr id="381" name="Freeform 18"/>
            <p:cNvSpPr>
              <a:spLocks/>
            </p:cNvSpPr>
            <p:nvPr/>
          </p:nvSpPr>
          <p:spPr bwMode="auto">
            <a:xfrm>
              <a:off x="6594975" y="2228903"/>
              <a:ext cx="1230533" cy="2374835"/>
            </a:xfrm>
            <a:custGeom>
              <a:avLst/>
              <a:gdLst>
                <a:gd name="T0" fmla="*/ 0 w 1098"/>
                <a:gd name="T1" fmla="*/ 1923 h 1923"/>
                <a:gd name="T2" fmla="*/ 1098 w 1098"/>
                <a:gd name="T3" fmla="*/ 1923 h 1923"/>
                <a:gd name="T4" fmla="*/ 549 w 1098"/>
                <a:gd name="T5" fmla="*/ 0 h 1923"/>
                <a:gd name="T6" fmla="*/ 0 w 1098"/>
                <a:gd name="T7" fmla="*/ 1923 h 1923"/>
                <a:gd name="connsiteX0" fmla="*/ 0 w 9695"/>
                <a:gd name="connsiteY0" fmla="*/ 10000 h 10000"/>
                <a:gd name="connsiteX1" fmla="*/ 9695 w 9695"/>
                <a:gd name="connsiteY1" fmla="*/ 10000 h 10000"/>
                <a:gd name="connsiteX2" fmla="*/ 4695 w 9695"/>
                <a:gd name="connsiteY2" fmla="*/ 0 h 10000"/>
                <a:gd name="connsiteX3" fmla="*/ 0 w 9695"/>
                <a:gd name="connsiteY3" fmla="*/ 10000 h 10000"/>
                <a:gd name="connsiteX0" fmla="*/ 0 w 10000"/>
                <a:gd name="connsiteY0" fmla="*/ 9667 h 10000"/>
                <a:gd name="connsiteX1" fmla="*/ 10000 w 10000"/>
                <a:gd name="connsiteY1" fmla="*/ 10000 h 10000"/>
                <a:gd name="connsiteX2" fmla="*/ 4843 w 10000"/>
                <a:gd name="connsiteY2" fmla="*/ 0 h 10000"/>
                <a:gd name="connsiteX3" fmla="*/ 0 w 10000"/>
                <a:gd name="connsiteY3" fmla="*/ 9667 h 10000"/>
                <a:gd name="connsiteX0" fmla="*/ 0 w 10000"/>
                <a:gd name="connsiteY0" fmla="*/ 9667 h 10566"/>
                <a:gd name="connsiteX1" fmla="*/ 10000 w 10000"/>
                <a:gd name="connsiteY1" fmla="*/ 10000 h 10566"/>
                <a:gd name="connsiteX2" fmla="*/ 4843 w 10000"/>
                <a:gd name="connsiteY2" fmla="*/ 0 h 10566"/>
                <a:gd name="connsiteX3" fmla="*/ 0 w 10000"/>
                <a:gd name="connsiteY3" fmla="*/ 9667 h 10566"/>
                <a:gd name="connsiteX0" fmla="*/ 0 w 10495"/>
                <a:gd name="connsiteY0" fmla="*/ 10486 h 10815"/>
                <a:gd name="connsiteX1" fmla="*/ 10495 w 10495"/>
                <a:gd name="connsiteY1" fmla="*/ 10000 h 10815"/>
                <a:gd name="connsiteX2" fmla="*/ 5338 w 10495"/>
                <a:gd name="connsiteY2" fmla="*/ 0 h 10815"/>
                <a:gd name="connsiteX3" fmla="*/ 0 w 10495"/>
                <a:gd name="connsiteY3" fmla="*/ 10486 h 10815"/>
                <a:gd name="connsiteX0" fmla="*/ 0 w 10495"/>
                <a:gd name="connsiteY0" fmla="*/ 10486 h 10690"/>
                <a:gd name="connsiteX1" fmla="*/ 10495 w 10495"/>
                <a:gd name="connsiteY1" fmla="*/ 10000 h 10690"/>
                <a:gd name="connsiteX2" fmla="*/ 5338 w 10495"/>
                <a:gd name="connsiteY2" fmla="*/ 0 h 10690"/>
                <a:gd name="connsiteX3" fmla="*/ 0 w 10495"/>
                <a:gd name="connsiteY3" fmla="*/ 10486 h 10690"/>
                <a:gd name="connsiteX0" fmla="*/ 0 w 10495"/>
                <a:gd name="connsiteY0" fmla="*/ 10486 h 11320"/>
                <a:gd name="connsiteX1" fmla="*/ 10495 w 10495"/>
                <a:gd name="connsiteY1" fmla="*/ 10000 h 11320"/>
                <a:gd name="connsiteX2" fmla="*/ 5338 w 10495"/>
                <a:gd name="connsiteY2" fmla="*/ 0 h 11320"/>
                <a:gd name="connsiteX3" fmla="*/ 0 w 10495"/>
                <a:gd name="connsiteY3" fmla="*/ 10486 h 11320"/>
                <a:gd name="connsiteX0" fmla="*/ 0 w 8877"/>
                <a:gd name="connsiteY0" fmla="*/ 10486 h 11231"/>
                <a:gd name="connsiteX1" fmla="*/ 8877 w 8877"/>
                <a:gd name="connsiteY1" fmla="*/ 9744 h 11231"/>
                <a:gd name="connsiteX2" fmla="*/ 5338 w 8877"/>
                <a:gd name="connsiteY2" fmla="*/ 0 h 11231"/>
                <a:gd name="connsiteX3" fmla="*/ 0 w 8877"/>
                <a:gd name="connsiteY3" fmla="*/ 10486 h 11231"/>
                <a:gd name="connsiteX0" fmla="*/ 0 w 11114"/>
                <a:gd name="connsiteY0" fmla="*/ 9337 h 9986"/>
                <a:gd name="connsiteX1" fmla="*/ 11114 w 11114"/>
                <a:gd name="connsiteY1" fmla="*/ 8630 h 9986"/>
                <a:gd name="connsiteX2" fmla="*/ 6013 w 11114"/>
                <a:gd name="connsiteY2" fmla="*/ 0 h 9986"/>
                <a:gd name="connsiteX3" fmla="*/ 0 w 11114"/>
                <a:gd name="connsiteY3" fmla="*/ 9337 h 9986"/>
                <a:gd name="connsiteX0" fmla="*/ 0 w 10547"/>
                <a:gd name="connsiteY0" fmla="*/ 9624 h 10198"/>
                <a:gd name="connsiteX1" fmla="*/ 10547 w 10547"/>
                <a:gd name="connsiteY1" fmla="*/ 8642 h 10198"/>
                <a:gd name="connsiteX2" fmla="*/ 5957 w 10547"/>
                <a:gd name="connsiteY2" fmla="*/ 0 h 10198"/>
                <a:gd name="connsiteX3" fmla="*/ 0 w 10547"/>
                <a:gd name="connsiteY3" fmla="*/ 9624 h 1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47" h="10198">
                  <a:moveTo>
                    <a:pt x="0" y="9624"/>
                  </a:moveTo>
                  <a:cubicBezTo>
                    <a:pt x="919" y="10864"/>
                    <a:pt x="2202" y="9891"/>
                    <a:pt x="10547" y="8642"/>
                  </a:cubicBezTo>
                  <a:lnTo>
                    <a:pt x="5957" y="0"/>
                  </a:lnTo>
                  <a:lnTo>
                    <a:pt x="0" y="9624"/>
                  </a:lnTo>
                  <a:close/>
                </a:path>
              </a:pathLst>
            </a:custGeom>
            <a:solidFill>
              <a:srgbClr val="8EB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19"/>
            <p:cNvSpPr>
              <a:spLocks/>
            </p:cNvSpPr>
            <p:nvPr/>
          </p:nvSpPr>
          <p:spPr bwMode="auto">
            <a:xfrm>
              <a:off x="6987959" y="2219434"/>
              <a:ext cx="581025" cy="1244600"/>
            </a:xfrm>
            <a:custGeom>
              <a:avLst/>
              <a:gdLst>
                <a:gd name="T0" fmla="*/ 0 w 155"/>
                <a:gd name="T1" fmla="*/ 271 h 331"/>
                <a:gd name="T2" fmla="*/ 16 w 155"/>
                <a:gd name="T3" fmla="*/ 297 h 331"/>
                <a:gd name="T4" fmla="*/ 38 w 155"/>
                <a:gd name="T5" fmla="*/ 264 h 331"/>
                <a:gd name="T6" fmla="*/ 48 w 155"/>
                <a:gd name="T7" fmla="*/ 330 h 331"/>
                <a:gd name="T8" fmla="*/ 71 w 155"/>
                <a:gd name="T9" fmla="*/ 250 h 331"/>
                <a:gd name="T10" fmla="*/ 85 w 155"/>
                <a:gd name="T11" fmla="*/ 267 h 331"/>
                <a:gd name="T12" fmla="*/ 100 w 155"/>
                <a:gd name="T13" fmla="*/ 250 h 331"/>
                <a:gd name="T14" fmla="*/ 134 w 155"/>
                <a:gd name="T15" fmla="*/ 330 h 331"/>
                <a:gd name="T16" fmla="*/ 155 w 155"/>
                <a:gd name="T17" fmla="*/ 271 h 331"/>
                <a:gd name="T18" fmla="*/ 78 w 155"/>
                <a:gd name="T19" fmla="*/ 0 h 331"/>
                <a:gd name="T20" fmla="*/ 0 w 155"/>
                <a:gd name="T21" fmla="*/ 27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31">
                  <a:moveTo>
                    <a:pt x="0" y="271"/>
                  </a:moveTo>
                  <a:cubicBezTo>
                    <a:pt x="4" y="287"/>
                    <a:pt x="9" y="297"/>
                    <a:pt x="16" y="297"/>
                  </a:cubicBezTo>
                  <a:cubicBezTo>
                    <a:pt x="23" y="298"/>
                    <a:pt x="31" y="286"/>
                    <a:pt x="38" y="264"/>
                  </a:cubicBezTo>
                  <a:cubicBezTo>
                    <a:pt x="39" y="304"/>
                    <a:pt x="42" y="329"/>
                    <a:pt x="48" y="330"/>
                  </a:cubicBezTo>
                  <a:cubicBezTo>
                    <a:pt x="55" y="330"/>
                    <a:pt x="63" y="298"/>
                    <a:pt x="71" y="250"/>
                  </a:cubicBezTo>
                  <a:cubicBezTo>
                    <a:pt x="75" y="261"/>
                    <a:pt x="80" y="267"/>
                    <a:pt x="85" y="267"/>
                  </a:cubicBezTo>
                  <a:cubicBezTo>
                    <a:pt x="91" y="267"/>
                    <a:pt x="95" y="261"/>
                    <a:pt x="100" y="250"/>
                  </a:cubicBezTo>
                  <a:cubicBezTo>
                    <a:pt x="110" y="299"/>
                    <a:pt x="123" y="331"/>
                    <a:pt x="134" y="330"/>
                  </a:cubicBezTo>
                  <a:cubicBezTo>
                    <a:pt x="144" y="330"/>
                    <a:pt x="151" y="307"/>
                    <a:pt x="155" y="271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27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10482724" y="-812008"/>
            <a:ext cx="129270" cy="129270"/>
            <a:chOff x="8126865" y="-830965"/>
            <a:chExt cx="129270" cy="129270"/>
          </a:xfrm>
        </p:grpSpPr>
        <p:sp>
          <p:nvSpPr>
            <p:cNvPr id="115" name="Oval 114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Oval 406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7796743" y="5060232"/>
            <a:ext cx="129270" cy="129270"/>
            <a:chOff x="8126865" y="-830965"/>
            <a:chExt cx="129270" cy="129270"/>
          </a:xfrm>
        </p:grpSpPr>
        <p:sp>
          <p:nvSpPr>
            <p:cNvPr id="409" name="Oval 408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Oval 409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1" name="Group 410"/>
          <p:cNvGrpSpPr/>
          <p:nvPr/>
        </p:nvGrpSpPr>
        <p:grpSpPr>
          <a:xfrm>
            <a:off x="7949143" y="5212632"/>
            <a:ext cx="129270" cy="129270"/>
            <a:chOff x="8126865" y="-830965"/>
            <a:chExt cx="129270" cy="129270"/>
          </a:xfrm>
        </p:grpSpPr>
        <p:sp>
          <p:nvSpPr>
            <p:cNvPr id="412" name="Oval 411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Oval 412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8075338" y="4740435"/>
            <a:ext cx="129270" cy="129270"/>
            <a:chOff x="8126865" y="-830965"/>
            <a:chExt cx="129270" cy="129270"/>
          </a:xfrm>
        </p:grpSpPr>
        <p:sp>
          <p:nvSpPr>
            <p:cNvPr id="415" name="Oval 414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Oval 415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7250242" y="4477836"/>
            <a:ext cx="129270" cy="129270"/>
            <a:chOff x="8126865" y="-830965"/>
            <a:chExt cx="129270" cy="129270"/>
          </a:xfrm>
        </p:grpSpPr>
        <p:sp>
          <p:nvSpPr>
            <p:cNvPr id="418" name="Oval 417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Oval 418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0" name="Group 419"/>
          <p:cNvGrpSpPr/>
          <p:nvPr/>
        </p:nvGrpSpPr>
        <p:grpSpPr>
          <a:xfrm>
            <a:off x="7089967" y="4715412"/>
            <a:ext cx="129270" cy="129270"/>
            <a:chOff x="8126865" y="-830965"/>
            <a:chExt cx="129270" cy="129270"/>
          </a:xfrm>
        </p:grpSpPr>
        <p:sp>
          <p:nvSpPr>
            <p:cNvPr id="421" name="Oval 420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Oval 421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3" name="Group 422"/>
          <p:cNvGrpSpPr/>
          <p:nvPr/>
        </p:nvGrpSpPr>
        <p:grpSpPr>
          <a:xfrm>
            <a:off x="7267567" y="5098686"/>
            <a:ext cx="129270" cy="129270"/>
            <a:chOff x="8126865" y="-830965"/>
            <a:chExt cx="129270" cy="129270"/>
          </a:xfrm>
        </p:grpSpPr>
        <p:sp>
          <p:nvSpPr>
            <p:cNvPr id="424" name="Oval 423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Oval 424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6" name="Group 425"/>
          <p:cNvGrpSpPr/>
          <p:nvPr/>
        </p:nvGrpSpPr>
        <p:grpSpPr>
          <a:xfrm>
            <a:off x="4213946" y="3962400"/>
            <a:ext cx="129270" cy="129270"/>
            <a:chOff x="8126865" y="-830965"/>
            <a:chExt cx="129270" cy="129270"/>
          </a:xfrm>
        </p:grpSpPr>
        <p:sp>
          <p:nvSpPr>
            <p:cNvPr id="427" name="Oval 426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4316815" y="4484687"/>
            <a:ext cx="129270" cy="129270"/>
            <a:chOff x="8126865" y="-830965"/>
            <a:chExt cx="129270" cy="129270"/>
          </a:xfrm>
        </p:grpSpPr>
        <p:sp>
          <p:nvSpPr>
            <p:cNvPr id="430" name="Oval 429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Oval 430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4080104" y="4783732"/>
            <a:ext cx="129270" cy="129270"/>
            <a:chOff x="8126865" y="-830965"/>
            <a:chExt cx="129270" cy="129270"/>
          </a:xfrm>
        </p:grpSpPr>
        <p:sp>
          <p:nvSpPr>
            <p:cNvPr id="433" name="Oval 432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3290968" y="4656590"/>
            <a:ext cx="129270" cy="129270"/>
            <a:chOff x="8126865" y="-830965"/>
            <a:chExt cx="129270" cy="129270"/>
          </a:xfrm>
        </p:grpSpPr>
        <p:sp>
          <p:nvSpPr>
            <p:cNvPr id="436" name="Oval 435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8" name="Group 437"/>
          <p:cNvGrpSpPr/>
          <p:nvPr/>
        </p:nvGrpSpPr>
        <p:grpSpPr>
          <a:xfrm>
            <a:off x="3088247" y="5007376"/>
            <a:ext cx="129270" cy="129270"/>
            <a:chOff x="8126865" y="-830965"/>
            <a:chExt cx="129270" cy="129270"/>
          </a:xfrm>
        </p:grpSpPr>
        <p:sp>
          <p:nvSpPr>
            <p:cNvPr id="439" name="Oval 438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Oval 439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3321954" y="5357373"/>
            <a:ext cx="129270" cy="129270"/>
            <a:chOff x="8126865" y="-830965"/>
            <a:chExt cx="129270" cy="129270"/>
          </a:xfrm>
        </p:grpSpPr>
        <p:sp>
          <p:nvSpPr>
            <p:cNvPr id="442" name="Oval 441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Oval 442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3555661" y="5707370"/>
            <a:ext cx="129270" cy="129270"/>
            <a:chOff x="8126865" y="-830965"/>
            <a:chExt cx="129270" cy="129270"/>
          </a:xfrm>
        </p:grpSpPr>
        <p:sp>
          <p:nvSpPr>
            <p:cNvPr id="445" name="Oval 444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Oval 445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7" name="Group 446"/>
          <p:cNvGrpSpPr/>
          <p:nvPr/>
        </p:nvGrpSpPr>
        <p:grpSpPr>
          <a:xfrm>
            <a:off x="3035736" y="5759843"/>
            <a:ext cx="129270" cy="129270"/>
            <a:chOff x="8126865" y="-830965"/>
            <a:chExt cx="129270" cy="129270"/>
          </a:xfrm>
        </p:grpSpPr>
        <p:sp>
          <p:nvSpPr>
            <p:cNvPr id="448" name="Oval 447"/>
            <p:cNvSpPr/>
            <p:nvPr/>
          </p:nvSpPr>
          <p:spPr>
            <a:xfrm>
              <a:off x="8150225" y="-812008"/>
              <a:ext cx="91357" cy="913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Oval 448"/>
            <p:cNvSpPr/>
            <p:nvPr/>
          </p:nvSpPr>
          <p:spPr>
            <a:xfrm>
              <a:off x="8126865" y="-830965"/>
              <a:ext cx="129270" cy="1292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97000">
                  <a:srgbClr val="FF0000">
                    <a:alpha val="17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3" name="Audio 1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26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30"/>
    </mc:Choice>
    <mc:Fallback>
      <p:transition spd="slow" advTm="28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7" presetClass="path" presetSubtype="0" repeatCount="indefinite" accel="50000" decel="50000" fill="remove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1562 -0.03518 C 0.01562 -0.03495 0.13502 0.04977 0.13398 0.05047 C 0.47604 0.26181 0.55325 0.23172 0.61224 0.06065 " pathEditMode="relative" rAng="0" ptsTypes="AAA">
                                      <p:cBhvr>
                                        <p:cTn id="148" dur="8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31" y="1169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ccel="50000" decel="50000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0" dur="8000" fill="hold"/>
                                        <p:tgtEl>
                                          <p:spTgt spid="2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10" presetClass="exit" presetSubtype="0" fill="remove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7" presetClass="path" presetSubtype="0" repeatCount="indefinite" accel="50000" decel="50000" fill="remove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1562 -0.03519 C 0.01562 -0.03496 0.13502 0.04977 0.13398 0.05046 C 0.47604 0.2618 0.55325 0.23194 0.61224 0.06065 " pathEditMode="relative" rAng="0" ptsTypes="AAA">
                                      <p:cBhvr>
                                        <p:cTn id="155" dur="8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31" y="11713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6" presetClass="emph" presetSubtype="0" repeatCount="indefinite" accel="50000" decel="50000" fill="remove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57" dur="8000" fill="hold"/>
                                        <p:tgtEl>
                                          <p:spTgt spid="2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remove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7" presetClass="path" presetSubtype="0" repeatCount="indefinite" accel="50000" decel="50000" fill="remove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0.01562 -0.03519 C 0.01562 -0.03495 0.13502 0.04977 0.13398 0.05046 C 0.47604 0.2618 0.55325 0.23194 0.61224 0.06065 " pathEditMode="relative" rAng="0" ptsTypes="AAA">
                                      <p:cBhvr>
                                        <p:cTn id="162" dur="8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31" y="1171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" presetClass="emph" presetSubtype="0" repeatCount="indefinite" accel="50000" decel="50000" fill="remove" nodeType="withEffect">
                                  <p:stCondLst>
                                    <p:cond delay="5100"/>
                                  </p:stCondLst>
                                  <p:childTnLst>
                                    <p:animScale>
                                      <p:cBhvr>
                                        <p:cTn id="164" dur="8000" fill="hold"/>
                                        <p:tgtEl>
                                          <p:spTgt spid="2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10" presetClass="exit" presetSubtype="0" fill="remove" nodeType="withEffect">
                                  <p:stCondLst>
                                    <p:cond delay="10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2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47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2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5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2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2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2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2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2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1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2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2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1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5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1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2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2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1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2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47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5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2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2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2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2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2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2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6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2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6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1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2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6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2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1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2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1" dur="5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2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2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1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2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6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2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1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2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6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2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3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2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6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47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2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1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6" dur="5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5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1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2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6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2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1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2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6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2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1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2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6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2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1" dur="2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2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2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1" dur="2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2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6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2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1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2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6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1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" dur="5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6" dur="5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" dur="5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" dur="2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1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5" dur="2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6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2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1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2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6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2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1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6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8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0" dur="2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1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3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6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1" dur="5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5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2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6" dur="2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2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0" dur="2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1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2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6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1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2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6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5" dur="2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6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2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6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1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6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2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1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2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6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5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1" dur="5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5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2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6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1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6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2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1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2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6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2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1" dur="2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2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3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2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6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8" presetID="47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3" presetID="39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91 2.59259E-6 C -0.00091 0.03403 -0.11354 0.06227 -0.12539 0.09583 C -0.13711 0.12916 -0.05573 0.17083 -0.07161 0.20162 C -0.08646 0.23171 -0.22109 0.27685 -0.20286 0.27685 C -0.18476 0.27685 0.02305 0.35023 0.02305 0.38703 " pathEditMode="relative" rAng="0" ptsTypes="AAAAA">
                                      <p:cBhvr>
                                        <p:cTn id="744" dur="5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84" y="19352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1200000">
                                      <p:cBhvr>
                                        <p:cTn id="74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7" presetID="22" presetClass="entr" presetSubtype="1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9" dur="3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2" presetClass="entr" presetSubtype="4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4" presetID="2" presetClass="entr" presetSubtype="4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6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7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8" presetID="2" presetClass="entr" presetSubtype="4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2" presetID="49" presetClass="path" presetSubtype="0" accel="50000" decel="5000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0.02305 0.38703 L 0.23555 0.59861 " pathEditMode="relative" rAng="0" ptsTypes="AA">
                                      <p:cBhvr>
                                        <p:cTn id="763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10579"/>
                                    </p:animMotion>
                                  </p:childTnLst>
                                </p:cTn>
                              </p:par>
                              <p:par>
                                <p:cTn id="764" presetID="22" presetClass="entr" presetSubtype="8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6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7" presetID="2" presetClass="exit" presetSubtype="4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8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9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2" presetClass="exit" presetSubtype="4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2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3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2" presetClass="exit" presetSubtype="4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6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7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59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2.08333E-6 -0.00023 C 2.08333E-6 -0.03472 -0.10664 0.072 -0.12409 0.10301 C -0.14128 0.13403 -0.08503 0.15209 -0.10378 0.18588 C -0.13294 0.24838 -0.20261 0.33913 -0.23373 0.37107 " pathEditMode="relative" rAng="0" ptsTypes="AAAA">
                                      <p:cBhvr>
                                        <p:cTn id="780" dur="5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93" y="18218"/>
                                    </p:animMotion>
                                  </p:childTnLst>
                                </p:cTn>
                              </p:par>
                              <p:par>
                                <p:cTn id="781" presetID="8" presetClass="emph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Rot by="1500000">
                                      <p:cBhvr>
                                        <p:cTn id="782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3" presetID="22" presetClass="entr" presetSubtype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5" dur="36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2" presetClass="entr" presetSubtype="4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0" presetID="2" presetClass="entr" presetSubtype="4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2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3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4" presetID="2" presetClass="entr" presetSubtype="4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6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7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8" presetID="49" presetClass="path" presetSubtype="0" accel="50000" decel="5000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-0.23373 0.37107 L -0.43347 0.597 " pathEditMode="relative" rAng="0" ptsTypes="AA">
                                      <p:cBhvr>
                                        <p:cTn id="799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7" y="11296"/>
                                    </p:animMotion>
                                  </p:childTnLst>
                                </p:cTn>
                              </p:par>
                              <p:par>
                                <p:cTn id="800" presetID="22" presetClass="entr" presetSubtype="1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2" dur="12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" presetID="2" presetClass="exit" presetSubtype="4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4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5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2" presetClass="exit" presetSubtype="4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8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9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2" presetClass="exit" presetSubtype="4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2"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3"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5" fill="hold">
                            <p:stCondLst>
                              <p:cond delay="16500"/>
                            </p:stCondLst>
                            <p:childTnLst>
                              <p:par>
                                <p:cTn id="816" presetID="3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C 4.79167E-6 0.03473 -0.15131 0.09815 -0.16316 0.12732 C -0.175 0.15672 -0.05756 0.14699 -0.07123 0.175 C -0.08477 0.20348 -0.2405 0.28148 -0.24454 0.29653 C -0.24844 0.31158 -0.13842 0.3301 -0.09519 0.26459 C -0.08425 0.36111 -0.01133 0.34398 0.01497 0.34861 " pathEditMode="relative" rAng="0" ptsTypes="AAAAAA">
                                      <p:cBhvr>
                                        <p:cTn id="817" dur="5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17431"/>
                                    </p:animMotion>
                                  </p:childTnLst>
                                </p:cTn>
                              </p:par>
                              <p:par>
                                <p:cTn id="818" presetID="8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-21600000">
                                      <p:cBhvr>
                                        <p:cTn id="819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2" dur="4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" presetID="2" presetClass="entr" presetSubtype="4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5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7" presetID="2" presetClass="entr" presetSubtype="4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9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0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1" presetID="2" presetClass="entr" presetSubtype="4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3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4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5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1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4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1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4868</TotalTime>
  <Words>8</Words>
  <Application>Microsoft Office PowerPoint</Application>
  <PresentationFormat>Widescreen</PresentationFormat>
  <Paragraphs>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Poole</dc:creator>
  <cp:lastModifiedBy>Angela Poole</cp:lastModifiedBy>
  <cp:revision>65</cp:revision>
  <dcterms:created xsi:type="dcterms:W3CDTF">2015-12-03T19:14:05Z</dcterms:created>
  <dcterms:modified xsi:type="dcterms:W3CDTF">2015-12-07T04:38:11Z</dcterms:modified>
</cp:coreProperties>
</file>