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35C7"/>
    <a:srgbClr val="C1E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93447" autoAdjust="0"/>
  </p:normalViewPr>
  <p:slideViewPr>
    <p:cSldViewPr snapToGrid="0" showGuides="1">
      <p:cViewPr>
        <p:scale>
          <a:sx n="33" d="100"/>
          <a:sy n="33" d="100"/>
        </p:scale>
        <p:origin x="2634" y="93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DF064-D40F-4989-9DE1-8772D7A4B017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A6221-80FF-4BE0-B918-F9B477D31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846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A6221-80FF-4BE0-B918-F9B477D31F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46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3321-F027-4962-A6CE-929CA576AE32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AA151-C0DD-49E9-B6BE-B880635D3626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932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43321-F027-4962-A6CE-929CA576AE32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AA151-C0DD-49E9-B6BE-B880635D3626}" type="slidenum">
              <a:rPr lang="en-US" smtClean="0"/>
              <a:t>‹#›</a:t>
            </a:fld>
            <a:endParaRPr lang="en-US"/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220093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.mp3"/><Relationship Id="rId7" Type="http://schemas.openxmlformats.org/officeDocument/2006/relationships/image" Target="../media/image2.jpeg"/><Relationship Id="rId2" Type="http://schemas.openxmlformats.org/officeDocument/2006/relationships/audio" Target="NULL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95476" y="-433087"/>
            <a:ext cx="13382952" cy="76306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2336" y="380257"/>
            <a:ext cx="113531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Freestyle Script" panose="030804020302050B0404" pitchFamily="66" charset="0"/>
              </a:rPr>
              <a:t>Happy holidays from our house to yours!</a:t>
            </a:r>
          </a:p>
        </p:txBody>
      </p:sp>
      <p:sp>
        <p:nvSpPr>
          <p:cNvPr id="2" name="Oval 1"/>
          <p:cNvSpPr/>
          <p:nvPr/>
        </p:nvSpPr>
        <p:spPr>
          <a:xfrm>
            <a:off x="4297680" y="9304042"/>
            <a:ext cx="3596640" cy="3596640"/>
          </a:xfrm>
          <a:prstGeom prst="ellipse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49528" y="2115670"/>
            <a:ext cx="391185" cy="400873"/>
            <a:chOff x="5027077" y="5268699"/>
            <a:chExt cx="365517" cy="374571"/>
          </a:xfrm>
          <a:solidFill>
            <a:schemeClr val="bg1"/>
          </a:solidFill>
        </p:grpSpPr>
        <p:sp>
          <p:nvSpPr>
            <p:cNvPr id="12" name="Freeform 124"/>
            <p:cNvSpPr>
              <a:spLocks/>
            </p:cNvSpPr>
            <p:nvPr/>
          </p:nvSpPr>
          <p:spPr bwMode="auto">
            <a:xfrm>
              <a:off x="5205875" y="5290200"/>
              <a:ext cx="10185" cy="124480"/>
            </a:xfrm>
            <a:custGeom>
              <a:avLst/>
              <a:gdLst>
                <a:gd name="T0" fmla="*/ 0 w 4"/>
                <a:gd name="T1" fmla="*/ 45 h 54"/>
                <a:gd name="T2" fmla="*/ 2 w 4"/>
                <a:gd name="T3" fmla="*/ 0 h 54"/>
                <a:gd name="T4" fmla="*/ 4 w 4"/>
                <a:gd name="T5" fmla="*/ 45 h 54"/>
                <a:gd name="T6" fmla="*/ 2 w 4"/>
                <a:gd name="T7" fmla="*/ 54 h 54"/>
                <a:gd name="T8" fmla="*/ 0 w 4"/>
                <a:gd name="T9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0" y="45"/>
                  </a:moveTo>
                  <a:cubicBezTo>
                    <a:pt x="0" y="40"/>
                    <a:pt x="2" y="0"/>
                    <a:pt x="2" y="0"/>
                  </a:cubicBezTo>
                  <a:cubicBezTo>
                    <a:pt x="2" y="0"/>
                    <a:pt x="4" y="40"/>
                    <a:pt x="4" y="45"/>
                  </a:cubicBezTo>
                  <a:cubicBezTo>
                    <a:pt x="4" y="50"/>
                    <a:pt x="3" y="54"/>
                    <a:pt x="2" y="54"/>
                  </a:cubicBezTo>
                  <a:cubicBezTo>
                    <a:pt x="1" y="54"/>
                    <a:pt x="0" y="50"/>
                    <a:pt x="0" y="4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25"/>
            <p:cNvSpPr>
              <a:spLocks/>
            </p:cNvSpPr>
            <p:nvPr/>
          </p:nvSpPr>
          <p:spPr bwMode="auto">
            <a:xfrm>
              <a:off x="5205875" y="5496158"/>
              <a:ext cx="10185" cy="125611"/>
            </a:xfrm>
            <a:custGeom>
              <a:avLst/>
              <a:gdLst>
                <a:gd name="T0" fmla="*/ 4 w 4"/>
                <a:gd name="T1" fmla="*/ 9 h 54"/>
                <a:gd name="T2" fmla="*/ 2 w 4"/>
                <a:gd name="T3" fmla="*/ 54 h 54"/>
                <a:gd name="T4" fmla="*/ 0 w 4"/>
                <a:gd name="T5" fmla="*/ 9 h 54"/>
                <a:gd name="T6" fmla="*/ 2 w 4"/>
                <a:gd name="T7" fmla="*/ 0 h 54"/>
                <a:gd name="T8" fmla="*/ 4 w 4"/>
                <a:gd name="T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4" y="9"/>
                  </a:moveTo>
                  <a:cubicBezTo>
                    <a:pt x="4" y="14"/>
                    <a:pt x="2" y="54"/>
                    <a:pt x="2" y="54"/>
                  </a:cubicBezTo>
                  <a:cubicBezTo>
                    <a:pt x="2" y="54"/>
                    <a:pt x="0" y="14"/>
                    <a:pt x="0" y="9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3" y="0"/>
                    <a:pt x="4" y="4"/>
                    <a:pt x="4" y="9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26"/>
            <p:cNvSpPr>
              <a:spLocks/>
            </p:cNvSpPr>
            <p:nvPr/>
          </p:nvSpPr>
          <p:spPr bwMode="auto">
            <a:xfrm>
              <a:off x="5269246" y="5449761"/>
              <a:ext cx="101847" cy="12448"/>
            </a:xfrm>
            <a:custGeom>
              <a:avLst/>
              <a:gdLst>
                <a:gd name="T0" fmla="*/ 8 w 44"/>
                <a:gd name="T1" fmla="*/ 0 h 5"/>
                <a:gd name="T2" fmla="*/ 44 w 44"/>
                <a:gd name="T3" fmla="*/ 2 h 5"/>
                <a:gd name="T4" fmla="*/ 8 w 44"/>
                <a:gd name="T5" fmla="*/ 5 h 5"/>
                <a:gd name="T6" fmla="*/ 0 w 44"/>
                <a:gd name="T7" fmla="*/ 2 h 5"/>
                <a:gd name="T8" fmla="*/ 8 w 4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">
                  <a:moveTo>
                    <a:pt x="8" y="0"/>
                  </a:moveTo>
                  <a:cubicBezTo>
                    <a:pt x="12" y="0"/>
                    <a:pt x="44" y="2"/>
                    <a:pt x="44" y="2"/>
                  </a:cubicBezTo>
                  <a:cubicBezTo>
                    <a:pt x="44" y="2"/>
                    <a:pt x="12" y="5"/>
                    <a:pt x="8" y="5"/>
                  </a:cubicBezTo>
                  <a:cubicBezTo>
                    <a:pt x="4" y="5"/>
                    <a:pt x="0" y="4"/>
                    <a:pt x="0" y="2"/>
                  </a:cubicBezTo>
                  <a:cubicBezTo>
                    <a:pt x="0" y="1"/>
                    <a:pt x="4" y="0"/>
                    <a:pt x="8" y="0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27"/>
            <p:cNvSpPr>
              <a:spLocks/>
            </p:cNvSpPr>
            <p:nvPr/>
          </p:nvSpPr>
          <p:spPr bwMode="auto">
            <a:xfrm>
              <a:off x="5050841" y="5449761"/>
              <a:ext cx="99584" cy="12448"/>
            </a:xfrm>
            <a:custGeom>
              <a:avLst/>
              <a:gdLst>
                <a:gd name="T0" fmla="*/ 36 w 43"/>
                <a:gd name="T1" fmla="*/ 5 h 5"/>
                <a:gd name="T2" fmla="*/ 0 w 43"/>
                <a:gd name="T3" fmla="*/ 3 h 5"/>
                <a:gd name="T4" fmla="*/ 36 w 43"/>
                <a:gd name="T5" fmla="*/ 0 h 5"/>
                <a:gd name="T6" fmla="*/ 43 w 43"/>
                <a:gd name="T7" fmla="*/ 3 h 5"/>
                <a:gd name="T8" fmla="*/ 36 w 4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">
                  <a:moveTo>
                    <a:pt x="36" y="5"/>
                  </a:moveTo>
                  <a:cubicBezTo>
                    <a:pt x="32" y="5"/>
                    <a:pt x="0" y="3"/>
                    <a:pt x="0" y="3"/>
                  </a:cubicBezTo>
                  <a:cubicBezTo>
                    <a:pt x="0" y="3"/>
                    <a:pt x="32" y="0"/>
                    <a:pt x="36" y="0"/>
                  </a:cubicBezTo>
                  <a:cubicBezTo>
                    <a:pt x="40" y="0"/>
                    <a:pt x="43" y="1"/>
                    <a:pt x="43" y="3"/>
                  </a:cubicBezTo>
                  <a:cubicBezTo>
                    <a:pt x="43" y="4"/>
                    <a:pt x="40" y="5"/>
                    <a:pt x="36" y="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8"/>
            <p:cNvSpPr>
              <a:spLocks/>
            </p:cNvSpPr>
            <p:nvPr/>
          </p:nvSpPr>
          <p:spPr bwMode="auto">
            <a:xfrm>
              <a:off x="5108554" y="5352440"/>
              <a:ext cx="72424" cy="65635"/>
            </a:xfrm>
            <a:custGeom>
              <a:avLst/>
              <a:gdLst>
                <a:gd name="T0" fmla="*/ 24 w 31"/>
                <a:gd name="T1" fmla="*/ 24 h 28"/>
                <a:gd name="T2" fmla="*/ 0 w 31"/>
                <a:gd name="T3" fmla="*/ 0 h 28"/>
                <a:gd name="T4" fmla="*/ 27 w 31"/>
                <a:gd name="T5" fmla="*/ 21 h 28"/>
                <a:gd name="T6" fmla="*/ 30 w 31"/>
                <a:gd name="T7" fmla="*/ 27 h 28"/>
                <a:gd name="T8" fmla="*/ 24 w 31"/>
                <a:gd name="T9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4" y="24"/>
                  </a:moveTo>
                  <a:cubicBezTo>
                    <a:pt x="21" y="21"/>
                    <a:pt x="0" y="0"/>
                    <a:pt x="0" y="0"/>
                  </a:cubicBezTo>
                  <a:cubicBezTo>
                    <a:pt x="0" y="0"/>
                    <a:pt x="24" y="19"/>
                    <a:pt x="27" y="21"/>
                  </a:cubicBezTo>
                  <a:cubicBezTo>
                    <a:pt x="30" y="24"/>
                    <a:pt x="31" y="26"/>
                    <a:pt x="30" y="27"/>
                  </a:cubicBezTo>
                  <a:cubicBezTo>
                    <a:pt x="29" y="28"/>
                    <a:pt x="27" y="26"/>
                    <a:pt x="24" y="24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9"/>
            <p:cNvSpPr>
              <a:spLocks/>
            </p:cNvSpPr>
            <p:nvPr/>
          </p:nvSpPr>
          <p:spPr bwMode="auto">
            <a:xfrm>
              <a:off x="5240955" y="5352440"/>
              <a:ext cx="70161" cy="65635"/>
            </a:xfrm>
            <a:custGeom>
              <a:avLst/>
              <a:gdLst>
                <a:gd name="T0" fmla="*/ 4 w 30"/>
                <a:gd name="T1" fmla="*/ 21 h 28"/>
                <a:gd name="T2" fmla="*/ 30 w 30"/>
                <a:gd name="T3" fmla="*/ 0 h 28"/>
                <a:gd name="T4" fmla="*/ 7 w 30"/>
                <a:gd name="T5" fmla="*/ 24 h 28"/>
                <a:gd name="T6" fmla="*/ 0 w 30"/>
                <a:gd name="T7" fmla="*/ 27 h 28"/>
                <a:gd name="T8" fmla="*/ 4 w 30"/>
                <a:gd name="T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4" y="21"/>
                  </a:moveTo>
                  <a:cubicBezTo>
                    <a:pt x="7" y="19"/>
                    <a:pt x="30" y="0"/>
                    <a:pt x="30" y="0"/>
                  </a:cubicBezTo>
                  <a:cubicBezTo>
                    <a:pt x="30" y="0"/>
                    <a:pt x="10" y="21"/>
                    <a:pt x="7" y="24"/>
                  </a:cubicBezTo>
                  <a:cubicBezTo>
                    <a:pt x="4" y="26"/>
                    <a:pt x="1" y="28"/>
                    <a:pt x="0" y="27"/>
                  </a:cubicBezTo>
                  <a:cubicBezTo>
                    <a:pt x="0" y="26"/>
                    <a:pt x="1" y="24"/>
                    <a:pt x="4" y="21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30"/>
            <p:cNvSpPr>
              <a:spLocks/>
            </p:cNvSpPr>
            <p:nvPr/>
          </p:nvSpPr>
          <p:spPr bwMode="auto">
            <a:xfrm>
              <a:off x="5174189" y="5376205"/>
              <a:ext cx="20369" cy="18106"/>
            </a:xfrm>
            <a:custGeom>
              <a:avLst/>
              <a:gdLst>
                <a:gd name="T0" fmla="*/ 2 w 18"/>
                <a:gd name="T1" fmla="*/ 8 h 16"/>
                <a:gd name="T2" fmla="*/ 0 w 18"/>
                <a:gd name="T3" fmla="*/ 2 h 16"/>
                <a:gd name="T4" fmla="*/ 6 w 18"/>
                <a:gd name="T5" fmla="*/ 4 h 16"/>
                <a:gd name="T6" fmla="*/ 10 w 18"/>
                <a:gd name="T7" fmla="*/ 0 h 16"/>
                <a:gd name="T8" fmla="*/ 12 w 18"/>
                <a:gd name="T9" fmla="*/ 4 h 16"/>
                <a:gd name="T10" fmla="*/ 18 w 18"/>
                <a:gd name="T11" fmla="*/ 8 h 16"/>
                <a:gd name="T12" fmla="*/ 12 w 18"/>
                <a:gd name="T13" fmla="*/ 10 h 16"/>
                <a:gd name="T14" fmla="*/ 10 w 18"/>
                <a:gd name="T15" fmla="*/ 16 h 16"/>
                <a:gd name="T16" fmla="*/ 6 w 18"/>
                <a:gd name="T17" fmla="*/ 12 h 16"/>
                <a:gd name="T18" fmla="*/ 0 w 18"/>
                <a:gd name="T19" fmla="*/ 12 h 16"/>
                <a:gd name="T20" fmla="*/ 2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2" y="8"/>
                  </a:moveTo>
                  <a:lnTo>
                    <a:pt x="0" y="2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18" y="8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31"/>
            <p:cNvSpPr>
              <a:spLocks/>
            </p:cNvSpPr>
            <p:nvPr/>
          </p:nvSpPr>
          <p:spPr bwMode="auto">
            <a:xfrm>
              <a:off x="5227376" y="5376205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2 h 16"/>
                <a:gd name="T4" fmla="*/ 10 w 18"/>
                <a:gd name="T5" fmla="*/ 12 h 16"/>
                <a:gd name="T6" fmla="*/ 6 w 18"/>
                <a:gd name="T7" fmla="*/ 16 h 16"/>
                <a:gd name="T8" fmla="*/ 6 w 18"/>
                <a:gd name="T9" fmla="*/ 10 h 16"/>
                <a:gd name="T10" fmla="*/ 0 w 18"/>
                <a:gd name="T11" fmla="*/ 8 h 16"/>
                <a:gd name="T12" fmla="*/ 6 w 18"/>
                <a:gd name="T13" fmla="*/ 4 h 16"/>
                <a:gd name="T14" fmla="*/ 6 w 18"/>
                <a:gd name="T15" fmla="*/ 0 h 16"/>
                <a:gd name="T16" fmla="*/ 10 w 18"/>
                <a:gd name="T17" fmla="*/ 4 h 16"/>
                <a:gd name="T18" fmla="*/ 18 w 18"/>
                <a:gd name="T19" fmla="*/ 2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2"/>
                  </a:lnTo>
                  <a:lnTo>
                    <a:pt x="10" y="12"/>
                  </a:lnTo>
                  <a:lnTo>
                    <a:pt x="6" y="16"/>
                  </a:lnTo>
                  <a:lnTo>
                    <a:pt x="6" y="10"/>
                  </a:lnTo>
                  <a:lnTo>
                    <a:pt x="0" y="8"/>
                  </a:lnTo>
                  <a:lnTo>
                    <a:pt x="6" y="4"/>
                  </a:lnTo>
                  <a:lnTo>
                    <a:pt x="6" y="0"/>
                  </a:lnTo>
                  <a:lnTo>
                    <a:pt x="10" y="4"/>
                  </a:lnTo>
                  <a:lnTo>
                    <a:pt x="18" y="2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2"/>
            <p:cNvSpPr>
              <a:spLocks/>
            </p:cNvSpPr>
            <p:nvPr/>
          </p:nvSpPr>
          <p:spPr bwMode="auto">
            <a:xfrm>
              <a:off x="5311116" y="5385258"/>
              <a:ext cx="39607" cy="35081"/>
            </a:xfrm>
            <a:custGeom>
              <a:avLst/>
              <a:gdLst>
                <a:gd name="T0" fmla="*/ 29 w 35"/>
                <a:gd name="T1" fmla="*/ 16 h 31"/>
                <a:gd name="T2" fmla="*/ 35 w 35"/>
                <a:gd name="T3" fmla="*/ 26 h 31"/>
                <a:gd name="T4" fmla="*/ 22 w 35"/>
                <a:gd name="T5" fmla="*/ 22 h 31"/>
                <a:gd name="T6" fmla="*/ 12 w 35"/>
                <a:gd name="T7" fmla="*/ 31 h 31"/>
                <a:gd name="T8" fmla="*/ 10 w 35"/>
                <a:gd name="T9" fmla="*/ 20 h 31"/>
                <a:gd name="T10" fmla="*/ 0 w 35"/>
                <a:gd name="T11" fmla="*/ 14 h 31"/>
                <a:gd name="T12" fmla="*/ 10 w 35"/>
                <a:gd name="T13" fmla="*/ 10 h 31"/>
                <a:gd name="T14" fmla="*/ 12 w 35"/>
                <a:gd name="T15" fmla="*/ 0 h 31"/>
                <a:gd name="T16" fmla="*/ 22 w 35"/>
                <a:gd name="T17" fmla="*/ 8 h 31"/>
                <a:gd name="T18" fmla="*/ 35 w 35"/>
                <a:gd name="T19" fmla="*/ 6 h 31"/>
                <a:gd name="T20" fmla="*/ 29 w 35"/>
                <a:gd name="T2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29" y="16"/>
                  </a:moveTo>
                  <a:lnTo>
                    <a:pt x="35" y="26"/>
                  </a:lnTo>
                  <a:lnTo>
                    <a:pt x="22" y="22"/>
                  </a:lnTo>
                  <a:lnTo>
                    <a:pt x="12" y="31"/>
                  </a:lnTo>
                  <a:lnTo>
                    <a:pt x="10" y="20"/>
                  </a:lnTo>
                  <a:lnTo>
                    <a:pt x="0" y="14"/>
                  </a:lnTo>
                  <a:lnTo>
                    <a:pt x="10" y="10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35" y="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33"/>
            <p:cNvSpPr>
              <a:spLocks/>
            </p:cNvSpPr>
            <p:nvPr/>
          </p:nvSpPr>
          <p:spPr bwMode="auto">
            <a:xfrm>
              <a:off x="5071210" y="5382994"/>
              <a:ext cx="37344" cy="39607"/>
            </a:xfrm>
            <a:custGeom>
              <a:avLst/>
              <a:gdLst>
                <a:gd name="T0" fmla="*/ 17 w 33"/>
                <a:gd name="T1" fmla="*/ 28 h 35"/>
                <a:gd name="T2" fmla="*/ 6 w 33"/>
                <a:gd name="T3" fmla="*/ 35 h 35"/>
                <a:gd name="T4" fmla="*/ 9 w 33"/>
                <a:gd name="T5" fmla="*/ 22 h 35"/>
                <a:gd name="T6" fmla="*/ 0 w 33"/>
                <a:gd name="T7" fmla="*/ 12 h 35"/>
                <a:gd name="T8" fmla="*/ 11 w 33"/>
                <a:gd name="T9" fmla="*/ 12 h 35"/>
                <a:gd name="T10" fmla="*/ 17 w 33"/>
                <a:gd name="T11" fmla="*/ 0 h 35"/>
                <a:gd name="T12" fmla="*/ 21 w 33"/>
                <a:gd name="T13" fmla="*/ 12 h 35"/>
                <a:gd name="T14" fmla="*/ 33 w 33"/>
                <a:gd name="T15" fmla="*/ 12 h 35"/>
                <a:gd name="T16" fmla="*/ 25 w 33"/>
                <a:gd name="T17" fmla="*/ 22 h 35"/>
                <a:gd name="T18" fmla="*/ 25 w 33"/>
                <a:gd name="T19" fmla="*/ 35 h 35"/>
                <a:gd name="T20" fmla="*/ 17 w 33"/>
                <a:gd name="T21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8"/>
                  </a:moveTo>
                  <a:lnTo>
                    <a:pt x="6" y="35"/>
                  </a:lnTo>
                  <a:lnTo>
                    <a:pt x="9" y="22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7" y="0"/>
                  </a:lnTo>
                  <a:lnTo>
                    <a:pt x="21" y="12"/>
                  </a:lnTo>
                  <a:lnTo>
                    <a:pt x="33" y="12"/>
                  </a:lnTo>
                  <a:lnTo>
                    <a:pt x="25" y="22"/>
                  </a:lnTo>
                  <a:lnTo>
                    <a:pt x="25" y="35"/>
                  </a:lnTo>
                  <a:lnTo>
                    <a:pt x="17" y="2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34"/>
            <p:cNvSpPr>
              <a:spLocks/>
            </p:cNvSpPr>
            <p:nvPr/>
          </p:nvSpPr>
          <p:spPr bwMode="auto">
            <a:xfrm>
              <a:off x="5240955" y="5310570"/>
              <a:ext cx="37344" cy="39607"/>
            </a:xfrm>
            <a:custGeom>
              <a:avLst/>
              <a:gdLst>
                <a:gd name="T0" fmla="*/ 17 w 33"/>
                <a:gd name="T1" fmla="*/ 29 h 35"/>
                <a:gd name="T2" fmla="*/ 6 w 33"/>
                <a:gd name="T3" fmla="*/ 35 h 35"/>
                <a:gd name="T4" fmla="*/ 8 w 33"/>
                <a:gd name="T5" fmla="*/ 23 h 35"/>
                <a:gd name="T6" fmla="*/ 0 w 33"/>
                <a:gd name="T7" fmla="*/ 14 h 35"/>
                <a:gd name="T8" fmla="*/ 13 w 33"/>
                <a:gd name="T9" fmla="*/ 12 h 35"/>
                <a:gd name="T10" fmla="*/ 17 w 33"/>
                <a:gd name="T11" fmla="*/ 0 h 35"/>
                <a:gd name="T12" fmla="*/ 23 w 33"/>
                <a:gd name="T13" fmla="*/ 12 h 35"/>
                <a:gd name="T14" fmla="*/ 33 w 33"/>
                <a:gd name="T15" fmla="*/ 14 h 35"/>
                <a:gd name="T16" fmla="*/ 25 w 33"/>
                <a:gd name="T17" fmla="*/ 23 h 35"/>
                <a:gd name="T18" fmla="*/ 27 w 33"/>
                <a:gd name="T19" fmla="*/ 35 h 35"/>
                <a:gd name="T20" fmla="*/ 17 w 33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9"/>
                  </a:moveTo>
                  <a:lnTo>
                    <a:pt x="6" y="35"/>
                  </a:lnTo>
                  <a:lnTo>
                    <a:pt x="8" y="23"/>
                  </a:lnTo>
                  <a:lnTo>
                    <a:pt x="0" y="14"/>
                  </a:lnTo>
                  <a:lnTo>
                    <a:pt x="13" y="12"/>
                  </a:lnTo>
                  <a:lnTo>
                    <a:pt x="17" y="0"/>
                  </a:lnTo>
                  <a:lnTo>
                    <a:pt x="23" y="12"/>
                  </a:lnTo>
                  <a:lnTo>
                    <a:pt x="33" y="14"/>
                  </a:lnTo>
                  <a:lnTo>
                    <a:pt x="25" y="23"/>
                  </a:lnTo>
                  <a:lnTo>
                    <a:pt x="27" y="35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5"/>
            <p:cNvSpPr>
              <a:spLocks/>
            </p:cNvSpPr>
            <p:nvPr/>
          </p:nvSpPr>
          <p:spPr bwMode="auto">
            <a:xfrm>
              <a:off x="5141371" y="5310570"/>
              <a:ext cx="37344" cy="39607"/>
            </a:xfrm>
            <a:custGeom>
              <a:avLst/>
              <a:gdLst>
                <a:gd name="T0" fmla="*/ 18 w 33"/>
                <a:gd name="T1" fmla="*/ 6 h 35"/>
                <a:gd name="T2" fmla="*/ 27 w 33"/>
                <a:gd name="T3" fmla="*/ 0 h 35"/>
                <a:gd name="T4" fmla="*/ 25 w 33"/>
                <a:gd name="T5" fmla="*/ 12 h 35"/>
                <a:gd name="T6" fmla="*/ 33 w 33"/>
                <a:gd name="T7" fmla="*/ 23 h 35"/>
                <a:gd name="T8" fmla="*/ 23 w 33"/>
                <a:gd name="T9" fmla="*/ 25 h 35"/>
                <a:gd name="T10" fmla="*/ 16 w 33"/>
                <a:gd name="T11" fmla="*/ 35 h 35"/>
                <a:gd name="T12" fmla="*/ 12 w 33"/>
                <a:gd name="T13" fmla="*/ 25 h 35"/>
                <a:gd name="T14" fmla="*/ 0 w 33"/>
                <a:gd name="T15" fmla="*/ 23 h 35"/>
                <a:gd name="T16" fmla="*/ 10 w 33"/>
                <a:gd name="T17" fmla="*/ 12 h 35"/>
                <a:gd name="T18" fmla="*/ 8 w 33"/>
                <a:gd name="T19" fmla="*/ 0 h 35"/>
                <a:gd name="T20" fmla="*/ 18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8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3" y="23"/>
                  </a:lnTo>
                  <a:lnTo>
                    <a:pt x="23" y="25"/>
                  </a:lnTo>
                  <a:lnTo>
                    <a:pt x="16" y="35"/>
                  </a:lnTo>
                  <a:lnTo>
                    <a:pt x="12" y="25"/>
                  </a:lnTo>
                  <a:lnTo>
                    <a:pt x="0" y="23"/>
                  </a:lnTo>
                  <a:lnTo>
                    <a:pt x="10" y="12"/>
                  </a:lnTo>
                  <a:lnTo>
                    <a:pt x="8" y="0"/>
                  </a:lnTo>
                  <a:lnTo>
                    <a:pt x="18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36"/>
            <p:cNvSpPr>
              <a:spLocks/>
            </p:cNvSpPr>
            <p:nvPr/>
          </p:nvSpPr>
          <p:spPr bwMode="auto">
            <a:xfrm>
              <a:off x="5141371" y="5414680"/>
              <a:ext cx="20369" cy="19238"/>
            </a:xfrm>
            <a:custGeom>
              <a:avLst/>
              <a:gdLst>
                <a:gd name="T0" fmla="*/ 6 w 18"/>
                <a:gd name="T1" fmla="*/ 11 h 17"/>
                <a:gd name="T2" fmla="*/ 0 w 18"/>
                <a:gd name="T3" fmla="*/ 9 h 17"/>
                <a:gd name="T4" fmla="*/ 6 w 18"/>
                <a:gd name="T5" fmla="*/ 7 h 17"/>
                <a:gd name="T6" fmla="*/ 6 w 18"/>
                <a:gd name="T7" fmla="*/ 0 h 17"/>
                <a:gd name="T8" fmla="*/ 10 w 18"/>
                <a:gd name="T9" fmla="*/ 5 h 17"/>
                <a:gd name="T10" fmla="*/ 16 w 18"/>
                <a:gd name="T11" fmla="*/ 3 h 17"/>
                <a:gd name="T12" fmla="*/ 14 w 18"/>
                <a:gd name="T13" fmla="*/ 7 h 17"/>
                <a:gd name="T14" fmla="*/ 18 w 18"/>
                <a:gd name="T15" fmla="*/ 13 h 17"/>
                <a:gd name="T16" fmla="*/ 12 w 18"/>
                <a:gd name="T17" fmla="*/ 13 h 17"/>
                <a:gd name="T18" fmla="*/ 8 w 18"/>
                <a:gd name="T19" fmla="*/ 17 h 17"/>
                <a:gd name="T20" fmla="*/ 6 w 18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6" y="11"/>
                  </a:moveTo>
                  <a:lnTo>
                    <a:pt x="0" y="9"/>
                  </a:lnTo>
                  <a:lnTo>
                    <a:pt x="6" y="7"/>
                  </a:lnTo>
                  <a:lnTo>
                    <a:pt x="6" y="0"/>
                  </a:lnTo>
                  <a:lnTo>
                    <a:pt x="10" y="5"/>
                  </a:lnTo>
                  <a:lnTo>
                    <a:pt x="16" y="3"/>
                  </a:lnTo>
                  <a:lnTo>
                    <a:pt x="14" y="7"/>
                  </a:lnTo>
                  <a:lnTo>
                    <a:pt x="18" y="13"/>
                  </a:lnTo>
                  <a:lnTo>
                    <a:pt x="12" y="13"/>
                  </a:lnTo>
                  <a:lnTo>
                    <a:pt x="8" y="17"/>
                  </a:lnTo>
                  <a:lnTo>
                    <a:pt x="6" y="1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37"/>
            <p:cNvSpPr>
              <a:spLocks/>
            </p:cNvSpPr>
            <p:nvPr/>
          </p:nvSpPr>
          <p:spPr bwMode="auto">
            <a:xfrm>
              <a:off x="5260193" y="5414680"/>
              <a:ext cx="20369" cy="19238"/>
            </a:xfrm>
            <a:custGeom>
              <a:avLst/>
              <a:gdLst>
                <a:gd name="T0" fmla="*/ 8 w 18"/>
                <a:gd name="T1" fmla="*/ 13 h 17"/>
                <a:gd name="T2" fmla="*/ 2 w 18"/>
                <a:gd name="T3" fmla="*/ 17 h 17"/>
                <a:gd name="T4" fmla="*/ 4 w 18"/>
                <a:gd name="T5" fmla="*/ 11 h 17"/>
                <a:gd name="T6" fmla="*/ 0 w 18"/>
                <a:gd name="T7" fmla="*/ 7 h 17"/>
                <a:gd name="T8" fmla="*/ 6 w 18"/>
                <a:gd name="T9" fmla="*/ 5 h 17"/>
                <a:gd name="T10" fmla="*/ 8 w 18"/>
                <a:gd name="T11" fmla="*/ 0 h 17"/>
                <a:gd name="T12" fmla="*/ 12 w 18"/>
                <a:gd name="T13" fmla="*/ 5 h 17"/>
                <a:gd name="T14" fmla="*/ 18 w 18"/>
                <a:gd name="T15" fmla="*/ 7 h 17"/>
                <a:gd name="T16" fmla="*/ 12 w 18"/>
                <a:gd name="T17" fmla="*/ 11 h 17"/>
                <a:gd name="T18" fmla="*/ 14 w 18"/>
                <a:gd name="T19" fmla="*/ 17 h 17"/>
                <a:gd name="T20" fmla="*/ 8 w 18"/>
                <a:gd name="T2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8" y="13"/>
                  </a:moveTo>
                  <a:lnTo>
                    <a:pt x="2" y="17"/>
                  </a:lnTo>
                  <a:lnTo>
                    <a:pt x="4" y="11"/>
                  </a:lnTo>
                  <a:lnTo>
                    <a:pt x="0" y="7"/>
                  </a:lnTo>
                  <a:lnTo>
                    <a:pt x="6" y="5"/>
                  </a:lnTo>
                  <a:lnTo>
                    <a:pt x="8" y="0"/>
                  </a:lnTo>
                  <a:lnTo>
                    <a:pt x="12" y="5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14" y="17"/>
                  </a:lnTo>
                  <a:lnTo>
                    <a:pt x="8" y="1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38"/>
            <p:cNvSpPr>
              <a:spLocks/>
            </p:cNvSpPr>
            <p:nvPr/>
          </p:nvSpPr>
          <p:spPr bwMode="auto">
            <a:xfrm>
              <a:off x="5240955" y="5493894"/>
              <a:ext cx="70161" cy="65635"/>
            </a:xfrm>
            <a:custGeom>
              <a:avLst/>
              <a:gdLst>
                <a:gd name="T0" fmla="*/ 7 w 30"/>
                <a:gd name="T1" fmla="*/ 4 h 28"/>
                <a:gd name="T2" fmla="*/ 30 w 30"/>
                <a:gd name="T3" fmla="*/ 28 h 28"/>
                <a:gd name="T4" fmla="*/ 4 w 30"/>
                <a:gd name="T5" fmla="*/ 7 h 28"/>
                <a:gd name="T6" fmla="*/ 0 w 30"/>
                <a:gd name="T7" fmla="*/ 1 h 28"/>
                <a:gd name="T8" fmla="*/ 7 w 30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4"/>
                  </a:moveTo>
                  <a:cubicBezTo>
                    <a:pt x="10" y="7"/>
                    <a:pt x="30" y="28"/>
                    <a:pt x="30" y="28"/>
                  </a:cubicBezTo>
                  <a:cubicBezTo>
                    <a:pt x="30" y="28"/>
                    <a:pt x="7" y="9"/>
                    <a:pt x="4" y="7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4" y="2"/>
                    <a:pt x="7" y="4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39"/>
            <p:cNvSpPr>
              <a:spLocks/>
            </p:cNvSpPr>
            <p:nvPr/>
          </p:nvSpPr>
          <p:spPr bwMode="auto">
            <a:xfrm>
              <a:off x="5108554" y="5493894"/>
              <a:ext cx="72424" cy="65635"/>
            </a:xfrm>
            <a:custGeom>
              <a:avLst/>
              <a:gdLst>
                <a:gd name="T0" fmla="*/ 27 w 31"/>
                <a:gd name="T1" fmla="*/ 7 h 28"/>
                <a:gd name="T2" fmla="*/ 0 w 31"/>
                <a:gd name="T3" fmla="*/ 28 h 28"/>
                <a:gd name="T4" fmla="*/ 24 w 31"/>
                <a:gd name="T5" fmla="*/ 4 h 28"/>
                <a:gd name="T6" fmla="*/ 30 w 31"/>
                <a:gd name="T7" fmla="*/ 1 h 28"/>
                <a:gd name="T8" fmla="*/ 27 w 31"/>
                <a:gd name="T9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7" y="7"/>
                  </a:moveTo>
                  <a:cubicBezTo>
                    <a:pt x="24" y="9"/>
                    <a:pt x="0" y="28"/>
                    <a:pt x="0" y="28"/>
                  </a:cubicBezTo>
                  <a:cubicBezTo>
                    <a:pt x="0" y="28"/>
                    <a:pt x="21" y="7"/>
                    <a:pt x="24" y="4"/>
                  </a:cubicBezTo>
                  <a:cubicBezTo>
                    <a:pt x="27" y="2"/>
                    <a:pt x="29" y="0"/>
                    <a:pt x="30" y="1"/>
                  </a:cubicBezTo>
                  <a:cubicBezTo>
                    <a:pt x="31" y="2"/>
                    <a:pt x="30" y="4"/>
                    <a:pt x="27" y="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40"/>
            <p:cNvSpPr>
              <a:spLocks/>
            </p:cNvSpPr>
            <p:nvPr/>
          </p:nvSpPr>
          <p:spPr bwMode="auto">
            <a:xfrm>
              <a:off x="5227376" y="5517659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4 h 16"/>
                <a:gd name="T4" fmla="*/ 12 w 18"/>
                <a:gd name="T5" fmla="*/ 12 h 16"/>
                <a:gd name="T6" fmla="*/ 8 w 18"/>
                <a:gd name="T7" fmla="*/ 16 h 16"/>
                <a:gd name="T8" fmla="*/ 6 w 18"/>
                <a:gd name="T9" fmla="*/ 12 h 16"/>
                <a:gd name="T10" fmla="*/ 0 w 18"/>
                <a:gd name="T11" fmla="*/ 8 h 16"/>
                <a:gd name="T12" fmla="*/ 6 w 18"/>
                <a:gd name="T13" fmla="*/ 6 h 16"/>
                <a:gd name="T14" fmla="*/ 6 w 18"/>
                <a:gd name="T15" fmla="*/ 0 h 16"/>
                <a:gd name="T16" fmla="*/ 12 w 18"/>
                <a:gd name="T17" fmla="*/ 4 h 16"/>
                <a:gd name="T18" fmla="*/ 18 w 18"/>
                <a:gd name="T19" fmla="*/ 4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4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8"/>
                  </a:lnTo>
                  <a:lnTo>
                    <a:pt x="6" y="6"/>
                  </a:lnTo>
                  <a:lnTo>
                    <a:pt x="6" y="0"/>
                  </a:lnTo>
                  <a:lnTo>
                    <a:pt x="12" y="4"/>
                  </a:lnTo>
                  <a:lnTo>
                    <a:pt x="18" y="4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41"/>
            <p:cNvSpPr>
              <a:spLocks/>
            </p:cNvSpPr>
            <p:nvPr/>
          </p:nvSpPr>
          <p:spPr bwMode="auto">
            <a:xfrm>
              <a:off x="5174189" y="5517659"/>
              <a:ext cx="20369" cy="18106"/>
            </a:xfrm>
            <a:custGeom>
              <a:avLst/>
              <a:gdLst>
                <a:gd name="T0" fmla="*/ 4 w 18"/>
                <a:gd name="T1" fmla="*/ 8 h 16"/>
                <a:gd name="T2" fmla="*/ 0 w 18"/>
                <a:gd name="T3" fmla="*/ 4 h 16"/>
                <a:gd name="T4" fmla="*/ 6 w 18"/>
                <a:gd name="T5" fmla="*/ 4 h 16"/>
                <a:gd name="T6" fmla="*/ 12 w 18"/>
                <a:gd name="T7" fmla="*/ 0 h 16"/>
                <a:gd name="T8" fmla="*/ 12 w 18"/>
                <a:gd name="T9" fmla="*/ 6 h 16"/>
                <a:gd name="T10" fmla="*/ 18 w 18"/>
                <a:gd name="T11" fmla="*/ 8 h 16"/>
                <a:gd name="T12" fmla="*/ 12 w 18"/>
                <a:gd name="T13" fmla="*/ 12 h 16"/>
                <a:gd name="T14" fmla="*/ 12 w 18"/>
                <a:gd name="T15" fmla="*/ 16 h 16"/>
                <a:gd name="T16" fmla="*/ 6 w 18"/>
                <a:gd name="T17" fmla="*/ 12 h 16"/>
                <a:gd name="T18" fmla="*/ 0 w 18"/>
                <a:gd name="T19" fmla="*/ 14 h 16"/>
                <a:gd name="T20" fmla="*/ 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4" y="8"/>
                  </a:moveTo>
                  <a:lnTo>
                    <a:pt x="0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42"/>
            <p:cNvSpPr>
              <a:spLocks/>
            </p:cNvSpPr>
            <p:nvPr/>
          </p:nvSpPr>
          <p:spPr bwMode="auto">
            <a:xfrm>
              <a:off x="5071210" y="5491631"/>
              <a:ext cx="39607" cy="35081"/>
            </a:xfrm>
            <a:custGeom>
              <a:avLst/>
              <a:gdLst>
                <a:gd name="T0" fmla="*/ 6 w 35"/>
                <a:gd name="T1" fmla="*/ 15 h 31"/>
                <a:gd name="T2" fmla="*/ 0 w 35"/>
                <a:gd name="T3" fmla="*/ 4 h 31"/>
                <a:gd name="T4" fmla="*/ 13 w 35"/>
                <a:gd name="T5" fmla="*/ 8 h 31"/>
                <a:gd name="T6" fmla="*/ 21 w 35"/>
                <a:gd name="T7" fmla="*/ 0 h 31"/>
                <a:gd name="T8" fmla="*/ 23 w 35"/>
                <a:gd name="T9" fmla="*/ 11 h 31"/>
                <a:gd name="T10" fmla="*/ 35 w 35"/>
                <a:gd name="T11" fmla="*/ 17 h 31"/>
                <a:gd name="T12" fmla="*/ 23 w 35"/>
                <a:gd name="T13" fmla="*/ 21 h 31"/>
                <a:gd name="T14" fmla="*/ 21 w 35"/>
                <a:gd name="T15" fmla="*/ 31 h 31"/>
                <a:gd name="T16" fmla="*/ 13 w 35"/>
                <a:gd name="T17" fmla="*/ 23 h 31"/>
                <a:gd name="T18" fmla="*/ 0 w 35"/>
                <a:gd name="T19" fmla="*/ 25 h 31"/>
                <a:gd name="T20" fmla="*/ 6 w 35"/>
                <a:gd name="T21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6" y="15"/>
                  </a:moveTo>
                  <a:lnTo>
                    <a:pt x="0" y="4"/>
                  </a:lnTo>
                  <a:lnTo>
                    <a:pt x="13" y="8"/>
                  </a:lnTo>
                  <a:lnTo>
                    <a:pt x="21" y="0"/>
                  </a:lnTo>
                  <a:lnTo>
                    <a:pt x="23" y="11"/>
                  </a:lnTo>
                  <a:lnTo>
                    <a:pt x="35" y="17"/>
                  </a:lnTo>
                  <a:lnTo>
                    <a:pt x="23" y="21"/>
                  </a:lnTo>
                  <a:lnTo>
                    <a:pt x="21" y="31"/>
                  </a:lnTo>
                  <a:lnTo>
                    <a:pt x="13" y="23"/>
                  </a:lnTo>
                  <a:lnTo>
                    <a:pt x="0" y="25"/>
                  </a:lnTo>
                  <a:lnTo>
                    <a:pt x="6" y="1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43"/>
            <p:cNvSpPr>
              <a:spLocks/>
            </p:cNvSpPr>
            <p:nvPr/>
          </p:nvSpPr>
          <p:spPr bwMode="auto">
            <a:xfrm>
              <a:off x="5313380" y="5489368"/>
              <a:ext cx="37344" cy="39607"/>
            </a:xfrm>
            <a:custGeom>
              <a:avLst/>
              <a:gdLst>
                <a:gd name="T0" fmla="*/ 16 w 33"/>
                <a:gd name="T1" fmla="*/ 6 h 35"/>
                <a:gd name="T2" fmla="*/ 27 w 33"/>
                <a:gd name="T3" fmla="*/ 0 h 35"/>
                <a:gd name="T4" fmla="*/ 25 w 33"/>
                <a:gd name="T5" fmla="*/ 13 h 35"/>
                <a:gd name="T6" fmla="*/ 33 w 33"/>
                <a:gd name="T7" fmla="*/ 23 h 35"/>
                <a:gd name="T8" fmla="*/ 20 w 33"/>
                <a:gd name="T9" fmla="*/ 23 h 35"/>
                <a:gd name="T10" fmla="*/ 16 w 33"/>
                <a:gd name="T11" fmla="*/ 35 h 35"/>
                <a:gd name="T12" fmla="*/ 10 w 33"/>
                <a:gd name="T13" fmla="*/ 23 h 35"/>
                <a:gd name="T14" fmla="*/ 0 w 33"/>
                <a:gd name="T15" fmla="*/ 23 h 35"/>
                <a:gd name="T16" fmla="*/ 8 w 33"/>
                <a:gd name="T17" fmla="*/ 13 h 35"/>
                <a:gd name="T18" fmla="*/ 6 w 33"/>
                <a:gd name="T19" fmla="*/ 0 h 35"/>
                <a:gd name="T20" fmla="*/ 16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6" y="6"/>
                  </a:moveTo>
                  <a:lnTo>
                    <a:pt x="27" y="0"/>
                  </a:lnTo>
                  <a:lnTo>
                    <a:pt x="25" y="13"/>
                  </a:lnTo>
                  <a:lnTo>
                    <a:pt x="33" y="23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8" y="13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44"/>
            <p:cNvSpPr>
              <a:spLocks/>
            </p:cNvSpPr>
            <p:nvPr/>
          </p:nvSpPr>
          <p:spPr bwMode="auto">
            <a:xfrm>
              <a:off x="5143635" y="5561792"/>
              <a:ext cx="35081" cy="39607"/>
            </a:xfrm>
            <a:custGeom>
              <a:avLst/>
              <a:gdLst>
                <a:gd name="T0" fmla="*/ 16 w 31"/>
                <a:gd name="T1" fmla="*/ 6 h 35"/>
                <a:gd name="T2" fmla="*/ 27 w 31"/>
                <a:gd name="T3" fmla="*/ 0 h 35"/>
                <a:gd name="T4" fmla="*/ 25 w 31"/>
                <a:gd name="T5" fmla="*/ 12 h 35"/>
                <a:gd name="T6" fmla="*/ 31 w 31"/>
                <a:gd name="T7" fmla="*/ 20 h 35"/>
                <a:gd name="T8" fmla="*/ 21 w 31"/>
                <a:gd name="T9" fmla="*/ 22 h 35"/>
                <a:gd name="T10" fmla="*/ 14 w 31"/>
                <a:gd name="T11" fmla="*/ 35 h 35"/>
                <a:gd name="T12" fmla="*/ 10 w 31"/>
                <a:gd name="T13" fmla="*/ 22 h 35"/>
                <a:gd name="T14" fmla="*/ 0 w 31"/>
                <a:gd name="T15" fmla="*/ 20 h 35"/>
                <a:gd name="T16" fmla="*/ 8 w 31"/>
                <a:gd name="T17" fmla="*/ 12 h 35"/>
                <a:gd name="T18" fmla="*/ 6 w 31"/>
                <a:gd name="T19" fmla="*/ 0 h 35"/>
                <a:gd name="T20" fmla="*/ 16 w 31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6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1" y="20"/>
                  </a:lnTo>
                  <a:lnTo>
                    <a:pt x="21" y="22"/>
                  </a:lnTo>
                  <a:lnTo>
                    <a:pt x="14" y="35"/>
                  </a:lnTo>
                  <a:lnTo>
                    <a:pt x="10" y="22"/>
                  </a:lnTo>
                  <a:lnTo>
                    <a:pt x="0" y="20"/>
                  </a:lnTo>
                  <a:lnTo>
                    <a:pt x="8" y="12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45"/>
            <p:cNvSpPr>
              <a:spLocks/>
            </p:cNvSpPr>
            <p:nvPr/>
          </p:nvSpPr>
          <p:spPr bwMode="auto">
            <a:xfrm>
              <a:off x="5243218" y="5561792"/>
              <a:ext cx="35081" cy="39607"/>
            </a:xfrm>
            <a:custGeom>
              <a:avLst/>
              <a:gdLst>
                <a:gd name="T0" fmla="*/ 15 w 31"/>
                <a:gd name="T1" fmla="*/ 29 h 35"/>
                <a:gd name="T2" fmla="*/ 4 w 31"/>
                <a:gd name="T3" fmla="*/ 35 h 35"/>
                <a:gd name="T4" fmla="*/ 6 w 31"/>
                <a:gd name="T5" fmla="*/ 22 h 35"/>
                <a:gd name="T6" fmla="*/ 0 w 31"/>
                <a:gd name="T7" fmla="*/ 12 h 35"/>
                <a:gd name="T8" fmla="*/ 11 w 31"/>
                <a:gd name="T9" fmla="*/ 10 h 35"/>
                <a:gd name="T10" fmla="*/ 17 w 31"/>
                <a:gd name="T11" fmla="*/ 0 h 35"/>
                <a:gd name="T12" fmla="*/ 21 w 31"/>
                <a:gd name="T13" fmla="*/ 10 h 35"/>
                <a:gd name="T14" fmla="*/ 31 w 31"/>
                <a:gd name="T15" fmla="*/ 12 h 35"/>
                <a:gd name="T16" fmla="*/ 23 w 31"/>
                <a:gd name="T17" fmla="*/ 22 h 35"/>
                <a:gd name="T18" fmla="*/ 25 w 31"/>
                <a:gd name="T19" fmla="*/ 35 h 35"/>
                <a:gd name="T20" fmla="*/ 15 w 31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5" y="29"/>
                  </a:moveTo>
                  <a:lnTo>
                    <a:pt x="4" y="35"/>
                  </a:lnTo>
                  <a:lnTo>
                    <a:pt x="6" y="22"/>
                  </a:lnTo>
                  <a:lnTo>
                    <a:pt x="0" y="12"/>
                  </a:lnTo>
                  <a:lnTo>
                    <a:pt x="11" y="10"/>
                  </a:lnTo>
                  <a:lnTo>
                    <a:pt x="17" y="0"/>
                  </a:lnTo>
                  <a:lnTo>
                    <a:pt x="21" y="10"/>
                  </a:lnTo>
                  <a:lnTo>
                    <a:pt x="31" y="12"/>
                  </a:lnTo>
                  <a:lnTo>
                    <a:pt x="23" y="22"/>
                  </a:lnTo>
                  <a:lnTo>
                    <a:pt x="25" y="35"/>
                  </a:lnTo>
                  <a:lnTo>
                    <a:pt x="15" y="2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46"/>
            <p:cNvSpPr>
              <a:spLocks/>
            </p:cNvSpPr>
            <p:nvPr/>
          </p:nvSpPr>
          <p:spPr bwMode="auto">
            <a:xfrm>
              <a:off x="5257930" y="5478051"/>
              <a:ext cx="22633" cy="18106"/>
            </a:xfrm>
            <a:custGeom>
              <a:avLst/>
              <a:gdLst>
                <a:gd name="T0" fmla="*/ 14 w 20"/>
                <a:gd name="T1" fmla="*/ 6 h 16"/>
                <a:gd name="T2" fmla="*/ 20 w 20"/>
                <a:gd name="T3" fmla="*/ 8 h 16"/>
                <a:gd name="T4" fmla="*/ 14 w 20"/>
                <a:gd name="T5" fmla="*/ 10 h 16"/>
                <a:gd name="T6" fmla="*/ 14 w 20"/>
                <a:gd name="T7" fmla="*/ 16 h 16"/>
                <a:gd name="T8" fmla="*/ 8 w 20"/>
                <a:gd name="T9" fmla="*/ 12 h 16"/>
                <a:gd name="T10" fmla="*/ 2 w 20"/>
                <a:gd name="T11" fmla="*/ 14 h 16"/>
                <a:gd name="T12" fmla="*/ 4 w 20"/>
                <a:gd name="T13" fmla="*/ 10 h 16"/>
                <a:gd name="T14" fmla="*/ 0 w 20"/>
                <a:gd name="T15" fmla="*/ 4 h 16"/>
                <a:gd name="T16" fmla="*/ 8 w 20"/>
                <a:gd name="T17" fmla="*/ 4 h 16"/>
                <a:gd name="T18" fmla="*/ 12 w 20"/>
                <a:gd name="T19" fmla="*/ 0 h 16"/>
                <a:gd name="T20" fmla="*/ 14 w 20"/>
                <a:gd name="T21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6">
                  <a:moveTo>
                    <a:pt x="14" y="6"/>
                  </a:moveTo>
                  <a:lnTo>
                    <a:pt x="20" y="8"/>
                  </a:lnTo>
                  <a:lnTo>
                    <a:pt x="14" y="10"/>
                  </a:lnTo>
                  <a:lnTo>
                    <a:pt x="14" y="16"/>
                  </a:lnTo>
                  <a:lnTo>
                    <a:pt x="8" y="12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0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47"/>
            <p:cNvSpPr>
              <a:spLocks/>
            </p:cNvSpPr>
            <p:nvPr/>
          </p:nvSpPr>
          <p:spPr bwMode="auto">
            <a:xfrm>
              <a:off x="5141371" y="5478051"/>
              <a:ext cx="20369" cy="18106"/>
            </a:xfrm>
            <a:custGeom>
              <a:avLst/>
              <a:gdLst>
                <a:gd name="T0" fmla="*/ 10 w 18"/>
                <a:gd name="T1" fmla="*/ 4 h 16"/>
                <a:gd name="T2" fmla="*/ 16 w 18"/>
                <a:gd name="T3" fmla="*/ 0 h 16"/>
                <a:gd name="T4" fmla="*/ 14 w 18"/>
                <a:gd name="T5" fmla="*/ 6 h 16"/>
                <a:gd name="T6" fmla="*/ 18 w 18"/>
                <a:gd name="T7" fmla="*/ 10 h 16"/>
                <a:gd name="T8" fmla="*/ 12 w 18"/>
                <a:gd name="T9" fmla="*/ 12 h 16"/>
                <a:gd name="T10" fmla="*/ 8 w 18"/>
                <a:gd name="T11" fmla="*/ 16 h 16"/>
                <a:gd name="T12" fmla="*/ 6 w 18"/>
                <a:gd name="T13" fmla="*/ 12 h 16"/>
                <a:gd name="T14" fmla="*/ 0 w 18"/>
                <a:gd name="T15" fmla="*/ 10 h 16"/>
                <a:gd name="T16" fmla="*/ 4 w 18"/>
                <a:gd name="T17" fmla="*/ 6 h 16"/>
                <a:gd name="T18" fmla="*/ 4 w 18"/>
                <a:gd name="T19" fmla="*/ 0 h 16"/>
                <a:gd name="T20" fmla="*/ 10 w 18"/>
                <a:gd name="T2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0" y="4"/>
                  </a:moveTo>
                  <a:lnTo>
                    <a:pt x="16" y="0"/>
                  </a:lnTo>
                  <a:lnTo>
                    <a:pt x="14" y="6"/>
                  </a:lnTo>
                  <a:lnTo>
                    <a:pt x="18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6"/>
                  </a:lnTo>
                  <a:lnTo>
                    <a:pt x="4" y="0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Oval 148"/>
            <p:cNvSpPr>
              <a:spLocks noChangeArrowheads="1"/>
            </p:cNvSpPr>
            <p:nvPr/>
          </p:nvSpPr>
          <p:spPr bwMode="auto">
            <a:xfrm>
              <a:off x="5187768" y="5433918"/>
              <a:ext cx="46397" cy="44134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Oval 149"/>
            <p:cNvSpPr>
              <a:spLocks noChangeArrowheads="1"/>
            </p:cNvSpPr>
            <p:nvPr/>
          </p:nvSpPr>
          <p:spPr bwMode="auto">
            <a:xfrm>
              <a:off x="5203611" y="5268699"/>
              <a:ext cx="12448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Oval 150"/>
            <p:cNvSpPr>
              <a:spLocks noChangeArrowheads="1"/>
            </p:cNvSpPr>
            <p:nvPr/>
          </p:nvSpPr>
          <p:spPr bwMode="auto">
            <a:xfrm>
              <a:off x="5203611" y="5630822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Oval 151"/>
            <p:cNvSpPr>
              <a:spLocks noChangeArrowheads="1"/>
            </p:cNvSpPr>
            <p:nvPr/>
          </p:nvSpPr>
          <p:spPr bwMode="auto">
            <a:xfrm>
              <a:off x="5320169" y="5334334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Oval 152"/>
            <p:cNvSpPr>
              <a:spLocks noChangeArrowheads="1"/>
            </p:cNvSpPr>
            <p:nvPr/>
          </p:nvSpPr>
          <p:spPr bwMode="auto">
            <a:xfrm>
              <a:off x="5380146" y="5449761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Oval 153"/>
            <p:cNvSpPr>
              <a:spLocks noChangeArrowheads="1"/>
            </p:cNvSpPr>
            <p:nvPr/>
          </p:nvSpPr>
          <p:spPr bwMode="auto">
            <a:xfrm>
              <a:off x="5027077" y="5449761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Oval 154"/>
            <p:cNvSpPr>
              <a:spLocks noChangeArrowheads="1"/>
            </p:cNvSpPr>
            <p:nvPr/>
          </p:nvSpPr>
          <p:spPr bwMode="auto">
            <a:xfrm>
              <a:off x="5090448" y="5334334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Oval 155"/>
            <p:cNvSpPr>
              <a:spLocks noChangeArrowheads="1"/>
            </p:cNvSpPr>
            <p:nvPr/>
          </p:nvSpPr>
          <p:spPr bwMode="auto">
            <a:xfrm>
              <a:off x="5320169" y="5566319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Oval 156"/>
            <p:cNvSpPr>
              <a:spLocks noChangeArrowheads="1"/>
            </p:cNvSpPr>
            <p:nvPr/>
          </p:nvSpPr>
          <p:spPr bwMode="auto">
            <a:xfrm>
              <a:off x="5090448" y="5566319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317357" y="2115670"/>
            <a:ext cx="196177" cy="226617"/>
            <a:chOff x="2036172" y="5264173"/>
            <a:chExt cx="328173" cy="379097"/>
          </a:xfrm>
          <a:solidFill>
            <a:schemeClr val="bg1"/>
          </a:solidFill>
        </p:grpSpPr>
        <p:sp>
          <p:nvSpPr>
            <p:cNvPr id="46" name="Freeform 114"/>
            <p:cNvSpPr>
              <a:spLocks/>
            </p:cNvSpPr>
            <p:nvPr/>
          </p:nvSpPr>
          <p:spPr bwMode="auto">
            <a:xfrm>
              <a:off x="2036172" y="5264173"/>
              <a:ext cx="328173" cy="379097"/>
            </a:xfrm>
            <a:custGeom>
              <a:avLst/>
              <a:gdLst>
                <a:gd name="T0" fmla="*/ 267 w 290"/>
                <a:gd name="T1" fmla="*/ 203 h 335"/>
                <a:gd name="T2" fmla="*/ 228 w 290"/>
                <a:gd name="T3" fmla="*/ 205 h 335"/>
                <a:gd name="T4" fmla="*/ 212 w 290"/>
                <a:gd name="T5" fmla="*/ 195 h 335"/>
                <a:gd name="T6" fmla="*/ 212 w 290"/>
                <a:gd name="T7" fmla="*/ 140 h 335"/>
                <a:gd name="T8" fmla="*/ 228 w 290"/>
                <a:gd name="T9" fmla="*/ 129 h 335"/>
                <a:gd name="T10" fmla="*/ 267 w 290"/>
                <a:gd name="T11" fmla="*/ 133 h 335"/>
                <a:gd name="T12" fmla="*/ 281 w 290"/>
                <a:gd name="T13" fmla="*/ 101 h 335"/>
                <a:gd name="T14" fmla="*/ 255 w 290"/>
                <a:gd name="T15" fmla="*/ 94 h 335"/>
                <a:gd name="T16" fmla="*/ 236 w 290"/>
                <a:gd name="T17" fmla="*/ 105 h 335"/>
                <a:gd name="T18" fmla="*/ 220 w 290"/>
                <a:gd name="T19" fmla="*/ 80 h 335"/>
                <a:gd name="T20" fmla="*/ 201 w 290"/>
                <a:gd name="T21" fmla="*/ 125 h 335"/>
                <a:gd name="T22" fmla="*/ 154 w 290"/>
                <a:gd name="T23" fmla="*/ 99 h 335"/>
                <a:gd name="T24" fmla="*/ 154 w 290"/>
                <a:gd name="T25" fmla="*/ 76 h 335"/>
                <a:gd name="T26" fmla="*/ 177 w 290"/>
                <a:gd name="T27" fmla="*/ 45 h 335"/>
                <a:gd name="T28" fmla="*/ 154 w 290"/>
                <a:gd name="T29" fmla="*/ 16 h 335"/>
                <a:gd name="T30" fmla="*/ 136 w 290"/>
                <a:gd name="T31" fmla="*/ 37 h 335"/>
                <a:gd name="T32" fmla="*/ 136 w 290"/>
                <a:gd name="T33" fmla="*/ 57 h 335"/>
                <a:gd name="T34" fmla="*/ 107 w 290"/>
                <a:gd name="T35" fmla="*/ 60 h 335"/>
                <a:gd name="T36" fmla="*/ 136 w 290"/>
                <a:gd name="T37" fmla="*/ 152 h 335"/>
                <a:gd name="T38" fmla="*/ 88 w 290"/>
                <a:gd name="T39" fmla="*/ 80 h 335"/>
                <a:gd name="T40" fmla="*/ 53 w 290"/>
                <a:gd name="T41" fmla="*/ 105 h 335"/>
                <a:gd name="T42" fmla="*/ 35 w 290"/>
                <a:gd name="T43" fmla="*/ 80 h 335"/>
                <a:gd name="T44" fmla="*/ 0 w 290"/>
                <a:gd name="T45" fmla="*/ 84 h 335"/>
                <a:gd name="T46" fmla="*/ 14 w 290"/>
                <a:gd name="T47" fmla="*/ 117 h 335"/>
                <a:gd name="T48" fmla="*/ 45 w 290"/>
                <a:gd name="T49" fmla="*/ 121 h 335"/>
                <a:gd name="T50" fmla="*/ 41 w 290"/>
                <a:gd name="T51" fmla="*/ 162 h 335"/>
                <a:gd name="T52" fmla="*/ 80 w 290"/>
                <a:gd name="T53" fmla="*/ 195 h 335"/>
                <a:gd name="T54" fmla="*/ 33 w 290"/>
                <a:gd name="T55" fmla="*/ 189 h 335"/>
                <a:gd name="T56" fmla="*/ 45 w 290"/>
                <a:gd name="T57" fmla="*/ 216 h 335"/>
                <a:gd name="T58" fmla="*/ 27 w 290"/>
                <a:gd name="T59" fmla="*/ 226 h 335"/>
                <a:gd name="T60" fmla="*/ 19 w 290"/>
                <a:gd name="T61" fmla="*/ 251 h 335"/>
                <a:gd name="T62" fmla="*/ 53 w 290"/>
                <a:gd name="T63" fmla="*/ 257 h 335"/>
                <a:gd name="T64" fmla="*/ 70 w 290"/>
                <a:gd name="T65" fmla="*/ 222 h 335"/>
                <a:gd name="T66" fmla="*/ 88 w 290"/>
                <a:gd name="T67" fmla="*/ 212 h 335"/>
                <a:gd name="T68" fmla="*/ 99 w 290"/>
                <a:gd name="T69" fmla="*/ 259 h 335"/>
                <a:gd name="T70" fmla="*/ 136 w 290"/>
                <a:gd name="T71" fmla="*/ 277 h 335"/>
                <a:gd name="T72" fmla="*/ 123 w 290"/>
                <a:gd name="T73" fmla="*/ 306 h 335"/>
                <a:gd name="T74" fmla="*/ 146 w 290"/>
                <a:gd name="T75" fmla="*/ 335 h 335"/>
                <a:gd name="T76" fmla="*/ 166 w 290"/>
                <a:gd name="T77" fmla="*/ 306 h 335"/>
                <a:gd name="T78" fmla="*/ 154 w 290"/>
                <a:gd name="T79" fmla="*/ 277 h 335"/>
                <a:gd name="T80" fmla="*/ 193 w 290"/>
                <a:gd name="T81" fmla="*/ 259 h 335"/>
                <a:gd name="T82" fmla="*/ 154 w 290"/>
                <a:gd name="T83" fmla="*/ 183 h 335"/>
                <a:gd name="T84" fmla="*/ 220 w 290"/>
                <a:gd name="T85" fmla="*/ 255 h 335"/>
                <a:gd name="T86" fmla="*/ 236 w 290"/>
                <a:gd name="T87" fmla="*/ 230 h 335"/>
                <a:gd name="T88" fmla="*/ 255 w 290"/>
                <a:gd name="T89" fmla="*/ 242 h 335"/>
                <a:gd name="T90" fmla="*/ 281 w 290"/>
                <a:gd name="T91" fmla="*/ 23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0" h="335">
                  <a:moveTo>
                    <a:pt x="263" y="226"/>
                  </a:moveTo>
                  <a:lnTo>
                    <a:pt x="277" y="218"/>
                  </a:lnTo>
                  <a:lnTo>
                    <a:pt x="267" y="203"/>
                  </a:lnTo>
                  <a:lnTo>
                    <a:pt x="244" y="216"/>
                  </a:lnTo>
                  <a:lnTo>
                    <a:pt x="244" y="216"/>
                  </a:lnTo>
                  <a:lnTo>
                    <a:pt x="228" y="205"/>
                  </a:lnTo>
                  <a:lnTo>
                    <a:pt x="259" y="189"/>
                  </a:lnTo>
                  <a:lnTo>
                    <a:pt x="249" y="172"/>
                  </a:lnTo>
                  <a:lnTo>
                    <a:pt x="212" y="195"/>
                  </a:lnTo>
                  <a:lnTo>
                    <a:pt x="212" y="195"/>
                  </a:lnTo>
                  <a:lnTo>
                    <a:pt x="164" y="168"/>
                  </a:lnTo>
                  <a:lnTo>
                    <a:pt x="212" y="140"/>
                  </a:lnTo>
                  <a:lnTo>
                    <a:pt x="249" y="162"/>
                  </a:lnTo>
                  <a:lnTo>
                    <a:pt x="257" y="146"/>
                  </a:lnTo>
                  <a:lnTo>
                    <a:pt x="228" y="129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67" y="133"/>
                  </a:lnTo>
                  <a:lnTo>
                    <a:pt x="277" y="117"/>
                  </a:lnTo>
                  <a:lnTo>
                    <a:pt x="263" y="111"/>
                  </a:lnTo>
                  <a:lnTo>
                    <a:pt x="281" y="101"/>
                  </a:lnTo>
                  <a:lnTo>
                    <a:pt x="290" y="84"/>
                  </a:lnTo>
                  <a:lnTo>
                    <a:pt x="271" y="84"/>
                  </a:lnTo>
                  <a:lnTo>
                    <a:pt x="255" y="94"/>
                  </a:lnTo>
                  <a:lnTo>
                    <a:pt x="255" y="80"/>
                  </a:lnTo>
                  <a:lnTo>
                    <a:pt x="236" y="80"/>
                  </a:lnTo>
                  <a:lnTo>
                    <a:pt x="236" y="105"/>
                  </a:lnTo>
                  <a:lnTo>
                    <a:pt x="236" y="105"/>
                  </a:lnTo>
                  <a:lnTo>
                    <a:pt x="220" y="115"/>
                  </a:lnTo>
                  <a:lnTo>
                    <a:pt x="220" y="80"/>
                  </a:lnTo>
                  <a:lnTo>
                    <a:pt x="201" y="80"/>
                  </a:lnTo>
                  <a:lnTo>
                    <a:pt x="201" y="125"/>
                  </a:lnTo>
                  <a:lnTo>
                    <a:pt x="201" y="125"/>
                  </a:lnTo>
                  <a:lnTo>
                    <a:pt x="154" y="152"/>
                  </a:lnTo>
                  <a:lnTo>
                    <a:pt x="154" y="97"/>
                  </a:lnTo>
                  <a:lnTo>
                    <a:pt x="154" y="99"/>
                  </a:lnTo>
                  <a:lnTo>
                    <a:pt x="193" y="76"/>
                  </a:lnTo>
                  <a:lnTo>
                    <a:pt x="183" y="60"/>
                  </a:lnTo>
                  <a:lnTo>
                    <a:pt x="154" y="7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77" y="45"/>
                  </a:lnTo>
                  <a:lnTo>
                    <a:pt x="166" y="29"/>
                  </a:lnTo>
                  <a:lnTo>
                    <a:pt x="154" y="37"/>
                  </a:lnTo>
                  <a:lnTo>
                    <a:pt x="154" y="16"/>
                  </a:lnTo>
                  <a:lnTo>
                    <a:pt x="146" y="0"/>
                  </a:lnTo>
                  <a:lnTo>
                    <a:pt x="136" y="16"/>
                  </a:lnTo>
                  <a:lnTo>
                    <a:pt x="136" y="37"/>
                  </a:lnTo>
                  <a:lnTo>
                    <a:pt x="123" y="29"/>
                  </a:lnTo>
                  <a:lnTo>
                    <a:pt x="115" y="45"/>
                  </a:lnTo>
                  <a:lnTo>
                    <a:pt x="136" y="57"/>
                  </a:lnTo>
                  <a:lnTo>
                    <a:pt x="136" y="57"/>
                  </a:lnTo>
                  <a:lnTo>
                    <a:pt x="136" y="76"/>
                  </a:lnTo>
                  <a:lnTo>
                    <a:pt x="107" y="60"/>
                  </a:lnTo>
                  <a:lnTo>
                    <a:pt x="99" y="76"/>
                  </a:lnTo>
                  <a:lnTo>
                    <a:pt x="136" y="97"/>
                  </a:lnTo>
                  <a:lnTo>
                    <a:pt x="136" y="152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80"/>
                  </a:lnTo>
                  <a:lnTo>
                    <a:pt x="70" y="80"/>
                  </a:lnTo>
                  <a:lnTo>
                    <a:pt x="70" y="115"/>
                  </a:lnTo>
                  <a:lnTo>
                    <a:pt x="53" y="105"/>
                  </a:lnTo>
                  <a:lnTo>
                    <a:pt x="53" y="105"/>
                  </a:lnTo>
                  <a:lnTo>
                    <a:pt x="53" y="80"/>
                  </a:lnTo>
                  <a:lnTo>
                    <a:pt x="35" y="80"/>
                  </a:lnTo>
                  <a:lnTo>
                    <a:pt x="35" y="94"/>
                  </a:lnTo>
                  <a:lnTo>
                    <a:pt x="19" y="84"/>
                  </a:lnTo>
                  <a:lnTo>
                    <a:pt x="0" y="84"/>
                  </a:lnTo>
                  <a:lnTo>
                    <a:pt x="10" y="101"/>
                  </a:lnTo>
                  <a:lnTo>
                    <a:pt x="27" y="111"/>
                  </a:lnTo>
                  <a:lnTo>
                    <a:pt x="14" y="117"/>
                  </a:lnTo>
                  <a:lnTo>
                    <a:pt x="23" y="133"/>
                  </a:lnTo>
                  <a:lnTo>
                    <a:pt x="45" y="121"/>
                  </a:lnTo>
                  <a:lnTo>
                    <a:pt x="45" y="121"/>
                  </a:lnTo>
                  <a:lnTo>
                    <a:pt x="62" y="129"/>
                  </a:lnTo>
                  <a:lnTo>
                    <a:pt x="33" y="146"/>
                  </a:lnTo>
                  <a:lnTo>
                    <a:pt x="41" y="162"/>
                  </a:lnTo>
                  <a:lnTo>
                    <a:pt x="80" y="140"/>
                  </a:lnTo>
                  <a:lnTo>
                    <a:pt x="127" y="168"/>
                  </a:lnTo>
                  <a:lnTo>
                    <a:pt x="80" y="195"/>
                  </a:lnTo>
                  <a:lnTo>
                    <a:pt x="80" y="195"/>
                  </a:lnTo>
                  <a:lnTo>
                    <a:pt x="41" y="172"/>
                  </a:lnTo>
                  <a:lnTo>
                    <a:pt x="33" y="189"/>
                  </a:lnTo>
                  <a:lnTo>
                    <a:pt x="62" y="205"/>
                  </a:lnTo>
                  <a:lnTo>
                    <a:pt x="45" y="216"/>
                  </a:lnTo>
                  <a:lnTo>
                    <a:pt x="45" y="216"/>
                  </a:lnTo>
                  <a:lnTo>
                    <a:pt x="23" y="203"/>
                  </a:lnTo>
                  <a:lnTo>
                    <a:pt x="14" y="218"/>
                  </a:lnTo>
                  <a:lnTo>
                    <a:pt x="27" y="226"/>
                  </a:lnTo>
                  <a:lnTo>
                    <a:pt x="10" y="236"/>
                  </a:lnTo>
                  <a:lnTo>
                    <a:pt x="0" y="251"/>
                  </a:lnTo>
                  <a:lnTo>
                    <a:pt x="19" y="251"/>
                  </a:lnTo>
                  <a:lnTo>
                    <a:pt x="35" y="242"/>
                  </a:lnTo>
                  <a:lnTo>
                    <a:pt x="35" y="257"/>
                  </a:lnTo>
                  <a:lnTo>
                    <a:pt x="53" y="257"/>
                  </a:lnTo>
                  <a:lnTo>
                    <a:pt x="53" y="230"/>
                  </a:lnTo>
                  <a:lnTo>
                    <a:pt x="53" y="230"/>
                  </a:lnTo>
                  <a:lnTo>
                    <a:pt x="70" y="222"/>
                  </a:lnTo>
                  <a:lnTo>
                    <a:pt x="70" y="255"/>
                  </a:lnTo>
                  <a:lnTo>
                    <a:pt x="88" y="255"/>
                  </a:lnTo>
                  <a:lnTo>
                    <a:pt x="88" y="212"/>
                  </a:lnTo>
                  <a:lnTo>
                    <a:pt x="136" y="183"/>
                  </a:lnTo>
                  <a:lnTo>
                    <a:pt x="136" y="238"/>
                  </a:lnTo>
                  <a:lnTo>
                    <a:pt x="99" y="259"/>
                  </a:lnTo>
                  <a:lnTo>
                    <a:pt x="107" y="275"/>
                  </a:lnTo>
                  <a:lnTo>
                    <a:pt x="136" y="259"/>
                  </a:lnTo>
                  <a:lnTo>
                    <a:pt x="136" y="277"/>
                  </a:lnTo>
                  <a:lnTo>
                    <a:pt x="136" y="277"/>
                  </a:lnTo>
                  <a:lnTo>
                    <a:pt x="115" y="292"/>
                  </a:lnTo>
                  <a:lnTo>
                    <a:pt x="123" y="306"/>
                  </a:lnTo>
                  <a:lnTo>
                    <a:pt x="136" y="300"/>
                  </a:lnTo>
                  <a:lnTo>
                    <a:pt x="136" y="318"/>
                  </a:lnTo>
                  <a:lnTo>
                    <a:pt x="146" y="335"/>
                  </a:lnTo>
                  <a:lnTo>
                    <a:pt x="154" y="318"/>
                  </a:lnTo>
                  <a:lnTo>
                    <a:pt x="154" y="300"/>
                  </a:lnTo>
                  <a:lnTo>
                    <a:pt x="166" y="306"/>
                  </a:lnTo>
                  <a:lnTo>
                    <a:pt x="177" y="292"/>
                  </a:lnTo>
                  <a:lnTo>
                    <a:pt x="154" y="277"/>
                  </a:lnTo>
                  <a:lnTo>
                    <a:pt x="154" y="277"/>
                  </a:lnTo>
                  <a:lnTo>
                    <a:pt x="154" y="259"/>
                  </a:lnTo>
                  <a:lnTo>
                    <a:pt x="183" y="275"/>
                  </a:lnTo>
                  <a:lnTo>
                    <a:pt x="193" y="259"/>
                  </a:lnTo>
                  <a:lnTo>
                    <a:pt x="154" y="238"/>
                  </a:lnTo>
                  <a:lnTo>
                    <a:pt x="154" y="238"/>
                  </a:lnTo>
                  <a:lnTo>
                    <a:pt x="154" y="183"/>
                  </a:lnTo>
                  <a:lnTo>
                    <a:pt x="201" y="212"/>
                  </a:lnTo>
                  <a:lnTo>
                    <a:pt x="201" y="255"/>
                  </a:lnTo>
                  <a:lnTo>
                    <a:pt x="220" y="255"/>
                  </a:lnTo>
                  <a:lnTo>
                    <a:pt x="220" y="222"/>
                  </a:lnTo>
                  <a:lnTo>
                    <a:pt x="236" y="230"/>
                  </a:lnTo>
                  <a:lnTo>
                    <a:pt x="236" y="230"/>
                  </a:lnTo>
                  <a:lnTo>
                    <a:pt x="236" y="257"/>
                  </a:lnTo>
                  <a:lnTo>
                    <a:pt x="255" y="257"/>
                  </a:lnTo>
                  <a:lnTo>
                    <a:pt x="255" y="242"/>
                  </a:lnTo>
                  <a:lnTo>
                    <a:pt x="271" y="251"/>
                  </a:lnTo>
                  <a:lnTo>
                    <a:pt x="290" y="251"/>
                  </a:lnTo>
                  <a:lnTo>
                    <a:pt x="281" y="236"/>
                  </a:lnTo>
                  <a:lnTo>
                    <a:pt x="263" y="22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15"/>
            <p:cNvSpPr>
              <a:spLocks/>
            </p:cNvSpPr>
            <p:nvPr/>
          </p:nvSpPr>
          <p:spPr bwMode="auto">
            <a:xfrm>
              <a:off x="2221759" y="5382994"/>
              <a:ext cx="28291" cy="35081"/>
            </a:xfrm>
            <a:custGeom>
              <a:avLst/>
              <a:gdLst>
                <a:gd name="T0" fmla="*/ 0 w 25"/>
                <a:gd name="T1" fmla="*/ 31 h 31"/>
                <a:gd name="T2" fmla="*/ 25 w 25"/>
                <a:gd name="T3" fmla="*/ 10 h 31"/>
                <a:gd name="T4" fmla="*/ 17 w 25"/>
                <a:gd name="T5" fmla="*/ 0 h 31"/>
                <a:gd name="T6" fmla="*/ 4 w 25"/>
                <a:gd name="T7" fmla="*/ 0 h 31"/>
                <a:gd name="T8" fmla="*/ 0 w 25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10"/>
                  </a:lnTo>
                  <a:lnTo>
                    <a:pt x="17" y="0"/>
                  </a:lnTo>
                  <a:lnTo>
                    <a:pt x="4" y="0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16"/>
            <p:cNvSpPr>
              <a:spLocks/>
            </p:cNvSpPr>
            <p:nvPr/>
          </p:nvSpPr>
          <p:spPr bwMode="auto">
            <a:xfrm>
              <a:off x="2152730" y="5489368"/>
              <a:ext cx="27159" cy="37344"/>
            </a:xfrm>
            <a:custGeom>
              <a:avLst/>
              <a:gdLst>
                <a:gd name="T0" fmla="*/ 24 w 24"/>
                <a:gd name="T1" fmla="*/ 0 h 33"/>
                <a:gd name="T2" fmla="*/ 0 w 24"/>
                <a:gd name="T3" fmla="*/ 21 h 33"/>
                <a:gd name="T4" fmla="*/ 6 w 24"/>
                <a:gd name="T5" fmla="*/ 31 h 33"/>
                <a:gd name="T6" fmla="*/ 18 w 24"/>
                <a:gd name="T7" fmla="*/ 33 h 33"/>
                <a:gd name="T8" fmla="*/ 24 w 2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24" y="0"/>
                  </a:moveTo>
                  <a:lnTo>
                    <a:pt x="0" y="21"/>
                  </a:lnTo>
                  <a:lnTo>
                    <a:pt x="6" y="31"/>
                  </a:lnTo>
                  <a:lnTo>
                    <a:pt x="18" y="33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17"/>
            <p:cNvSpPr>
              <a:spLocks/>
            </p:cNvSpPr>
            <p:nvPr/>
          </p:nvSpPr>
          <p:spPr bwMode="auto">
            <a:xfrm>
              <a:off x="2152730" y="5382994"/>
              <a:ext cx="27159" cy="35081"/>
            </a:xfrm>
            <a:custGeom>
              <a:avLst/>
              <a:gdLst>
                <a:gd name="T0" fmla="*/ 6 w 24"/>
                <a:gd name="T1" fmla="*/ 0 h 31"/>
                <a:gd name="T2" fmla="*/ 0 w 24"/>
                <a:gd name="T3" fmla="*/ 10 h 31"/>
                <a:gd name="T4" fmla="*/ 24 w 24"/>
                <a:gd name="T5" fmla="*/ 31 h 31"/>
                <a:gd name="T6" fmla="*/ 18 w 24"/>
                <a:gd name="T7" fmla="*/ 0 h 31"/>
                <a:gd name="T8" fmla="*/ 6 w 24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1">
                  <a:moveTo>
                    <a:pt x="6" y="0"/>
                  </a:moveTo>
                  <a:lnTo>
                    <a:pt x="0" y="10"/>
                  </a:lnTo>
                  <a:lnTo>
                    <a:pt x="24" y="31"/>
                  </a:lnTo>
                  <a:lnTo>
                    <a:pt x="18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18"/>
            <p:cNvSpPr>
              <a:spLocks/>
            </p:cNvSpPr>
            <p:nvPr/>
          </p:nvSpPr>
          <p:spPr bwMode="auto">
            <a:xfrm>
              <a:off x="2221759" y="5489368"/>
              <a:ext cx="28291" cy="37344"/>
            </a:xfrm>
            <a:custGeom>
              <a:avLst/>
              <a:gdLst>
                <a:gd name="T0" fmla="*/ 17 w 25"/>
                <a:gd name="T1" fmla="*/ 31 h 33"/>
                <a:gd name="T2" fmla="*/ 25 w 25"/>
                <a:gd name="T3" fmla="*/ 21 h 33"/>
                <a:gd name="T4" fmla="*/ 0 w 25"/>
                <a:gd name="T5" fmla="*/ 0 h 33"/>
                <a:gd name="T6" fmla="*/ 4 w 25"/>
                <a:gd name="T7" fmla="*/ 33 h 33"/>
                <a:gd name="T8" fmla="*/ 17 w 25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3">
                  <a:moveTo>
                    <a:pt x="17" y="31"/>
                  </a:moveTo>
                  <a:lnTo>
                    <a:pt x="25" y="21"/>
                  </a:lnTo>
                  <a:lnTo>
                    <a:pt x="0" y="0"/>
                  </a:lnTo>
                  <a:lnTo>
                    <a:pt x="4" y="33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19"/>
            <p:cNvSpPr>
              <a:spLocks/>
            </p:cNvSpPr>
            <p:nvPr/>
          </p:nvSpPr>
          <p:spPr bwMode="auto">
            <a:xfrm>
              <a:off x="2240997" y="5440708"/>
              <a:ext cx="41870" cy="26028"/>
            </a:xfrm>
            <a:custGeom>
              <a:avLst/>
              <a:gdLst>
                <a:gd name="T0" fmla="*/ 31 w 37"/>
                <a:gd name="T1" fmla="*/ 23 h 23"/>
                <a:gd name="T2" fmla="*/ 37 w 37"/>
                <a:gd name="T3" fmla="*/ 12 h 23"/>
                <a:gd name="T4" fmla="*/ 31 w 37"/>
                <a:gd name="T5" fmla="*/ 0 h 23"/>
                <a:gd name="T6" fmla="*/ 0 w 37"/>
                <a:gd name="T7" fmla="*/ 12 h 23"/>
                <a:gd name="T8" fmla="*/ 31 w 3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31" y="23"/>
                  </a:moveTo>
                  <a:lnTo>
                    <a:pt x="37" y="12"/>
                  </a:lnTo>
                  <a:lnTo>
                    <a:pt x="31" y="0"/>
                  </a:lnTo>
                  <a:lnTo>
                    <a:pt x="0" y="12"/>
                  </a:lnTo>
                  <a:lnTo>
                    <a:pt x="31" y="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20"/>
            <p:cNvSpPr>
              <a:spLocks/>
            </p:cNvSpPr>
            <p:nvPr/>
          </p:nvSpPr>
          <p:spPr bwMode="auto">
            <a:xfrm>
              <a:off x="2117649" y="5440708"/>
              <a:ext cx="41870" cy="26028"/>
            </a:xfrm>
            <a:custGeom>
              <a:avLst/>
              <a:gdLst>
                <a:gd name="T0" fmla="*/ 6 w 37"/>
                <a:gd name="T1" fmla="*/ 0 h 23"/>
                <a:gd name="T2" fmla="*/ 0 w 37"/>
                <a:gd name="T3" fmla="*/ 12 h 23"/>
                <a:gd name="T4" fmla="*/ 6 w 37"/>
                <a:gd name="T5" fmla="*/ 23 h 23"/>
                <a:gd name="T6" fmla="*/ 37 w 37"/>
                <a:gd name="T7" fmla="*/ 12 h 23"/>
                <a:gd name="T8" fmla="*/ 6 w 3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6" y="0"/>
                  </a:moveTo>
                  <a:lnTo>
                    <a:pt x="0" y="12"/>
                  </a:lnTo>
                  <a:lnTo>
                    <a:pt x="6" y="23"/>
                  </a:lnTo>
                  <a:lnTo>
                    <a:pt x="37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4" name="Freeform 27"/>
          <p:cNvSpPr>
            <a:spLocks noEditPoints="1"/>
          </p:cNvSpPr>
          <p:nvPr/>
        </p:nvSpPr>
        <p:spPr bwMode="auto">
          <a:xfrm flipH="1">
            <a:off x="6932723" y="2375589"/>
            <a:ext cx="276378" cy="281908"/>
          </a:xfrm>
          <a:custGeom>
            <a:avLst/>
            <a:gdLst>
              <a:gd name="T0" fmla="*/ 19 w 50"/>
              <a:gd name="T1" fmla="*/ 28 h 51"/>
              <a:gd name="T2" fmla="*/ 31 w 50"/>
              <a:gd name="T3" fmla="*/ 23 h 51"/>
              <a:gd name="T4" fmla="*/ 25 w 50"/>
              <a:gd name="T5" fmla="*/ 0 h 51"/>
              <a:gd name="T6" fmla="*/ 29 w 50"/>
              <a:gd name="T7" fmla="*/ 1 h 51"/>
              <a:gd name="T8" fmla="*/ 33 w 50"/>
              <a:gd name="T9" fmla="*/ 2 h 51"/>
              <a:gd name="T10" fmla="*/ 27 w 50"/>
              <a:gd name="T11" fmla="*/ 16 h 51"/>
              <a:gd name="T12" fmla="*/ 32 w 50"/>
              <a:gd name="T13" fmla="*/ 19 h 51"/>
              <a:gd name="T14" fmla="*/ 41 w 50"/>
              <a:gd name="T15" fmla="*/ 7 h 51"/>
              <a:gd name="T16" fmla="*/ 43 w 50"/>
              <a:gd name="T17" fmla="*/ 9 h 51"/>
              <a:gd name="T18" fmla="*/ 46 w 50"/>
              <a:gd name="T19" fmla="*/ 11 h 51"/>
              <a:gd name="T20" fmla="*/ 46 w 50"/>
              <a:gd name="T21" fmla="*/ 15 h 51"/>
              <a:gd name="T22" fmla="*/ 49 w 50"/>
              <a:gd name="T23" fmla="*/ 19 h 51"/>
              <a:gd name="T24" fmla="*/ 47 w 50"/>
              <a:gd name="T25" fmla="*/ 21 h 51"/>
              <a:gd name="T26" fmla="*/ 33 w 50"/>
              <a:gd name="T27" fmla="*/ 28 h 51"/>
              <a:gd name="T28" fmla="*/ 49 w 50"/>
              <a:gd name="T29" fmla="*/ 29 h 51"/>
              <a:gd name="T30" fmla="*/ 49 w 50"/>
              <a:gd name="T31" fmla="*/ 33 h 51"/>
              <a:gd name="T32" fmla="*/ 47 w 50"/>
              <a:gd name="T33" fmla="*/ 37 h 51"/>
              <a:gd name="T34" fmla="*/ 45 w 50"/>
              <a:gd name="T35" fmla="*/ 38 h 51"/>
              <a:gd name="T36" fmla="*/ 43 w 50"/>
              <a:gd name="T37" fmla="*/ 43 h 51"/>
              <a:gd name="T38" fmla="*/ 40 w 50"/>
              <a:gd name="T39" fmla="*/ 42 h 51"/>
              <a:gd name="T40" fmla="*/ 29 w 50"/>
              <a:gd name="T41" fmla="*/ 33 h 51"/>
              <a:gd name="T42" fmla="*/ 27 w 50"/>
              <a:gd name="T43" fmla="*/ 39 h 51"/>
              <a:gd name="T44" fmla="*/ 32 w 50"/>
              <a:gd name="T45" fmla="*/ 50 h 51"/>
              <a:gd name="T46" fmla="*/ 27 w 50"/>
              <a:gd name="T47" fmla="*/ 46 h 51"/>
              <a:gd name="T48" fmla="*/ 24 w 50"/>
              <a:gd name="T49" fmla="*/ 51 h 51"/>
              <a:gd name="T50" fmla="*/ 23 w 50"/>
              <a:gd name="T51" fmla="*/ 46 h 51"/>
              <a:gd name="T52" fmla="*/ 18 w 50"/>
              <a:gd name="T53" fmla="*/ 50 h 51"/>
              <a:gd name="T54" fmla="*/ 23 w 50"/>
              <a:gd name="T55" fmla="*/ 39 h 51"/>
              <a:gd name="T56" fmla="*/ 20 w 50"/>
              <a:gd name="T57" fmla="*/ 33 h 51"/>
              <a:gd name="T58" fmla="*/ 10 w 50"/>
              <a:gd name="T59" fmla="*/ 42 h 51"/>
              <a:gd name="T60" fmla="*/ 6 w 50"/>
              <a:gd name="T61" fmla="*/ 43 h 51"/>
              <a:gd name="T62" fmla="*/ 5 w 50"/>
              <a:gd name="T63" fmla="*/ 38 h 51"/>
              <a:gd name="T64" fmla="*/ 2 w 50"/>
              <a:gd name="T65" fmla="*/ 37 h 51"/>
              <a:gd name="T66" fmla="*/ 1 w 50"/>
              <a:gd name="T67" fmla="*/ 33 h 51"/>
              <a:gd name="T68" fmla="*/ 1 w 50"/>
              <a:gd name="T69" fmla="*/ 29 h 51"/>
              <a:gd name="T70" fmla="*/ 17 w 50"/>
              <a:gd name="T71" fmla="*/ 28 h 51"/>
              <a:gd name="T72" fmla="*/ 2 w 50"/>
              <a:gd name="T73" fmla="*/ 21 h 51"/>
              <a:gd name="T74" fmla="*/ 1 w 50"/>
              <a:gd name="T75" fmla="*/ 19 h 51"/>
              <a:gd name="T76" fmla="*/ 4 w 50"/>
              <a:gd name="T77" fmla="*/ 15 h 51"/>
              <a:gd name="T78" fmla="*/ 4 w 50"/>
              <a:gd name="T79" fmla="*/ 11 h 51"/>
              <a:gd name="T80" fmla="*/ 6 w 50"/>
              <a:gd name="T81" fmla="*/ 9 h 51"/>
              <a:gd name="T82" fmla="*/ 9 w 50"/>
              <a:gd name="T83" fmla="*/ 7 h 51"/>
              <a:gd name="T84" fmla="*/ 18 w 50"/>
              <a:gd name="T85" fmla="*/ 19 h 51"/>
              <a:gd name="T86" fmla="*/ 23 w 50"/>
              <a:gd name="T87" fmla="*/ 16 h 51"/>
              <a:gd name="T88" fmla="*/ 17 w 50"/>
              <a:gd name="T89" fmla="*/ 2 h 51"/>
              <a:gd name="T90" fmla="*/ 20 w 50"/>
              <a:gd name="T91" fmla="*/ 1 h 51"/>
              <a:gd name="T92" fmla="*/ 24 w 50"/>
              <a:gd name="T93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0" h="51">
                <a:moveTo>
                  <a:pt x="24" y="19"/>
                </a:moveTo>
                <a:lnTo>
                  <a:pt x="19" y="23"/>
                </a:lnTo>
                <a:lnTo>
                  <a:pt x="19" y="28"/>
                </a:lnTo>
                <a:lnTo>
                  <a:pt x="24" y="32"/>
                </a:lnTo>
                <a:lnTo>
                  <a:pt x="31" y="28"/>
                </a:lnTo>
                <a:lnTo>
                  <a:pt x="31" y="23"/>
                </a:lnTo>
                <a:lnTo>
                  <a:pt x="24" y="19"/>
                </a:lnTo>
                <a:close/>
                <a:moveTo>
                  <a:pt x="24" y="0"/>
                </a:moveTo>
                <a:lnTo>
                  <a:pt x="25" y="0"/>
                </a:lnTo>
                <a:lnTo>
                  <a:pt x="27" y="1"/>
                </a:lnTo>
                <a:lnTo>
                  <a:pt x="27" y="5"/>
                </a:lnTo>
                <a:lnTo>
                  <a:pt x="29" y="1"/>
                </a:lnTo>
                <a:lnTo>
                  <a:pt x="31" y="1"/>
                </a:lnTo>
                <a:lnTo>
                  <a:pt x="32" y="1"/>
                </a:lnTo>
                <a:lnTo>
                  <a:pt x="33" y="2"/>
                </a:lnTo>
                <a:lnTo>
                  <a:pt x="32" y="3"/>
                </a:lnTo>
                <a:lnTo>
                  <a:pt x="27" y="11"/>
                </a:lnTo>
                <a:lnTo>
                  <a:pt x="27" y="16"/>
                </a:lnTo>
                <a:lnTo>
                  <a:pt x="28" y="16"/>
                </a:lnTo>
                <a:lnTo>
                  <a:pt x="29" y="18"/>
                </a:lnTo>
                <a:lnTo>
                  <a:pt x="32" y="19"/>
                </a:lnTo>
                <a:lnTo>
                  <a:pt x="37" y="16"/>
                </a:lnTo>
                <a:lnTo>
                  <a:pt x="40" y="9"/>
                </a:lnTo>
                <a:lnTo>
                  <a:pt x="41" y="7"/>
                </a:lnTo>
                <a:lnTo>
                  <a:pt x="42" y="7"/>
                </a:lnTo>
                <a:lnTo>
                  <a:pt x="43" y="7"/>
                </a:lnTo>
                <a:lnTo>
                  <a:pt x="43" y="9"/>
                </a:lnTo>
                <a:lnTo>
                  <a:pt x="41" y="14"/>
                </a:lnTo>
                <a:lnTo>
                  <a:pt x="45" y="11"/>
                </a:lnTo>
                <a:lnTo>
                  <a:pt x="46" y="11"/>
                </a:lnTo>
                <a:lnTo>
                  <a:pt x="47" y="12"/>
                </a:lnTo>
                <a:lnTo>
                  <a:pt x="47" y="14"/>
                </a:lnTo>
                <a:lnTo>
                  <a:pt x="46" y="15"/>
                </a:lnTo>
                <a:lnTo>
                  <a:pt x="43" y="16"/>
                </a:lnTo>
                <a:lnTo>
                  <a:pt x="49" y="18"/>
                </a:lnTo>
                <a:lnTo>
                  <a:pt x="49" y="19"/>
                </a:lnTo>
                <a:lnTo>
                  <a:pt x="50" y="19"/>
                </a:lnTo>
                <a:lnTo>
                  <a:pt x="49" y="20"/>
                </a:lnTo>
                <a:lnTo>
                  <a:pt x="47" y="21"/>
                </a:lnTo>
                <a:lnTo>
                  <a:pt x="38" y="20"/>
                </a:lnTo>
                <a:lnTo>
                  <a:pt x="33" y="23"/>
                </a:lnTo>
                <a:lnTo>
                  <a:pt x="33" y="28"/>
                </a:lnTo>
                <a:lnTo>
                  <a:pt x="38" y="30"/>
                </a:lnTo>
                <a:lnTo>
                  <a:pt x="47" y="29"/>
                </a:lnTo>
                <a:lnTo>
                  <a:pt x="49" y="29"/>
                </a:lnTo>
                <a:lnTo>
                  <a:pt x="50" y="30"/>
                </a:lnTo>
                <a:lnTo>
                  <a:pt x="49" y="32"/>
                </a:lnTo>
                <a:lnTo>
                  <a:pt x="49" y="33"/>
                </a:lnTo>
                <a:lnTo>
                  <a:pt x="43" y="34"/>
                </a:lnTo>
                <a:lnTo>
                  <a:pt x="46" y="35"/>
                </a:lnTo>
                <a:lnTo>
                  <a:pt x="47" y="37"/>
                </a:lnTo>
                <a:lnTo>
                  <a:pt x="47" y="38"/>
                </a:lnTo>
                <a:lnTo>
                  <a:pt x="46" y="39"/>
                </a:lnTo>
                <a:lnTo>
                  <a:pt x="45" y="38"/>
                </a:lnTo>
                <a:lnTo>
                  <a:pt x="41" y="37"/>
                </a:lnTo>
                <a:lnTo>
                  <a:pt x="43" y="42"/>
                </a:lnTo>
                <a:lnTo>
                  <a:pt x="43" y="43"/>
                </a:lnTo>
                <a:lnTo>
                  <a:pt x="42" y="43"/>
                </a:lnTo>
                <a:lnTo>
                  <a:pt x="41" y="43"/>
                </a:lnTo>
                <a:lnTo>
                  <a:pt x="40" y="42"/>
                </a:lnTo>
                <a:lnTo>
                  <a:pt x="37" y="34"/>
                </a:lnTo>
                <a:lnTo>
                  <a:pt x="32" y="32"/>
                </a:lnTo>
                <a:lnTo>
                  <a:pt x="29" y="33"/>
                </a:lnTo>
                <a:lnTo>
                  <a:pt x="28" y="34"/>
                </a:lnTo>
                <a:lnTo>
                  <a:pt x="27" y="34"/>
                </a:lnTo>
                <a:lnTo>
                  <a:pt x="27" y="39"/>
                </a:lnTo>
                <a:lnTo>
                  <a:pt x="32" y="47"/>
                </a:lnTo>
                <a:lnTo>
                  <a:pt x="33" y="48"/>
                </a:lnTo>
                <a:lnTo>
                  <a:pt x="32" y="50"/>
                </a:lnTo>
                <a:lnTo>
                  <a:pt x="31" y="50"/>
                </a:lnTo>
                <a:lnTo>
                  <a:pt x="29" y="50"/>
                </a:lnTo>
                <a:lnTo>
                  <a:pt x="27" y="46"/>
                </a:lnTo>
                <a:lnTo>
                  <a:pt x="27" y="50"/>
                </a:lnTo>
                <a:lnTo>
                  <a:pt x="25" y="51"/>
                </a:lnTo>
                <a:lnTo>
                  <a:pt x="24" y="51"/>
                </a:lnTo>
                <a:lnTo>
                  <a:pt x="24" y="51"/>
                </a:lnTo>
                <a:lnTo>
                  <a:pt x="23" y="50"/>
                </a:lnTo>
                <a:lnTo>
                  <a:pt x="23" y="46"/>
                </a:lnTo>
                <a:lnTo>
                  <a:pt x="20" y="50"/>
                </a:lnTo>
                <a:lnTo>
                  <a:pt x="19" y="50"/>
                </a:lnTo>
                <a:lnTo>
                  <a:pt x="18" y="50"/>
                </a:lnTo>
                <a:lnTo>
                  <a:pt x="17" y="48"/>
                </a:lnTo>
                <a:lnTo>
                  <a:pt x="18" y="47"/>
                </a:lnTo>
                <a:lnTo>
                  <a:pt x="23" y="39"/>
                </a:lnTo>
                <a:lnTo>
                  <a:pt x="23" y="34"/>
                </a:lnTo>
                <a:lnTo>
                  <a:pt x="22" y="34"/>
                </a:lnTo>
                <a:lnTo>
                  <a:pt x="20" y="33"/>
                </a:lnTo>
                <a:lnTo>
                  <a:pt x="18" y="32"/>
                </a:lnTo>
                <a:lnTo>
                  <a:pt x="13" y="34"/>
                </a:lnTo>
                <a:lnTo>
                  <a:pt x="10" y="42"/>
                </a:lnTo>
                <a:lnTo>
                  <a:pt x="9" y="43"/>
                </a:lnTo>
                <a:lnTo>
                  <a:pt x="8" y="43"/>
                </a:lnTo>
                <a:lnTo>
                  <a:pt x="6" y="43"/>
                </a:lnTo>
                <a:lnTo>
                  <a:pt x="6" y="42"/>
                </a:lnTo>
                <a:lnTo>
                  <a:pt x="9" y="37"/>
                </a:lnTo>
                <a:lnTo>
                  <a:pt x="5" y="38"/>
                </a:lnTo>
                <a:lnTo>
                  <a:pt x="4" y="39"/>
                </a:lnTo>
                <a:lnTo>
                  <a:pt x="2" y="38"/>
                </a:lnTo>
                <a:lnTo>
                  <a:pt x="2" y="37"/>
                </a:lnTo>
                <a:lnTo>
                  <a:pt x="4" y="35"/>
                </a:lnTo>
                <a:lnTo>
                  <a:pt x="6" y="34"/>
                </a:lnTo>
                <a:lnTo>
                  <a:pt x="1" y="33"/>
                </a:lnTo>
                <a:lnTo>
                  <a:pt x="1" y="32"/>
                </a:lnTo>
                <a:lnTo>
                  <a:pt x="0" y="30"/>
                </a:lnTo>
                <a:lnTo>
                  <a:pt x="1" y="29"/>
                </a:lnTo>
                <a:lnTo>
                  <a:pt x="2" y="29"/>
                </a:lnTo>
                <a:lnTo>
                  <a:pt x="11" y="30"/>
                </a:lnTo>
                <a:lnTo>
                  <a:pt x="17" y="28"/>
                </a:lnTo>
                <a:lnTo>
                  <a:pt x="17" y="23"/>
                </a:lnTo>
                <a:lnTo>
                  <a:pt x="11" y="20"/>
                </a:lnTo>
                <a:lnTo>
                  <a:pt x="2" y="21"/>
                </a:lnTo>
                <a:lnTo>
                  <a:pt x="1" y="20"/>
                </a:lnTo>
                <a:lnTo>
                  <a:pt x="0" y="19"/>
                </a:lnTo>
                <a:lnTo>
                  <a:pt x="1" y="19"/>
                </a:lnTo>
                <a:lnTo>
                  <a:pt x="1" y="18"/>
                </a:lnTo>
                <a:lnTo>
                  <a:pt x="6" y="16"/>
                </a:lnTo>
                <a:lnTo>
                  <a:pt x="4" y="15"/>
                </a:lnTo>
                <a:lnTo>
                  <a:pt x="2" y="14"/>
                </a:lnTo>
                <a:lnTo>
                  <a:pt x="2" y="12"/>
                </a:lnTo>
                <a:lnTo>
                  <a:pt x="4" y="11"/>
                </a:lnTo>
                <a:lnTo>
                  <a:pt x="5" y="11"/>
                </a:lnTo>
                <a:lnTo>
                  <a:pt x="9" y="14"/>
                </a:lnTo>
                <a:lnTo>
                  <a:pt x="6" y="9"/>
                </a:lnTo>
                <a:lnTo>
                  <a:pt x="6" y="7"/>
                </a:lnTo>
                <a:lnTo>
                  <a:pt x="8" y="7"/>
                </a:lnTo>
                <a:lnTo>
                  <a:pt x="9" y="7"/>
                </a:lnTo>
                <a:lnTo>
                  <a:pt x="10" y="9"/>
                </a:lnTo>
                <a:lnTo>
                  <a:pt x="13" y="16"/>
                </a:lnTo>
                <a:lnTo>
                  <a:pt x="18" y="19"/>
                </a:lnTo>
                <a:lnTo>
                  <a:pt x="20" y="18"/>
                </a:lnTo>
                <a:lnTo>
                  <a:pt x="22" y="16"/>
                </a:lnTo>
                <a:lnTo>
                  <a:pt x="23" y="16"/>
                </a:lnTo>
                <a:lnTo>
                  <a:pt x="23" y="11"/>
                </a:lnTo>
                <a:lnTo>
                  <a:pt x="18" y="3"/>
                </a:lnTo>
                <a:lnTo>
                  <a:pt x="17" y="2"/>
                </a:lnTo>
                <a:lnTo>
                  <a:pt x="18" y="1"/>
                </a:lnTo>
                <a:lnTo>
                  <a:pt x="19" y="1"/>
                </a:lnTo>
                <a:lnTo>
                  <a:pt x="20" y="1"/>
                </a:lnTo>
                <a:lnTo>
                  <a:pt x="23" y="5"/>
                </a:lnTo>
                <a:lnTo>
                  <a:pt x="23" y="1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5" name="Group 54"/>
          <p:cNvGrpSpPr/>
          <p:nvPr/>
        </p:nvGrpSpPr>
        <p:grpSpPr>
          <a:xfrm>
            <a:off x="6692442" y="2053896"/>
            <a:ext cx="172557" cy="176830"/>
            <a:chOff x="5027077" y="5268699"/>
            <a:chExt cx="365517" cy="374571"/>
          </a:xfrm>
          <a:solidFill>
            <a:schemeClr val="bg1"/>
          </a:solidFill>
        </p:grpSpPr>
        <p:sp>
          <p:nvSpPr>
            <p:cNvPr id="56" name="Freeform 124"/>
            <p:cNvSpPr>
              <a:spLocks/>
            </p:cNvSpPr>
            <p:nvPr/>
          </p:nvSpPr>
          <p:spPr bwMode="auto">
            <a:xfrm>
              <a:off x="5205875" y="5290200"/>
              <a:ext cx="10185" cy="124480"/>
            </a:xfrm>
            <a:custGeom>
              <a:avLst/>
              <a:gdLst>
                <a:gd name="T0" fmla="*/ 0 w 4"/>
                <a:gd name="T1" fmla="*/ 45 h 54"/>
                <a:gd name="T2" fmla="*/ 2 w 4"/>
                <a:gd name="T3" fmla="*/ 0 h 54"/>
                <a:gd name="T4" fmla="*/ 4 w 4"/>
                <a:gd name="T5" fmla="*/ 45 h 54"/>
                <a:gd name="T6" fmla="*/ 2 w 4"/>
                <a:gd name="T7" fmla="*/ 54 h 54"/>
                <a:gd name="T8" fmla="*/ 0 w 4"/>
                <a:gd name="T9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0" y="45"/>
                  </a:moveTo>
                  <a:cubicBezTo>
                    <a:pt x="0" y="40"/>
                    <a:pt x="2" y="0"/>
                    <a:pt x="2" y="0"/>
                  </a:cubicBezTo>
                  <a:cubicBezTo>
                    <a:pt x="2" y="0"/>
                    <a:pt x="4" y="40"/>
                    <a:pt x="4" y="45"/>
                  </a:cubicBezTo>
                  <a:cubicBezTo>
                    <a:pt x="4" y="50"/>
                    <a:pt x="3" y="54"/>
                    <a:pt x="2" y="54"/>
                  </a:cubicBezTo>
                  <a:cubicBezTo>
                    <a:pt x="1" y="54"/>
                    <a:pt x="0" y="50"/>
                    <a:pt x="0" y="4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25"/>
            <p:cNvSpPr>
              <a:spLocks/>
            </p:cNvSpPr>
            <p:nvPr/>
          </p:nvSpPr>
          <p:spPr bwMode="auto">
            <a:xfrm>
              <a:off x="5205875" y="5496158"/>
              <a:ext cx="10185" cy="125611"/>
            </a:xfrm>
            <a:custGeom>
              <a:avLst/>
              <a:gdLst>
                <a:gd name="T0" fmla="*/ 4 w 4"/>
                <a:gd name="T1" fmla="*/ 9 h 54"/>
                <a:gd name="T2" fmla="*/ 2 w 4"/>
                <a:gd name="T3" fmla="*/ 54 h 54"/>
                <a:gd name="T4" fmla="*/ 0 w 4"/>
                <a:gd name="T5" fmla="*/ 9 h 54"/>
                <a:gd name="T6" fmla="*/ 2 w 4"/>
                <a:gd name="T7" fmla="*/ 0 h 54"/>
                <a:gd name="T8" fmla="*/ 4 w 4"/>
                <a:gd name="T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4" y="9"/>
                  </a:moveTo>
                  <a:cubicBezTo>
                    <a:pt x="4" y="14"/>
                    <a:pt x="2" y="54"/>
                    <a:pt x="2" y="54"/>
                  </a:cubicBezTo>
                  <a:cubicBezTo>
                    <a:pt x="2" y="54"/>
                    <a:pt x="0" y="14"/>
                    <a:pt x="0" y="9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3" y="0"/>
                    <a:pt x="4" y="4"/>
                    <a:pt x="4" y="9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26"/>
            <p:cNvSpPr>
              <a:spLocks/>
            </p:cNvSpPr>
            <p:nvPr/>
          </p:nvSpPr>
          <p:spPr bwMode="auto">
            <a:xfrm>
              <a:off x="5269246" y="5449761"/>
              <a:ext cx="101847" cy="12448"/>
            </a:xfrm>
            <a:custGeom>
              <a:avLst/>
              <a:gdLst>
                <a:gd name="T0" fmla="*/ 8 w 44"/>
                <a:gd name="T1" fmla="*/ 0 h 5"/>
                <a:gd name="T2" fmla="*/ 44 w 44"/>
                <a:gd name="T3" fmla="*/ 2 h 5"/>
                <a:gd name="T4" fmla="*/ 8 w 44"/>
                <a:gd name="T5" fmla="*/ 5 h 5"/>
                <a:gd name="T6" fmla="*/ 0 w 44"/>
                <a:gd name="T7" fmla="*/ 2 h 5"/>
                <a:gd name="T8" fmla="*/ 8 w 4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">
                  <a:moveTo>
                    <a:pt x="8" y="0"/>
                  </a:moveTo>
                  <a:cubicBezTo>
                    <a:pt x="12" y="0"/>
                    <a:pt x="44" y="2"/>
                    <a:pt x="44" y="2"/>
                  </a:cubicBezTo>
                  <a:cubicBezTo>
                    <a:pt x="44" y="2"/>
                    <a:pt x="12" y="5"/>
                    <a:pt x="8" y="5"/>
                  </a:cubicBezTo>
                  <a:cubicBezTo>
                    <a:pt x="4" y="5"/>
                    <a:pt x="0" y="4"/>
                    <a:pt x="0" y="2"/>
                  </a:cubicBezTo>
                  <a:cubicBezTo>
                    <a:pt x="0" y="1"/>
                    <a:pt x="4" y="0"/>
                    <a:pt x="8" y="0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27"/>
            <p:cNvSpPr>
              <a:spLocks/>
            </p:cNvSpPr>
            <p:nvPr/>
          </p:nvSpPr>
          <p:spPr bwMode="auto">
            <a:xfrm>
              <a:off x="5050841" y="5449761"/>
              <a:ext cx="99584" cy="12448"/>
            </a:xfrm>
            <a:custGeom>
              <a:avLst/>
              <a:gdLst>
                <a:gd name="T0" fmla="*/ 36 w 43"/>
                <a:gd name="T1" fmla="*/ 5 h 5"/>
                <a:gd name="T2" fmla="*/ 0 w 43"/>
                <a:gd name="T3" fmla="*/ 3 h 5"/>
                <a:gd name="T4" fmla="*/ 36 w 43"/>
                <a:gd name="T5" fmla="*/ 0 h 5"/>
                <a:gd name="T6" fmla="*/ 43 w 43"/>
                <a:gd name="T7" fmla="*/ 3 h 5"/>
                <a:gd name="T8" fmla="*/ 36 w 4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">
                  <a:moveTo>
                    <a:pt x="36" y="5"/>
                  </a:moveTo>
                  <a:cubicBezTo>
                    <a:pt x="32" y="5"/>
                    <a:pt x="0" y="3"/>
                    <a:pt x="0" y="3"/>
                  </a:cubicBezTo>
                  <a:cubicBezTo>
                    <a:pt x="0" y="3"/>
                    <a:pt x="32" y="0"/>
                    <a:pt x="36" y="0"/>
                  </a:cubicBezTo>
                  <a:cubicBezTo>
                    <a:pt x="40" y="0"/>
                    <a:pt x="43" y="1"/>
                    <a:pt x="43" y="3"/>
                  </a:cubicBezTo>
                  <a:cubicBezTo>
                    <a:pt x="43" y="4"/>
                    <a:pt x="40" y="5"/>
                    <a:pt x="36" y="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28"/>
            <p:cNvSpPr>
              <a:spLocks/>
            </p:cNvSpPr>
            <p:nvPr/>
          </p:nvSpPr>
          <p:spPr bwMode="auto">
            <a:xfrm>
              <a:off x="5108554" y="5352440"/>
              <a:ext cx="72424" cy="65635"/>
            </a:xfrm>
            <a:custGeom>
              <a:avLst/>
              <a:gdLst>
                <a:gd name="T0" fmla="*/ 24 w 31"/>
                <a:gd name="T1" fmla="*/ 24 h 28"/>
                <a:gd name="T2" fmla="*/ 0 w 31"/>
                <a:gd name="T3" fmla="*/ 0 h 28"/>
                <a:gd name="T4" fmla="*/ 27 w 31"/>
                <a:gd name="T5" fmla="*/ 21 h 28"/>
                <a:gd name="T6" fmla="*/ 30 w 31"/>
                <a:gd name="T7" fmla="*/ 27 h 28"/>
                <a:gd name="T8" fmla="*/ 24 w 31"/>
                <a:gd name="T9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4" y="24"/>
                  </a:moveTo>
                  <a:cubicBezTo>
                    <a:pt x="21" y="21"/>
                    <a:pt x="0" y="0"/>
                    <a:pt x="0" y="0"/>
                  </a:cubicBezTo>
                  <a:cubicBezTo>
                    <a:pt x="0" y="0"/>
                    <a:pt x="24" y="19"/>
                    <a:pt x="27" y="21"/>
                  </a:cubicBezTo>
                  <a:cubicBezTo>
                    <a:pt x="30" y="24"/>
                    <a:pt x="31" y="26"/>
                    <a:pt x="30" y="27"/>
                  </a:cubicBezTo>
                  <a:cubicBezTo>
                    <a:pt x="29" y="28"/>
                    <a:pt x="27" y="26"/>
                    <a:pt x="24" y="24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29"/>
            <p:cNvSpPr>
              <a:spLocks/>
            </p:cNvSpPr>
            <p:nvPr/>
          </p:nvSpPr>
          <p:spPr bwMode="auto">
            <a:xfrm>
              <a:off x="5240955" y="5352440"/>
              <a:ext cx="70161" cy="65635"/>
            </a:xfrm>
            <a:custGeom>
              <a:avLst/>
              <a:gdLst>
                <a:gd name="T0" fmla="*/ 4 w 30"/>
                <a:gd name="T1" fmla="*/ 21 h 28"/>
                <a:gd name="T2" fmla="*/ 30 w 30"/>
                <a:gd name="T3" fmla="*/ 0 h 28"/>
                <a:gd name="T4" fmla="*/ 7 w 30"/>
                <a:gd name="T5" fmla="*/ 24 h 28"/>
                <a:gd name="T6" fmla="*/ 0 w 30"/>
                <a:gd name="T7" fmla="*/ 27 h 28"/>
                <a:gd name="T8" fmla="*/ 4 w 30"/>
                <a:gd name="T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4" y="21"/>
                  </a:moveTo>
                  <a:cubicBezTo>
                    <a:pt x="7" y="19"/>
                    <a:pt x="30" y="0"/>
                    <a:pt x="30" y="0"/>
                  </a:cubicBezTo>
                  <a:cubicBezTo>
                    <a:pt x="30" y="0"/>
                    <a:pt x="10" y="21"/>
                    <a:pt x="7" y="24"/>
                  </a:cubicBezTo>
                  <a:cubicBezTo>
                    <a:pt x="4" y="26"/>
                    <a:pt x="1" y="28"/>
                    <a:pt x="0" y="27"/>
                  </a:cubicBezTo>
                  <a:cubicBezTo>
                    <a:pt x="0" y="26"/>
                    <a:pt x="1" y="24"/>
                    <a:pt x="4" y="21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30"/>
            <p:cNvSpPr>
              <a:spLocks/>
            </p:cNvSpPr>
            <p:nvPr/>
          </p:nvSpPr>
          <p:spPr bwMode="auto">
            <a:xfrm>
              <a:off x="5174189" y="5376205"/>
              <a:ext cx="20369" cy="18106"/>
            </a:xfrm>
            <a:custGeom>
              <a:avLst/>
              <a:gdLst>
                <a:gd name="T0" fmla="*/ 2 w 18"/>
                <a:gd name="T1" fmla="*/ 8 h 16"/>
                <a:gd name="T2" fmla="*/ 0 w 18"/>
                <a:gd name="T3" fmla="*/ 2 h 16"/>
                <a:gd name="T4" fmla="*/ 6 w 18"/>
                <a:gd name="T5" fmla="*/ 4 h 16"/>
                <a:gd name="T6" fmla="*/ 10 w 18"/>
                <a:gd name="T7" fmla="*/ 0 h 16"/>
                <a:gd name="T8" fmla="*/ 12 w 18"/>
                <a:gd name="T9" fmla="*/ 4 h 16"/>
                <a:gd name="T10" fmla="*/ 18 w 18"/>
                <a:gd name="T11" fmla="*/ 8 h 16"/>
                <a:gd name="T12" fmla="*/ 12 w 18"/>
                <a:gd name="T13" fmla="*/ 10 h 16"/>
                <a:gd name="T14" fmla="*/ 10 w 18"/>
                <a:gd name="T15" fmla="*/ 16 h 16"/>
                <a:gd name="T16" fmla="*/ 6 w 18"/>
                <a:gd name="T17" fmla="*/ 12 h 16"/>
                <a:gd name="T18" fmla="*/ 0 w 18"/>
                <a:gd name="T19" fmla="*/ 12 h 16"/>
                <a:gd name="T20" fmla="*/ 2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2" y="8"/>
                  </a:moveTo>
                  <a:lnTo>
                    <a:pt x="0" y="2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18" y="8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31"/>
            <p:cNvSpPr>
              <a:spLocks/>
            </p:cNvSpPr>
            <p:nvPr/>
          </p:nvSpPr>
          <p:spPr bwMode="auto">
            <a:xfrm>
              <a:off x="5227376" y="5376205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2 h 16"/>
                <a:gd name="T4" fmla="*/ 10 w 18"/>
                <a:gd name="T5" fmla="*/ 12 h 16"/>
                <a:gd name="T6" fmla="*/ 6 w 18"/>
                <a:gd name="T7" fmla="*/ 16 h 16"/>
                <a:gd name="T8" fmla="*/ 6 w 18"/>
                <a:gd name="T9" fmla="*/ 10 h 16"/>
                <a:gd name="T10" fmla="*/ 0 w 18"/>
                <a:gd name="T11" fmla="*/ 8 h 16"/>
                <a:gd name="T12" fmla="*/ 6 w 18"/>
                <a:gd name="T13" fmla="*/ 4 h 16"/>
                <a:gd name="T14" fmla="*/ 6 w 18"/>
                <a:gd name="T15" fmla="*/ 0 h 16"/>
                <a:gd name="T16" fmla="*/ 10 w 18"/>
                <a:gd name="T17" fmla="*/ 4 h 16"/>
                <a:gd name="T18" fmla="*/ 18 w 18"/>
                <a:gd name="T19" fmla="*/ 2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2"/>
                  </a:lnTo>
                  <a:lnTo>
                    <a:pt x="10" y="12"/>
                  </a:lnTo>
                  <a:lnTo>
                    <a:pt x="6" y="16"/>
                  </a:lnTo>
                  <a:lnTo>
                    <a:pt x="6" y="10"/>
                  </a:lnTo>
                  <a:lnTo>
                    <a:pt x="0" y="8"/>
                  </a:lnTo>
                  <a:lnTo>
                    <a:pt x="6" y="4"/>
                  </a:lnTo>
                  <a:lnTo>
                    <a:pt x="6" y="0"/>
                  </a:lnTo>
                  <a:lnTo>
                    <a:pt x="10" y="4"/>
                  </a:lnTo>
                  <a:lnTo>
                    <a:pt x="18" y="2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32"/>
            <p:cNvSpPr>
              <a:spLocks/>
            </p:cNvSpPr>
            <p:nvPr/>
          </p:nvSpPr>
          <p:spPr bwMode="auto">
            <a:xfrm>
              <a:off x="5311116" y="5385258"/>
              <a:ext cx="39607" cy="35081"/>
            </a:xfrm>
            <a:custGeom>
              <a:avLst/>
              <a:gdLst>
                <a:gd name="T0" fmla="*/ 29 w 35"/>
                <a:gd name="T1" fmla="*/ 16 h 31"/>
                <a:gd name="T2" fmla="*/ 35 w 35"/>
                <a:gd name="T3" fmla="*/ 26 h 31"/>
                <a:gd name="T4" fmla="*/ 22 w 35"/>
                <a:gd name="T5" fmla="*/ 22 h 31"/>
                <a:gd name="T6" fmla="*/ 12 w 35"/>
                <a:gd name="T7" fmla="*/ 31 h 31"/>
                <a:gd name="T8" fmla="*/ 10 w 35"/>
                <a:gd name="T9" fmla="*/ 20 h 31"/>
                <a:gd name="T10" fmla="*/ 0 w 35"/>
                <a:gd name="T11" fmla="*/ 14 h 31"/>
                <a:gd name="T12" fmla="*/ 10 w 35"/>
                <a:gd name="T13" fmla="*/ 10 h 31"/>
                <a:gd name="T14" fmla="*/ 12 w 35"/>
                <a:gd name="T15" fmla="*/ 0 h 31"/>
                <a:gd name="T16" fmla="*/ 22 w 35"/>
                <a:gd name="T17" fmla="*/ 8 h 31"/>
                <a:gd name="T18" fmla="*/ 35 w 35"/>
                <a:gd name="T19" fmla="*/ 6 h 31"/>
                <a:gd name="T20" fmla="*/ 29 w 35"/>
                <a:gd name="T2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29" y="16"/>
                  </a:moveTo>
                  <a:lnTo>
                    <a:pt x="35" y="26"/>
                  </a:lnTo>
                  <a:lnTo>
                    <a:pt x="22" y="22"/>
                  </a:lnTo>
                  <a:lnTo>
                    <a:pt x="12" y="31"/>
                  </a:lnTo>
                  <a:lnTo>
                    <a:pt x="10" y="20"/>
                  </a:lnTo>
                  <a:lnTo>
                    <a:pt x="0" y="14"/>
                  </a:lnTo>
                  <a:lnTo>
                    <a:pt x="10" y="10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35" y="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33"/>
            <p:cNvSpPr>
              <a:spLocks/>
            </p:cNvSpPr>
            <p:nvPr/>
          </p:nvSpPr>
          <p:spPr bwMode="auto">
            <a:xfrm>
              <a:off x="5071210" y="5382994"/>
              <a:ext cx="37344" cy="39607"/>
            </a:xfrm>
            <a:custGeom>
              <a:avLst/>
              <a:gdLst>
                <a:gd name="T0" fmla="*/ 17 w 33"/>
                <a:gd name="T1" fmla="*/ 28 h 35"/>
                <a:gd name="T2" fmla="*/ 6 w 33"/>
                <a:gd name="T3" fmla="*/ 35 h 35"/>
                <a:gd name="T4" fmla="*/ 9 w 33"/>
                <a:gd name="T5" fmla="*/ 22 h 35"/>
                <a:gd name="T6" fmla="*/ 0 w 33"/>
                <a:gd name="T7" fmla="*/ 12 h 35"/>
                <a:gd name="T8" fmla="*/ 11 w 33"/>
                <a:gd name="T9" fmla="*/ 12 h 35"/>
                <a:gd name="T10" fmla="*/ 17 w 33"/>
                <a:gd name="T11" fmla="*/ 0 h 35"/>
                <a:gd name="T12" fmla="*/ 21 w 33"/>
                <a:gd name="T13" fmla="*/ 12 h 35"/>
                <a:gd name="T14" fmla="*/ 33 w 33"/>
                <a:gd name="T15" fmla="*/ 12 h 35"/>
                <a:gd name="T16" fmla="*/ 25 w 33"/>
                <a:gd name="T17" fmla="*/ 22 h 35"/>
                <a:gd name="T18" fmla="*/ 25 w 33"/>
                <a:gd name="T19" fmla="*/ 35 h 35"/>
                <a:gd name="T20" fmla="*/ 17 w 33"/>
                <a:gd name="T21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8"/>
                  </a:moveTo>
                  <a:lnTo>
                    <a:pt x="6" y="35"/>
                  </a:lnTo>
                  <a:lnTo>
                    <a:pt x="9" y="22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7" y="0"/>
                  </a:lnTo>
                  <a:lnTo>
                    <a:pt x="21" y="12"/>
                  </a:lnTo>
                  <a:lnTo>
                    <a:pt x="33" y="12"/>
                  </a:lnTo>
                  <a:lnTo>
                    <a:pt x="25" y="22"/>
                  </a:lnTo>
                  <a:lnTo>
                    <a:pt x="25" y="35"/>
                  </a:lnTo>
                  <a:lnTo>
                    <a:pt x="17" y="2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34"/>
            <p:cNvSpPr>
              <a:spLocks/>
            </p:cNvSpPr>
            <p:nvPr/>
          </p:nvSpPr>
          <p:spPr bwMode="auto">
            <a:xfrm>
              <a:off x="5240955" y="5310570"/>
              <a:ext cx="37344" cy="39607"/>
            </a:xfrm>
            <a:custGeom>
              <a:avLst/>
              <a:gdLst>
                <a:gd name="T0" fmla="*/ 17 w 33"/>
                <a:gd name="T1" fmla="*/ 29 h 35"/>
                <a:gd name="T2" fmla="*/ 6 w 33"/>
                <a:gd name="T3" fmla="*/ 35 h 35"/>
                <a:gd name="T4" fmla="*/ 8 w 33"/>
                <a:gd name="T5" fmla="*/ 23 h 35"/>
                <a:gd name="T6" fmla="*/ 0 w 33"/>
                <a:gd name="T7" fmla="*/ 14 h 35"/>
                <a:gd name="T8" fmla="*/ 13 w 33"/>
                <a:gd name="T9" fmla="*/ 12 h 35"/>
                <a:gd name="T10" fmla="*/ 17 w 33"/>
                <a:gd name="T11" fmla="*/ 0 h 35"/>
                <a:gd name="T12" fmla="*/ 23 w 33"/>
                <a:gd name="T13" fmla="*/ 12 h 35"/>
                <a:gd name="T14" fmla="*/ 33 w 33"/>
                <a:gd name="T15" fmla="*/ 14 h 35"/>
                <a:gd name="T16" fmla="*/ 25 w 33"/>
                <a:gd name="T17" fmla="*/ 23 h 35"/>
                <a:gd name="T18" fmla="*/ 27 w 33"/>
                <a:gd name="T19" fmla="*/ 35 h 35"/>
                <a:gd name="T20" fmla="*/ 17 w 33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9"/>
                  </a:moveTo>
                  <a:lnTo>
                    <a:pt x="6" y="35"/>
                  </a:lnTo>
                  <a:lnTo>
                    <a:pt x="8" y="23"/>
                  </a:lnTo>
                  <a:lnTo>
                    <a:pt x="0" y="14"/>
                  </a:lnTo>
                  <a:lnTo>
                    <a:pt x="13" y="12"/>
                  </a:lnTo>
                  <a:lnTo>
                    <a:pt x="17" y="0"/>
                  </a:lnTo>
                  <a:lnTo>
                    <a:pt x="23" y="12"/>
                  </a:lnTo>
                  <a:lnTo>
                    <a:pt x="33" y="14"/>
                  </a:lnTo>
                  <a:lnTo>
                    <a:pt x="25" y="23"/>
                  </a:lnTo>
                  <a:lnTo>
                    <a:pt x="27" y="35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135"/>
            <p:cNvSpPr>
              <a:spLocks/>
            </p:cNvSpPr>
            <p:nvPr/>
          </p:nvSpPr>
          <p:spPr bwMode="auto">
            <a:xfrm>
              <a:off x="5141371" y="5310570"/>
              <a:ext cx="37344" cy="39607"/>
            </a:xfrm>
            <a:custGeom>
              <a:avLst/>
              <a:gdLst>
                <a:gd name="T0" fmla="*/ 18 w 33"/>
                <a:gd name="T1" fmla="*/ 6 h 35"/>
                <a:gd name="T2" fmla="*/ 27 w 33"/>
                <a:gd name="T3" fmla="*/ 0 h 35"/>
                <a:gd name="T4" fmla="*/ 25 w 33"/>
                <a:gd name="T5" fmla="*/ 12 h 35"/>
                <a:gd name="T6" fmla="*/ 33 w 33"/>
                <a:gd name="T7" fmla="*/ 23 h 35"/>
                <a:gd name="T8" fmla="*/ 23 w 33"/>
                <a:gd name="T9" fmla="*/ 25 h 35"/>
                <a:gd name="T10" fmla="*/ 16 w 33"/>
                <a:gd name="T11" fmla="*/ 35 h 35"/>
                <a:gd name="T12" fmla="*/ 12 w 33"/>
                <a:gd name="T13" fmla="*/ 25 h 35"/>
                <a:gd name="T14" fmla="*/ 0 w 33"/>
                <a:gd name="T15" fmla="*/ 23 h 35"/>
                <a:gd name="T16" fmla="*/ 10 w 33"/>
                <a:gd name="T17" fmla="*/ 12 h 35"/>
                <a:gd name="T18" fmla="*/ 8 w 33"/>
                <a:gd name="T19" fmla="*/ 0 h 35"/>
                <a:gd name="T20" fmla="*/ 18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8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3" y="23"/>
                  </a:lnTo>
                  <a:lnTo>
                    <a:pt x="23" y="25"/>
                  </a:lnTo>
                  <a:lnTo>
                    <a:pt x="16" y="35"/>
                  </a:lnTo>
                  <a:lnTo>
                    <a:pt x="12" y="25"/>
                  </a:lnTo>
                  <a:lnTo>
                    <a:pt x="0" y="23"/>
                  </a:lnTo>
                  <a:lnTo>
                    <a:pt x="10" y="12"/>
                  </a:lnTo>
                  <a:lnTo>
                    <a:pt x="8" y="0"/>
                  </a:lnTo>
                  <a:lnTo>
                    <a:pt x="18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136"/>
            <p:cNvSpPr>
              <a:spLocks/>
            </p:cNvSpPr>
            <p:nvPr/>
          </p:nvSpPr>
          <p:spPr bwMode="auto">
            <a:xfrm>
              <a:off x="5141371" y="5414680"/>
              <a:ext cx="20369" cy="19238"/>
            </a:xfrm>
            <a:custGeom>
              <a:avLst/>
              <a:gdLst>
                <a:gd name="T0" fmla="*/ 6 w 18"/>
                <a:gd name="T1" fmla="*/ 11 h 17"/>
                <a:gd name="T2" fmla="*/ 0 w 18"/>
                <a:gd name="T3" fmla="*/ 9 h 17"/>
                <a:gd name="T4" fmla="*/ 6 w 18"/>
                <a:gd name="T5" fmla="*/ 7 h 17"/>
                <a:gd name="T6" fmla="*/ 6 w 18"/>
                <a:gd name="T7" fmla="*/ 0 h 17"/>
                <a:gd name="T8" fmla="*/ 10 w 18"/>
                <a:gd name="T9" fmla="*/ 5 h 17"/>
                <a:gd name="T10" fmla="*/ 16 w 18"/>
                <a:gd name="T11" fmla="*/ 3 h 17"/>
                <a:gd name="T12" fmla="*/ 14 w 18"/>
                <a:gd name="T13" fmla="*/ 7 h 17"/>
                <a:gd name="T14" fmla="*/ 18 w 18"/>
                <a:gd name="T15" fmla="*/ 13 h 17"/>
                <a:gd name="T16" fmla="*/ 12 w 18"/>
                <a:gd name="T17" fmla="*/ 13 h 17"/>
                <a:gd name="T18" fmla="*/ 8 w 18"/>
                <a:gd name="T19" fmla="*/ 17 h 17"/>
                <a:gd name="T20" fmla="*/ 6 w 18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6" y="11"/>
                  </a:moveTo>
                  <a:lnTo>
                    <a:pt x="0" y="9"/>
                  </a:lnTo>
                  <a:lnTo>
                    <a:pt x="6" y="7"/>
                  </a:lnTo>
                  <a:lnTo>
                    <a:pt x="6" y="0"/>
                  </a:lnTo>
                  <a:lnTo>
                    <a:pt x="10" y="5"/>
                  </a:lnTo>
                  <a:lnTo>
                    <a:pt x="16" y="3"/>
                  </a:lnTo>
                  <a:lnTo>
                    <a:pt x="14" y="7"/>
                  </a:lnTo>
                  <a:lnTo>
                    <a:pt x="18" y="13"/>
                  </a:lnTo>
                  <a:lnTo>
                    <a:pt x="12" y="13"/>
                  </a:lnTo>
                  <a:lnTo>
                    <a:pt x="8" y="17"/>
                  </a:lnTo>
                  <a:lnTo>
                    <a:pt x="6" y="1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37"/>
            <p:cNvSpPr>
              <a:spLocks/>
            </p:cNvSpPr>
            <p:nvPr/>
          </p:nvSpPr>
          <p:spPr bwMode="auto">
            <a:xfrm>
              <a:off x="5260193" y="5414680"/>
              <a:ext cx="20369" cy="19238"/>
            </a:xfrm>
            <a:custGeom>
              <a:avLst/>
              <a:gdLst>
                <a:gd name="T0" fmla="*/ 8 w 18"/>
                <a:gd name="T1" fmla="*/ 13 h 17"/>
                <a:gd name="T2" fmla="*/ 2 w 18"/>
                <a:gd name="T3" fmla="*/ 17 h 17"/>
                <a:gd name="T4" fmla="*/ 4 w 18"/>
                <a:gd name="T5" fmla="*/ 11 h 17"/>
                <a:gd name="T6" fmla="*/ 0 w 18"/>
                <a:gd name="T7" fmla="*/ 7 h 17"/>
                <a:gd name="T8" fmla="*/ 6 w 18"/>
                <a:gd name="T9" fmla="*/ 5 h 17"/>
                <a:gd name="T10" fmla="*/ 8 w 18"/>
                <a:gd name="T11" fmla="*/ 0 h 17"/>
                <a:gd name="T12" fmla="*/ 12 w 18"/>
                <a:gd name="T13" fmla="*/ 5 h 17"/>
                <a:gd name="T14" fmla="*/ 18 w 18"/>
                <a:gd name="T15" fmla="*/ 7 h 17"/>
                <a:gd name="T16" fmla="*/ 12 w 18"/>
                <a:gd name="T17" fmla="*/ 11 h 17"/>
                <a:gd name="T18" fmla="*/ 14 w 18"/>
                <a:gd name="T19" fmla="*/ 17 h 17"/>
                <a:gd name="T20" fmla="*/ 8 w 18"/>
                <a:gd name="T2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8" y="13"/>
                  </a:moveTo>
                  <a:lnTo>
                    <a:pt x="2" y="17"/>
                  </a:lnTo>
                  <a:lnTo>
                    <a:pt x="4" y="11"/>
                  </a:lnTo>
                  <a:lnTo>
                    <a:pt x="0" y="7"/>
                  </a:lnTo>
                  <a:lnTo>
                    <a:pt x="6" y="5"/>
                  </a:lnTo>
                  <a:lnTo>
                    <a:pt x="8" y="0"/>
                  </a:lnTo>
                  <a:lnTo>
                    <a:pt x="12" y="5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14" y="17"/>
                  </a:lnTo>
                  <a:lnTo>
                    <a:pt x="8" y="1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138"/>
            <p:cNvSpPr>
              <a:spLocks/>
            </p:cNvSpPr>
            <p:nvPr/>
          </p:nvSpPr>
          <p:spPr bwMode="auto">
            <a:xfrm>
              <a:off x="5240955" y="5493894"/>
              <a:ext cx="70161" cy="65635"/>
            </a:xfrm>
            <a:custGeom>
              <a:avLst/>
              <a:gdLst>
                <a:gd name="T0" fmla="*/ 7 w 30"/>
                <a:gd name="T1" fmla="*/ 4 h 28"/>
                <a:gd name="T2" fmla="*/ 30 w 30"/>
                <a:gd name="T3" fmla="*/ 28 h 28"/>
                <a:gd name="T4" fmla="*/ 4 w 30"/>
                <a:gd name="T5" fmla="*/ 7 h 28"/>
                <a:gd name="T6" fmla="*/ 0 w 30"/>
                <a:gd name="T7" fmla="*/ 1 h 28"/>
                <a:gd name="T8" fmla="*/ 7 w 30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4"/>
                  </a:moveTo>
                  <a:cubicBezTo>
                    <a:pt x="10" y="7"/>
                    <a:pt x="30" y="28"/>
                    <a:pt x="30" y="28"/>
                  </a:cubicBezTo>
                  <a:cubicBezTo>
                    <a:pt x="30" y="28"/>
                    <a:pt x="7" y="9"/>
                    <a:pt x="4" y="7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4" y="2"/>
                    <a:pt x="7" y="4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139"/>
            <p:cNvSpPr>
              <a:spLocks/>
            </p:cNvSpPr>
            <p:nvPr/>
          </p:nvSpPr>
          <p:spPr bwMode="auto">
            <a:xfrm>
              <a:off x="5108554" y="5493894"/>
              <a:ext cx="72424" cy="65635"/>
            </a:xfrm>
            <a:custGeom>
              <a:avLst/>
              <a:gdLst>
                <a:gd name="T0" fmla="*/ 27 w 31"/>
                <a:gd name="T1" fmla="*/ 7 h 28"/>
                <a:gd name="T2" fmla="*/ 0 w 31"/>
                <a:gd name="T3" fmla="*/ 28 h 28"/>
                <a:gd name="T4" fmla="*/ 24 w 31"/>
                <a:gd name="T5" fmla="*/ 4 h 28"/>
                <a:gd name="T6" fmla="*/ 30 w 31"/>
                <a:gd name="T7" fmla="*/ 1 h 28"/>
                <a:gd name="T8" fmla="*/ 27 w 31"/>
                <a:gd name="T9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7" y="7"/>
                  </a:moveTo>
                  <a:cubicBezTo>
                    <a:pt x="24" y="9"/>
                    <a:pt x="0" y="28"/>
                    <a:pt x="0" y="28"/>
                  </a:cubicBezTo>
                  <a:cubicBezTo>
                    <a:pt x="0" y="28"/>
                    <a:pt x="21" y="7"/>
                    <a:pt x="24" y="4"/>
                  </a:cubicBezTo>
                  <a:cubicBezTo>
                    <a:pt x="27" y="2"/>
                    <a:pt x="29" y="0"/>
                    <a:pt x="30" y="1"/>
                  </a:cubicBezTo>
                  <a:cubicBezTo>
                    <a:pt x="31" y="2"/>
                    <a:pt x="30" y="4"/>
                    <a:pt x="27" y="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140"/>
            <p:cNvSpPr>
              <a:spLocks/>
            </p:cNvSpPr>
            <p:nvPr/>
          </p:nvSpPr>
          <p:spPr bwMode="auto">
            <a:xfrm>
              <a:off x="5227376" y="5517659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4 h 16"/>
                <a:gd name="T4" fmla="*/ 12 w 18"/>
                <a:gd name="T5" fmla="*/ 12 h 16"/>
                <a:gd name="T6" fmla="*/ 8 w 18"/>
                <a:gd name="T7" fmla="*/ 16 h 16"/>
                <a:gd name="T8" fmla="*/ 6 w 18"/>
                <a:gd name="T9" fmla="*/ 12 h 16"/>
                <a:gd name="T10" fmla="*/ 0 w 18"/>
                <a:gd name="T11" fmla="*/ 8 h 16"/>
                <a:gd name="T12" fmla="*/ 6 w 18"/>
                <a:gd name="T13" fmla="*/ 6 h 16"/>
                <a:gd name="T14" fmla="*/ 6 w 18"/>
                <a:gd name="T15" fmla="*/ 0 h 16"/>
                <a:gd name="T16" fmla="*/ 12 w 18"/>
                <a:gd name="T17" fmla="*/ 4 h 16"/>
                <a:gd name="T18" fmla="*/ 18 w 18"/>
                <a:gd name="T19" fmla="*/ 4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4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8"/>
                  </a:lnTo>
                  <a:lnTo>
                    <a:pt x="6" y="6"/>
                  </a:lnTo>
                  <a:lnTo>
                    <a:pt x="6" y="0"/>
                  </a:lnTo>
                  <a:lnTo>
                    <a:pt x="12" y="4"/>
                  </a:lnTo>
                  <a:lnTo>
                    <a:pt x="18" y="4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141"/>
            <p:cNvSpPr>
              <a:spLocks/>
            </p:cNvSpPr>
            <p:nvPr/>
          </p:nvSpPr>
          <p:spPr bwMode="auto">
            <a:xfrm>
              <a:off x="5174189" y="5517659"/>
              <a:ext cx="20369" cy="18106"/>
            </a:xfrm>
            <a:custGeom>
              <a:avLst/>
              <a:gdLst>
                <a:gd name="T0" fmla="*/ 4 w 18"/>
                <a:gd name="T1" fmla="*/ 8 h 16"/>
                <a:gd name="T2" fmla="*/ 0 w 18"/>
                <a:gd name="T3" fmla="*/ 4 h 16"/>
                <a:gd name="T4" fmla="*/ 6 w 18"/>
                <a:gd name="T5" fmla="*/ 4 h 16"/>
                <a:gd name="T6" fmla="*/ 12 w 18"/>
                <a:gd name="T7" fmla="*/ 0 h 16"/>
                <a:gd name="T8" fmla="*/ 12 w 18"/>
                <a:gd name="T9" fmla="*/ 6 h 16"/>
                <a:gd name="T10" fmla="*/ 18 w 18"/>
                <a:gd name="T11" fmla="*/ 8 h 16"/>
                <a:gd name="T12" fmla="*/ 12 w 18"/>
                <a:gd name="T13" fmla="*/ 12 h 16"/>
                <a:gd name="T14" fmla="*/ 12 w 18"/>
                <a:gd name="T15" fmla="*/ 16 h 16"/>
                <a:gd name="T16" fmla="*/ 6 w 18"/>
                <a:gd name="T17" fmla="*/ 12 h 16"/>
                <a:gd name="T18" fmla="*/ 0 w 18"/>
                <a:gd name="T19" fmla="*/ 14 h 16"/>
                <a:gd name="T20" fmla="*/ 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4" y="8"/>
                  </a:moveTo>
                  <a:lnTo>
                    <a:pt x="0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142"/>
            <p:cNvSpPr>
              <a:spLocks/>
            </p:cNvSpPr>
            <p:nvPr/>
          </p:nvSpPr>
          <p:spPr bwMode="auto">
            <a:xfrm>
              <a:off x="5071210" y="5491631"/>
              <a:ext cx="39607" cy="35081"/>
            </a:xfrm>
            <a:custGeom>
              <a:avLst/>
              <a:gdLst>
                <a:gd name="T0" fmla="*/ 6 w 35"/>
                <a:gd name="T1" fmla="*/ 15 h 31"/>
                <a:gd name="T2" fmla="*/ 0 w 35"/>
                <a:gd name="T3" fmla="*/ 4 h 31"/>
                <a:gd name="T4" fmla="*/ 13 w 35"/>
                <a:gd name="T5" fmla="*/ 8 h 31"/>
                <a:gd name="T6" fmla="*/ 21 w 35"/>
                <a:gd name="T7" fmla="*/ 0 h 31"/>
                <a:gd name="T8" fmla="*/ 23 w 35"/>
                <a:gd name="T9" fmla="*/ 11 h 31"/>
                <a:gd name="T10" fmla="*/ 35 w 35"/>
                <a:gd name="T11" fmla="*/ 17 h 31"/>
                <a:gd name="T12" fmla="*/ 23 w 35"/>
                <a:gd name="T13" fmla="*/ 21 h 31"/>
                <a:gd name="T14" fmla="*/ 21 w 35"/>
                <a:gd name="T15" fmla="*/ 31 h 31"/>
                <a:gd name="T16" fmla="*/ 13 w 35"/>
                <a:gd name="T17" fmla="*/ 23 h 31"/>
                <a:gd name="T18" fmla="*/ 0 w 35"/>
                <a:gd name="T19" fmla="*/ 25 h 31"/>
                <a:gd name="T20" fmla="*/ 6 w 35"/>
                <a:gd name="T21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6" y="15"/>
                  </a:moveTo>
                  <a:lnTo>
                    <a:pt x="0" y="4"/>
                  </a:lnTo>
                  <a:lnTo>
                    <a:pt x="13" y="8"/>
                  </a:lnTo>
                  <a:lnTo>
                    <a:pt x="21" y="0"/>
                  </a:lnTo>
                  <a:lnTo>
                    <a:pt x="23" y="11"/>
                  </a:lnTo>
                  <a:lnTo>
                    <a:pt x="35" y="17"/>
                  </a:lnTo>
                  <a:lnTo>
                    <a:pt x="23" y="21"/>
                  </a:lnTo>
                  <a:lnTo>
                    <a:pt x="21" y="31"/>
                  </a:lnTo>
                  <a:lnTo>
                    <a:pt x="13" y="23"/>
                  </a:lnTo>
                  <a:lnTo>
                    <a:pt x="0" y="25"/>
                  </a:lnTo>
                  <a:lnTo>
                    <a:pt x="6" y="1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143"/>
            <p:cNvSpPr>
              <a:spLocks/>
            </p:cNvSpPr>
            <p:nvPr/>
          </p:nvSpPr>
          <p:spPr bwMode="auto">
            <a:xfrm>
              <a:off x="5313380" y="5489368"/>
              <a:ext cx="37344" cy="39607"/>
            </a:xfrm>
            <a:custGeom>
              <a:avLst/>
              <a:gdLst>
                <a:gd name="T0" fmla="*/ 16 w 33"/>
                <a:gd name="T1" fmla="*/ 6 h 35"/>
                <a:gd name="T2" fmla="*/ 27 w 33"/>
                <a:gd name="T3" fmla="*/ 0 h 35"/>
                <a:gd name="T4" fmla="*/ 25 w 33"/>
                <a:gd name="T5" fmla="*/ 13 h 35"/>
                <a:gd name="T6" fmla="*/ 33 w 33"/>
                <a:gd name="T7" fmla="*/ 23 h 35"/>
                <a:gd name="T8" fmla="*/ 20 w 33"/>
                <a:gd name="T9" fmla="*/ 23 h 35"/>
                <a:gd name="T10" fmla="*/ 16 w 33"/>
                <a:gd name="T11" fmla="*/ 35 h 35"/>
                <a:gd name="T12" fmla="*/ 10 w 33"/>
                <a:gd name="T13" fmla="*/ 23 h 35"/>
                <a:gd name="T14" fmla="*/ 0 w 33"/>
                <a:gd name="T15" fmla="*/ 23 h 35"/>
                <a:gd name="T16" fmla="*/ 8 w 33"/>
                <a:gd name="T17" fmla="*/ 13 h 35"/>
                <a:gd name="T18" fmla="*/ 6 w 33"/>
                <a:gd name="T19" fmla="*/ 0 h 35"/>
                <a:gd name="T20" fmla="*/ 16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6" y="6"/>
                  </a:moveTo>
                  <a:lnTo>
                    <a:pt x="27" y="0"/>
                  </a:lnTo>
                  <a:lnTo>
                    <a:pt x="25" y="13"/>
                  </a:lnTo>
                  <a:lnTo>
                    <a:pt x="33" y="23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8" y="13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44"/>
            <p:cNvSpPr>
              <a:spLocks/>
            </p:cNvSpPr>
            <p:nvPr/>
          </p:nvSpPr>
          <p:spPr bwMode="auto">
            <a:xfrm>
              <a:off x="5143635" y="5561792"/>
              <a:ext cx="35081" cy="39607"/>
            </a:xfrm>
            <a:custGeom>
              <a:avLst/>
              <a:gdLst>
                <a:gd name="T0" fmla="*/ 16 w 31"/>
                <a:gd name="T1" fmla="*/ 6 h 35"/>
                <a:gd name="T2" fmla="*/ 27 w 31"/>
                <a:gd name="T3" fmla="*/ 0 h 35"/>
                <a:gd name="T4" fmla="*/ 25 w 31"/>
                <a:gd name="T5" fmla="*/ 12 h 35"/>
                <a:gd name="T6" fmla="*/ 31 w 31"/>
                <a:gd name="T7" fmla="*/ 20 h 35"/>
                <a:gd name="T8" fmla="*/ 21 w 31"/>
                <a:gd name="T9" fmla="*/ 22 h 35"/>
                <a:gd name="T10" fmla="*/ 14 w 31"/>
                <a:gd name="T11" fmla="*/ 35 h 35"/>
                <a:gd name="T12" fmla="*/ 10 w 31"/>
                <a:gd name="T13" fmla="*/ 22 h 35"/>
                <a:gd name="T14" fmla="*/ 0 w 31"/>
                <a:gd name="T15" fmla="*/ 20 h 35"/>
                <a:gd name="T16" fmla="*/ 8 w 31"/>
                <a:gd name="T17" fmla="*/ 12 h 35"/>
                <a:gd name="T18" fmla="*/ 6 w 31"/>
                <a:gd name="T19" fmla="*/ 0 h 35"/>
                <a:gd name="T20" fmla="*/ 16 w 31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6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1" y="20"/>
                  </a:lnTo>
                  <a:lnTo>
                    <a:pt x="21" y="22"/>
                  </a:lnTo>
                  <a:lnTo>
                    <a:pt x="14" y="35"/>
                  </a:lnTo>
                  <a:lnTo>
                    <a:pt x="10" y="22"/>
                  </a:lnTo>
                  <a:lnTo>
                    <a:pt x="0" y="20"/>
                  </a:lnTo>
                  <a:lnTo>
                    <a:pt x="8" y="12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145"/>
            <p:cNvSpPr>
              <a:spLocks/>
            </p:cNvSpPr>
            <p:nvPr/>
          </p:nvSpPr>
          <p:spPr bwMode="auto">
            <a:xfrm>
              <a:off x="5243218" y="5561792"/>
              <a:ext cx="35081" cy="39607"/>
            </a:xfrm>
            <a:custGeom>
              <a:avLst/>
              <a:gdLst>
                <a:gd name="T0" fmla="*/ 15 w 31"/>
                <a:gd name="T1" fmla="*/ 29 h 35"/>
                <a:gd name="T2" fmla="*/ 4 w 31"/>
                <a:gd name="T3" fmla="*/ 35 h 35"/>
                <a:gd name="T4" fmla="*/ 6 w 31"/>
                <a:gd name="T5" fmla="*/ 22 h 35"/>
                <a:gd name="T6" fmla="*/ 0 w 31"/>
                <a:gd name="T7" fmla="*/ 12 h 35"/>
                <a:gd name="T8" fmla="*/ 11 w 31"/>
                <a:gd name="T9" fmla="*/ 10 h 35"/>
                <a:gd name="T10" fmla="*/ 17 w 31"/>
                <a:gd name="T11" fmla="*/ 0 h 35"/>
                <a:gd name="T12" fmla="*/ 21 w 31"/>
                <a:gd name="T13" fmla="*/ 10 h 35"/>
                <a:gd name="T14" fmla="*/ 31 w 31"/>
                <a:gd name="T15" fmla="*/ 12 h 35"/>
                <a:gd name="T16" fmla="*/ 23 w 31"/>
                <a:gd name="T17" fmla="*/ 22 h 35"/>
                <a:gd name="T18" fmla="*/ 25 w 31"/>
                <a:gd name="T19" fmla="*/ 35 h 35"/>
                <a:gd name="T20" fmla="*/ 15 w 31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5" y="29"/>
                  </a:moveTo>
                  <a:lnTo>
                    <a:pt x="4" y="35"/>
                  </a:lnTo>
                  <a:lnTo>
                    <a:pt x="6" y="22"/>
                  </a:lnTo>
                  <a:lnTo>
                    <a:pt x="0" y="12"/>
                  </a:lnTo>
                  <a:lnTo>
                    <a:pt x="11" y="10"/>
                  </a:lnTo>
                  <a:lnTo>
                    <a:pt x="17" y="0"/>
                  </a:lnTo>
                  <a:lnTo>
                    <a:pt x="21" y="10"/>
                  </a:lnTo>
                  <a:lnTo>
                    <a:pt x="31" y="12"/>
                  </a:lnTo>
                  <a:lnTo>
                    <a:pt x="23" y="22"/>
                  </a:lnTo>
                  <a:lnTo>
                    <a:pt x="25" y="35"/>
                  </a:lnTo>
                  <a:lnTo>
                    <a:pt x="15" y="2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146"/>
            <p:cNvSpPr>
              <a:spLocks/>
            </p:cNvSpPr>
            <p:nvPr/>
          </p:nvSpPr>
          <p:spPr bwMode="auto">
            <a:xfrm>
              <a:off x="5257930" y="5478051"/>
              <a:ext cx="22633" cy="18106"/>
            </a:xfrm>
            <a:custGeom>
              <a:avLst/>
              <a:gdLst>
                <a:gd name="T0" fmla="*/ 14 w 20"/>
                <a:gd name="T1" fmla="*/ 6 h 16"/>
                <a:gd name="T2" fmla="*/ 20 w 20"/>
                <a:gd name="T3" fmla="*/ 8 h 16"/>
                <a:gd name="T4" fmla="*/ 14 w 20"/>
                <a:gd name="T5" fmla="*/ 10 h 16"/>
                <a:gd name="T6" fmla="*/ 14 w 20"/>
                <a:gd name="T7" fmla="*/ 16 h 16"/>
                <a:gd name="T8" fmla="*/ 8 w 20"/>
                <a:gd name="T9" fmla="*/ 12 h 16"/>
                <a:gd name="T10" fmla="*/ 2 w 20"/>
                <a:gd name="T11" fmla="*/ 14 h 16"/>
                <a:gd name="T12" fmla="*/ 4 w 20"/>
                <a:gd name="T13" fmla="*/ 10 h 16"/>
                <a:gd name="T14" fmla="*/ 0 w 20"/>
                <a:gd name="T15" fmla="*/ 4 h 16"/>
                <a:gd name="T16" fmla="*/ 8 w 20"/>
                <a:gd name="T17" fmla="*/ 4 h 16"/>
                <a:gd name="T18" fmla="*/ 12 w 20"/>
                <a:gd name="T19" fmla="*/ 0 h 16"/>
                <a:gd name="T20" fmla="*/ 14 w 20"/>
                <a:gd name="T21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6">
                  <a:moveTo>
                    <a:pt x="14" y="6"/>
                  </a:moveTo>
                  <a:lnTo>
                    <a:pt x="20" y="8"/>
                  </a:lnTo>
                  <a:lnTo>
                    <a:pt x="14" y="10"/>
                  </a:lnTo>
                  <a:lnTo>
                    <a:pt x="14" y="16"/>
                  </a:lnTo>
                  <a:lnTo>
                    <a:pt x="8" y="12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0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147"/>
            <p:cNvSpPr>
              <a:spLocks/>
            </p:cNvSpPr>
            <p:nvPr/>
          </p:nvSpPr>
          <p:spPr bwMode="auto">
            <a:xfrm>
              <a:off x="5141371" y="5478051"/>
              <a:ext cx="20369" cy="18106"/>
            </a:xfrm>
            <a:custGeom>
              <a:avLst/>
              <a:gdLst>
                <a:gd name="T0" fmla="*/ 10 w 18"/>
                <a:gd name="T1" fmla="*/ 4 h 16"/>
                <a:gd name="T2" fmla="*/ 16 w 18"/>
                <a:gd name="T3" fmla="*/ 0 h 16"/>
                <a:gd name="T4" fmla="*/ 14 w 18"/>
                <a:gd name="T5" fmla="*/ 6 h 16"/>
                <a:gd name="T6" fmla="*/ 18 w 18"/>
                <a:gd name="T7" fmla="*/ 10 h 16"/>
                <a:gd name="T8" fmla="*/ 12 w 18"/>
                <a:gd name="T9" fmla="*/ 12 h 16"/>
                <a:gd name="T10" fmla="*/ 8 w 18"/>
                <a:gd name="T11" fmla="*/ 16 h 16"/>
                <a:gd name="T12" fmla="*/ 6 w 18"/>
                <a:gd name="T13" fmla="*/ 12 h 16"/>
                <a:gd name="T14" fmla="*/ 0 w 18"/>
                <a:gd name="T15" fmla="*/ 10 h 16"/>
                <a:gd name="T16" fmla="*/ 4 w 18"/>
                <a:gd name="T17" fmla="*/ 6 h 16"/>
                <a:gd name="T18" fmla="*/ 4 w 18"/>
                <a:gd name="T19" fmla="*/ 0 h 16"/>
                <a:gd name="T20" fmla="*/ 10 w 18"/>
                <a:gd name="T2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0" y="4"/>
                  </a:moveTo>
                  <a:lnTo>
                    <a:pt x="16" y="0"/>
                  </a:lnTo>
                  <a:lnTo>
                    <a:pt x="14" y="6"/>
                  </a:lnTo>
                  <a:lnTo>
                    <a:pt x="18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6"/>
                  </a:lnTo>
                  <a:lnTo>
                    <a:pt x="4" y="0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Oval 148"/>
            <p:cNvSpPr>
              <a:spLocks noChangeArrowheads="1"/>
            </p:cNvSpPr>
            <p:nvPr/>
          </p:nvSpPr>
          <p:spPr bwMode="auto">
            <a:xfrm>
              <a:off x="5187768" y="5433918"/>
              <a:ext cx="46397" cy="44134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Oval 149"/>
            <p:cNvSpPr>
              <a:spLocks noChangeArrowheads="1"/>
            </p:cNvSpPr>
            <p:nvPr/>
          </p:nvSpPr>
          <p:spPr bwMode="auto">
            <a:xfrm>
              <a:off x="5203611" y="5268699"/>
              <a:ext cx="12448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Oval 150"/>
            <p:cNvSpPr>
              <a:spLocks noChangeArrowheads="1"/>
            </p:cNvSpPr>
            <p:nvPr/>
          </p:nvSpPr>
          <p:spPr bwMode="auto">
            <a:xfrm>
              <a:off x="5203611" y="5630822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Oval 151"/>
            <p:cNvSpPr>
              <a:spLocks noChangeArrowheads="1"/>
            </p:cNvSpPr>
            <p:nvPr/>
          </p:nvSpPr>
          <p:spPr bwMode="auto">
            <a:xfrm>
              <a:off x="5320169" y="5334334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Oval 152"/>
            <p:cNvSpPr>
              <a:spLocks noChangeArrowheads="1"/>
            </p:cNvSpPr>
            <p:nvPr/>
          </p:nvSpPr>
          <p:spPr bwMode="auto">
            <a:xfrm>
              <a:off x="5380146" y="5449761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Oval 153"/>
            <p:cNvSpPr>
              <a:spLocks noChangeArrowheads="1"/>
            </p:cNvSpPr>
            <p:nvPr/>
          </p:nvSpPr>
          <p:spPr bwMode="auto">
            <a:xfrm>
              <a:off x="5027077" y="5449761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Oval 154"/>
            <p:cNvSpPr>
              <a:spLocks noChangeArrowheads="1"/>
            </p:cNvSpPr>
            <p:nvPr/>
          </p:nvSpPr>
          <p:spPr bwMode="auto">
            <a:xfrm>
              <a:off x="5090448" y="5334334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Oval 155"/>
            <p:cNvSpPr>
              <a:spLocks noChangeArrowheads="1"/>
            </p:cNvSpPr>
            <p:nvPr/>
          </p:nvSpPr>
          <p:spPr bwMode="auto">
            <a:xfrm>
              <a:off x="5320169" y="5566319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5090448" y="5566319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23" name="Freeform 13"/>
          <p:cNvSpPr>
            <a:spLocks noEditPoints="1"/>
          </p:cNvSpPr>
          <p:nvPr/>
        </p:nvSpPr>
        <p:spPr bwMode="auto">
          <a:xfrm>
            <a:off x="4685389" y="2696203"/>
            <a:ext cx="366392" cy="418353"/>
          </a:xfrm>
          <a:custGeom>
            <a:avLst/>
            <a:gdLst>
              <a:gd name="T0" fmla="*/ 159 w 275"/>
              <a:gd name="T1" fmla="*/ 183 h 314"/>
              <a:gd name="T2" fmla="*/ 129 w 275"/>
              <a:gd name="T3" fmla="*/ 163 h 314"/>
              <a:gd name="T4" fmla="*/ 92 w 275"/>
              <a:gd name="T5" fmla="*/ 131 h 314"/>
              <a:gd name="T6" fmla="*/ 138 w 275"/>
              <a:gd name="T7" fmla="*/ 147 h 314"/>
              <a:gd name="T8" fmla="*/ 147 w 275"/>
              <a:gd name="T9" fmla="*/ 7 h 314"/>
              <a:gd name="T10" fmla="*/ 175 w 275"/>
              <a:gd name="T11" fmla="*/ 21 h 314"/>
              <a:gd name="T12" fmla="*/ 148 w 275"/>
              <a:gd name="T13" fmla="*/ 81 h 314"/>
              <a:gd name="T14" fmla="*/ 164 w 275"/>
              <a:gd name="T15" fmla="*/ 76 h 314"/>
              <a:gd name="T16" fmla="*/ 189 w 275"/>
              <a:gd name="T17" fmla="*/ 62 h 314"/>
              <a:gd name="T18" fmla="*/ 189 w 275"/>
              <a:gd name="T19" fmla="*/ 92 h 314"/>
              <a:gd name="T20" fmla="*/ 193 w 275"/>
              <a:gd name="T21" fmla="*/ 101 h 314"/>
              <a:gd name="T22" fmla="*/ 226 w 275"/>
              <a:gd name="T23" fmla="*/ 57 h 314"/>
              <a:gd name="T24" fmla="*/ 242 w 275"/>
              <a:gd name="T25" fmla="*/ 68 h 314"/>
              <a:gd name="T26" fmla="*/ 274 w 275"/>
              <a:gd name="T27" fmla="*/ 81 h 314"/>
              <a:gd name="T28" fmla="*/ 271 w 275"/>
              <a:gd name="T29" fmla="*/ 113 h 314"/>
              <a:gd name="T30" fmla="*/ 266 w 275"/>
              <a:gd name="T31" fmla="*/ 131 h 314"/>
              <a:gd name="T32" fmla="*/ 216 w 275"/>
              <a:gd name="T33" fmla="*/ 136 h 314"/>
              <a:gd name="T34" fmla="*/ 242 w 275"/>
              <a:gd name="T35" fmla="*/ 153 h 314"/>
              <a:gd name="T36" fmla="*/ 242 w 275"/>
              <a:gd name="T37" fmla="*/ 163 h 314"/>
              <a:gd name="T38" fmla="*/ 216 w 275"/>
              <a:gd name="T39" fmla="*/ 178 h 314"/>
              <a:gd name="T40" fmla="*/ 266 w 275"/>
              <a:gd name="T41" fmla="*/ 183 h 314"/>
              <a:gd name="T42" fmla="*/ 271 w 275"/>
              <a:gd name="T43" fmla="*/ 201 h 314"/>
              <a:gd name="T44" fmla="*/ 274 w 275"/>
              <a:gd name="T45" fmla="*/ 235 h 314"/>
              <a:gd name="T46" fmla="*/ 242 w 275"/>
              <a:gd name="T47" fmla="*/ 246 h 314"/>
              <a:gd name="T48" fmla="*/ 226 w 275"/>
              <a:gd name="T49" fmla="*/ 258 h 314"/>
              <a:gd name="T50" fmla="*/ 193 w 275"/>
              <a:gd name="T51" fmla="*/ 213 h 314"/>
              <a:gd name="T52" fmla="*/ 189 w 275"/>
              <a:gd name="T53" fmla="*/ 223 h 314"/>
              <a:gd name="T54" fmla="*/ 189 w 275"/>
              <a:gd name="T55" fmla="*/ 252 h 314"/>
              <a:gd name="T56" fmla="*/ 164 w 275"/>
              <a:gd name="T57" fmla="*/ 238 h 314"/>
              <a:gd name="T58" fmla="*/ 148 w 275"/>
              <a:gd name="T59" fmla="*/ 233 h 314"/>
              <a:gd name="T60" fmla="*/ 175 w 275"/>
              <a:gd name="T61" fmla="*/ 293 h 314"/>
              <a:gd name="T62" fmla="*/ 147 w 275"/>
              <a:gd name="T63" fmla="*/ 309 h 314"/>
              <a:gd name="T64" fmla="*/ 128 w 275"/>
              <a:gd name="T65" fmla="*/ 309 h 314"/>
              <a:gd name="T66" fmla="*/ 100 w 275"/>
              <a:gd name="T67" fmla="*/ 293 h 314"/>
              <a:gd name="T68" fmla="*/ 128 w 275"/>
              <a:gd name="T69" fmla="*/ 233 h 314"/>
              <a:gd name="T70" fmla="*/ 113 w 275"/>
              <a:gd name="T71" fmla="*/ 238 h 314"/>
              <a:gd name="T72" fmla="*/ 86 w 275"/>
              <a:gd name="T73" fmla="*/ 252 h 314"/>
              <a:gd name="T74" fmla="*/ 86 w 275"/>
              <a:gd name="T75" fmla="*/ 223 h 314"/>
              <a:gd name="T76" fmla="*/ 83 w 275"/>
              <a:gd name="T77" fmla="*/ 213 h 314"/>
              <a:gd name="T78" fmla="*/ 49 w 275"/>
              <a:gd name="T79" fmla="*/ 258 h 314"/>
              <a:gd name="T80" fmla="*/ 33 w 275"/>
              <a:gd name="T81" fmla="*/ 246 h 314"/>
              <a:gd name="T82" fmla="*/ 1 w 275"/>
              <a:gd name="T83" fmla="*/ 235 h 314"/>
              <a:gd name="T84" fmla="*/ 5 w 275"/>
              <a:gd name="T85" fmla="*/ 201 h 314"/>
              <a:gd name="T86" fmla="*/ 9 w 275"/>
              <a:gd name="T87" fmla="*/ 183 h 314"/>
              <a:gd name="T88" fmla="*/ 60 w 275"/>
              <a:gd name="T89" fmla="*/ 178 h 314"/>
              <a:gd name="T90" fmla="*/ 33 w 275"/>
              <a:gd name="T91" fmla="*/ 163 h 314"/>
              <a:gd name="T92" fmla="*/ 33 w 275"/>
              <a:gd name="T93" fmla="*/ 153 h 314"/>
              <a:gd name="T94" fmla="*/ 60 w 275"/>
              <a:gd name="T95" fmla="*/ 136 h 314"/>
              <a:gd name="T96" fmla="*/ 9 w 275"/>
              <a:gd name="T97" fmla="*/ 131 h 314"/>
              <a:gd name="T98" fmla="*/ 5 w 275"/>
              <a:gd name="T99" fmla="*/ 113 h 314"/>
              <a:gd name="T100" fmla="*/ 1 w 275"/>
              <a:gd name="T101" fmla="*/ 81 h 314"/>
              <a:gd name="T102" fmla="*/ 33 w 275"/>
              <a:gd name="T103" fmla="*/ 68 h 314"/>
              <a:gd name="T104" fmla="*/ 49 w 275"/>
              <a:gd name="T105" fmla="*/ 57 h 314"/>
              <a:gd name="T106" fmla="*/ 83 w 275"/>
              <a:gd name="T107" fmla="*/ 101 h 314"/>
              <a:gd name="T108" fmla="*/ 86 w 275"/>
              <a:gd name="T109" fmla="*/ 92 h 314"/>
              <a:gd name="T110" fmla="*/ 86 w 275"/>
              <a:gd name="T111" fmla="*/ 62 h 314"/>
              <a:gd name="T112" fmla="*/ 113 w 275"/>
              <a:gd name="T113" fmla="*/ 76 h 314"/>
              <a:gd name="T114" fmla="*/ 128 w 275"/>
              <a:gd name="T115" fmla="*/ 81 h 314"/>
              <a:gd name="T116" fmla="*/ 100 w 275"/>
              <a:gd name="T117" fmla="*/ 21 h 314"/>
              <a:gd name="T118" fmla="*/ 128 w 275"/>
              <a:gd name="T119" fmla="*/ 7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314">
                <a:moveTo>
                  <a:pt x="138" y="168"/>
                </a:moveTo>
                <a:lnTo>
                  <a:pt x="125" y="188"/>
                </a:lnTo>
                <a:lnTo>
                  <a:pt x="138" y="210"/>
                </a:lnTo>
                <a:lnTo>
                  <a:pt x="150" y="188"/>
                </a:lnTo>
                <a:lnTo>
                  <a:pt x="138" y="168"/>
                </a:lnTo>
                <a:close/>
                <a:moveTo>
                  <a:pt x="146" y="163"/>
                </a:moveTo>
                <a:lnTo>
                  <a:pt x="159" y="183"/>
                </a:lnTo>
                <a:lnTo>
                  <a:pt x="184" y="183"/>
                </a:lnTo>
                <a:lnTo>
                  <a:pt x="171" y="163"/>
                </a:lnTo>
                <a:lnTo>
                  <a:pt x="146" y="163"/>
                </a:lnTo>
                <a:close/>
                <a:moveTo>
                  <a:pt x="104" y="163"/>
                </a:moveTo>
                <a:lnTo>
                  <a:pt x="92" y="183"/>
                </a:lnTo>
                <a:lnTo>
                  <a:pt x="116" y="183"/>
                </a:lnTo>
                <a:lnTo>
                  <a:pt x="129" y="163"/>
                </a:lnTo>
                <a:lnTo>
                  <a:pt x="104" y="163"/>
                </a:lnTo>
                <a:close/>
                <a:moveTo>
                  <a:pt x="159" y="131"/>
                </a:moveTo>
                <a:lnTo>
                  <a:pt x="146" y="153"/>
                </a:lnTo>
                <a:lnTo>
                  <a:pt x="171" y="153"/>
                </a:lnTo>
                <a:lnTo>
                  <a:pt x="184" y="131"/>
                </a:lnTo>
                <a:lnTo>
                  <a:pt x="159" y="131"/>
                </a:lnTo>
                <a:close/>
                <a:moveTo>
                  <a:pt x="92" y="131"/>
                </a:moveTo>
                <a:lnTo>
                  <a:pt x="104" y="153"/>
                </a:lnTo>
                <a:lnTo>
                  <a:pt x="129" y="153"/>
                </a:lnTo>
                <a:lnTo>
                  <a:pt x="116" y="131"/>
                </a:lnTo>
                <a:lnTo>
                  <a:pt x="92" y="131"/>
                </a:lnTo>
                <a:close/>
                <a:moveTo>
                  <a:pt x="138" y="104"/>
                </a:moveTo>
                <a:lnTo>
                  <a:pt x="125" y="126"/>
                </a:lnTo>
                <a:lnTo>
                  <a:pt x="138" y="147"/>
                </a:lnTo>
                <a:lnTo>
                  <a:pt x="150" y="126"/>
                </a:lnTo>
                <a:lnTo>
                  <a:pt x="138" y="104"/>
                </a:lnTo>
                <a:close/>
                <a:moveTo>
                  <a:pt x="136" y="0"/>
                </a:moveTo>
                <a:lnTo>
                  <a:pt x="139" y="0"/>
                </a:lnTo>
                <a:lnTo>
                  <a:pt x="142" y="2"/>
                </a:lnTo>
                <a:lnTo>
                  <a:pt x="146" y="3"/>
                </a:lnTo>
                <a:lnTo>
                  <a:pt x="147" y="7"/>
                </a:lnTo>
                <a:lnTo>
                  <a:pt x="148" y="10"/>
                </a:lnTo>
                <a:lnTo>
                  <a:pt x="148" y="37"/>
                </a:lnTo>
                <a:lnTo>
                  <a:pt x="162" y="22"/>
                </a:lnTo>
                <a:lnTo>
                  <a:pt x="166" y="19"/>
                </a:lnTo>
                <a:lnTo>
                  <a:pt x="169" y="19"/>
                </a:lnTo>
                <a:lnTo>
                  <a:pt x="173" y="19"/>
                </a:lnTo>
                <a:lnTo>
                  <a:pt x="175" y="21"/>
                </a:lnTo>
                <a:lnTo>
                  <a:pt x="178" y="23"/>
                </a:lnTo>
                <a:lnTo>
                  <a:pt x="179" y="27"/>
                </a:lnTo>
                <a:lnTo>
                  <a:pt x="180" y="30"/>
                </a:lnTo>
                <a:lnTo>
                  <a:pt x="179" y="34"/>
                </a:lnTo>
                <a:lnTo>
                  <a:pt x="178" y="36"/>
                </a:lnTo>
                <a:lnTo>
                  <a:pt x="148" y="66"/>
                </a:lnTo>
                <a:lnTo>
                  <a:pt x="148" y="81"/>
                </a:lnTo>
                <a:lnTo>
                  <a:pt x="161" y="105"/>
                </a:lnTo>
                <a:lnTo>
                  <a:pt x="164" y="101"/>
                </a:lnTo>
                <a:lnTo>
                  <a:pt x="159" y="82"/>
                </a:lnTo>
                <a:lnTo>
                  <a:pt x="159" y="80"/>
                </a:lnTo>
                <a:lnTo>
                  <a:pt x="160" y="77"/>
                </a:lnTo>
                <a:lnTo>
                  <a:pt x="161" y="76"/>
                </a:lnTo>
                <a:lnTo>
                  <a:pt x="164" y="76"/>
                </a:lnTo>
                <a:lnTo>
                  <a:pt x="165" y="76"/>
                </a:lnTo>
                <a:lnTo>
                  <a:pt x="168" y="77"/>
                </a:lnTo>
                <a:lnTo>
                  <a:pt x="168" y="80"/>
                </a:lnTo>
                <a:lnTo>
                  <a:pt x="171" y="90"/>
                </a:lnTo>
                <a:lnTo>
                  <a:pt x="186" y="64"/>
                </a:lnTo>
                <a:lnTo>
                  <a:pt x="187" y="63"/>
                </a:lnTo>
                <a:lnTo>
                  <a:pt x="189" y="62"/>
                </a:lnTo>
                <a:lnTo>
                  <a:pt x="192" y="62"/>
                </a:lnTo>
                <a:lnTo>
                  <a:pt x="193" y="63"/>
                </a:lnTo>
                <a:lnTo>
                  <a:pt x="194" y="64"/>
                </a:lnTo>
                <a:lnTo>
                  <a:pt x="194" y="67"/>
                </a:lnTo>
                <a:lnTo>
                  <a:pt x="194" y="69"/>
                </a:lnTo>
                <a:lnTo>
                  <a:pt x="179" y="95"/>
                </a:lnTo>
                <a:lnTo>
                  <a:pt x="189" y="92"/>
                </a:lnTo>
                <a:lnTo>
                  <a:pt x="192" y="92"/>
                </a:lnTo>
                <a:lnTo>
                  <a:pt x="194" y="92"/>
                </a:lnTo>
                <a:lnTo>
                  <a:pt x="196" y="95"/>
                </a:lnTo>
                <a:lnTo>
                  <a:pt x="196" y="96"/>
                </a:lnTo>
                <a:lnTo>
                  <a:pt x="196" y="99"/>
                </a:lnTo>
                <a:lnTo>
                  <a:pt x="194" y="100"/>
                </a:lnTo>
                <a:lnTo>
                  <a:pt x="193" y="101"/>
                </a:lnTo>
                <a:lnTo>
                  <a:pt x="173" y="106"/>
                </a:lnTo>
                <a:lnTo>
                  <a:pt x="170" y="110"/>
                </a:lnTo>
                <a:lnTo>
                  <a:pt x="198" y="110"/>
                </a:lnTo>
                <a:lnTo>
                  <a:pt x="212" y="103"/>
                </a:lnTo>
                <a:lnTo>
                  <a:pt x="223" y="63"/>
                </a:lnTo>
                <a:lnTo>
                  <a:pt x="224" y="59"/>
                </a:lnTo>
                <a:lnTo>
                  <a:pt x="226" y="57"/>
                </a:lnTo>
                <a:lnTo>
                  <a:pt x="230" y="55"/>
                </a:lnTo>
                <a:lnTo>
                  <a:pt x="233" y="55"/>
                </a:lnTo>
                <a:lnTo>
                  <a:pt x="237" y="57"/>
                </a:lnTo>
                <a:lnTo>
                  <a:pt x="239" y="58"/>
                </a:lnTo>
                <a:lnTo>
                  <a:pt x="242" y="60"/>
                </a:lnTo>
                <a:lnTo>
                  <a:pt x="242" y="64"/>
                </a:lnTo>
                <a:lnTo>
                  <a:pt x="242" y="68"/>
                </a:lnTo>
                <a:lnTo>
                  <a:pt x="237" y="89"/>
                </a:lnTo>
                <a:lnTo>
                  <a:pt x="260" y="74"/>
                </a:lnTo>
                <a:lnTo>
                  <a:pt x="264" y="73"/>
                </a:lnTo>
                <a:lnTo>
                  <a:pt x="267" y="73"/>
                </a:lnTo>
                <a:lnTo>
                  <a:pt x="270" y="76"/>
                </a:lnTo>
                <a:lnTo>
                  <a:pt x="273" y="77"/>
                </a:lnTo>
                <a:lnTo>
                  <a:pt x="274" y="81"/>
                </a:lnTo>
                <a:lnTo>
                  <a:pt x="275" y="83"/>
                </a:lnTo>
                <a:lnTo>
                  <a:pt x="275" y="87"/>
                </a:lnTo>
                <a:lnTo>
                  <a:pt x="273" y="90"/>
                </a:lnTo>
                <a:lnTo>
                  <a:pt x="270" y="92"/>
                </a:lnTo>
                <a:lnTo>
                  <a:pt x="247" y="106"/>
                </a:lnTo>
                <a:lnTo>
                  <a:pt x="267" y="112"/>
                </a:lnTo>
                <a:lnTo>
                  <a:pt x="271" y="113"/>
                </a:lnTo>
                <a:lnTo>
                  <a:pt x="274" y="115"/>
                </a:lnTo>
                <a:lnTo>
                  <a:pt x="274" y="119"/>
                </a:lnTo>
                <a:lnTo>
                  <a:pt x="275" y="122"/>
                </a:lnTo>
                <a:lnTo>
                  <a:pt x="274" y="126"/>
                </a:lnTo>
                <a:lnTo>
                  <a:pt x="271" y="128"/>
                </a:lnTo>
                <a:lnTo>
                  <a:pt x="269" y="131"/>
                </a:lnTo>
                <a:lnTo>
                  <a:pt x="266" y="131"/>
                </a:lnTo>
                <a:lnTo>
                  <a:pt x="262" y="131"/>
                </a:lnTo>
                <a:lnTo>
                  <a:pt x="221" y="121"/>
                </a:lnTo>
                <a:lnTo>
                  <a:pt x="209" y="128"/>
                </a:lnTo>
                <a:lnTo>
                  <a:pt x="194" y="153"/>
                </a:lnTo>
                <a:lnTo>
                  <a:pt x="198" y="153"/>
                </a:lnTo>
                <a:lnTo>
                  <a:pt x="214" y="137"/>
                </a:lnTo>
                <a:lnTo>
                  <a:pt x="216" y="136"/>
                </a:lnTo>
                <a:lnTo>
                  <a:pt x="219" y="136"/>
                </a:lnTo>
                <a:lnTo>
                  <a:pt x="220" y="137"/>
                </a:lnTo>
                <a:lnTo>
                  <a:pt x="221" y="140"/>
                </a:lnTo>
                <a:lnTo>
                  <a:pt x="221" y="142"/>
                </a:lnTo>
                <a:lnTo>
                  <a:pt x="220" y="145"/>
                </a:lnTo>
                <a:lnTo>
                  <a:pt x="212" y="153"/>
                </a:lnTo>
                <a:lnTo>
                  <a:pt x="242" y="153"/>
                </a:lnTo>
                <a:lnTo>
                  <a:pt x="244" y="153"/>
                </a:lnTo>
                <a:lnTo>
                  <a:pt x="246" y="154"/>
                </a:lnTo>
                <a:lnTo>
                  <a:pt x="247" y="156"/>
                </a:lnTo>
                <a:lnTo>
                  <a:pt x="247" y="158"/>
                </a:lnTo>
                <a:lnTo>
                  <a:pt x="246" y="160"/>
                </a:lnTo>
                <a:lnTo>
                  <a:pt x="244" y="162"/>
                </a:lnTo>
                <a:lnTo>
                  <a:pt x="242" y="163"/>
                </a:lnTo>
                <a:lnTo>
                  <a:pt x="212" y="163"/>
                </a:lnTo>
                <a:lnTo>
                  <a:pt x="220" y="169"/>
                </a:lnTo>
                <a:lnTo>
                  <a:pt x="221" y="172"/>
                </a:lnTo>
                <a:lnTo>
                  <a:pt x="221" y="174"/>
                </a:lnTo>
                <a:lnTo>
                  <a:pt x="220" y="177"/>
                </a:lnTo>
                <a:lnTo>
                  <a:pt x="219" y="178"/>
                </a:lnTo>
                <a:lnTo>
                  <a:pt x="216" y="178"/>
                </a:lnTo>
                <a:lnTo>
                  <a:pt x="214" y="177"/>
                </a:lnTo>
                <a:lnTo>
                  <a:pt x="198" y="163"/>
                </a:lnTo>
                <a:lnTo>
                  <a:pt x="194" y="163"/>
                </a:lnTo>
                <a:lnTo>
                  <a:pt x="209" y="187"/>
                </a:lnTo>
                <a:lnTo>
                  <a:pt x="221" y="195"/>
                </a:lnTo>
                <a:lnTo>
                  <a:pt x="262" y="183"/>
                </a:lnTo>
                <a:lnTo>
                  <a:pt x="266" y="183"/>
                </a:lnTo>
                <a:lnTo>
                  <a:pt x="269" y="185"/>
                </a:lnTo>
                <a:lnTo>
                  <a:pt x="271" y="186"/>
                </a:lnTo>
                <a:lnTo>
                  <a:pt x="274" y="190"/>
                </a:lnTo>
                <a:lnTo>
                  <a:pt x="275" y="192"/>
                </a:lnTo>
                <a:lnTo>
                  <a:pt x="274" y="196"/>
                </a:lnTo>
                <a:lnTo>
                  <a:pt x="274" y="199"/>
                </a:lnTo>
                <a:lnTo>
                  <a:pt x="271" y="201"/>
                </a:lnTo>
                <a:lnTo>
                  <a:pt x="267" y="203"/>
                </a:lnTo>
                <a:lnTo>
                  <a:pt x="247" y="209"/>
                </a:lnTo>
                <a:lnTo>
                  <a:pt x="270" y="222"/>
                </a:lnTo>
                <a:lnTo>
                  <a:pt x="273" y="224"/>
                </a:lnTo>
                <a:lnTo>
                  <a:pt x="275" y="228"/>
                </a:lnTo>
                <a:lnTo>
                  <a:pt x="275" y="231"/>
                </a:lnTo>
                <a:lnTo>
                  <a:pt x="274" y="235"/>
                </a:lnTo>
                <a:lnTo>
                  <a:pt x="273" y="237"/>
                </a:lnTo>
                <a:lnTo>
                  <a:pt x="270" y="240"/>
                </a:lnTo>
                <a:lnTo>
                  <a:pt x="267" y="241"/>
                </a:lnTo>
                <a:lnTo>
                  <a:pt x="264" y="241"/>
                </a:lnTo>
                <a:lnTo>
                  <a:pt x="260" y="240"/>
                </a:lnTo>
                <a:lnTo>
                  <a:pt x="237" y="226"/>
                </a:lnTo>
                <a:lnTo>
                  <a:pt x="242" y="246"/>
                </a:lnTo>
                <a:lnTo>
                  <a:pt x="242" y="250"/>
                </a:lnTo>
                <a:lnTo>
                  <a:pt x="242" y="254"/>
                </a:lnTo>
                <a:lnTo>
                  <a:pt x="239" y="256"/>
                </a:lnTo>
                <a:lnTo>
                  <a:pt x="237" y="258"/>
                </a:lnTo>
                <a:lnTo>
                  <a:pt x="233" y="259"/>
                </a:lnTo>
                <a:lnTo>
                  <a:pt x="230" y="259"/>
                </a:lnTo>
                <a:lnTo>
                  <a:pt x="226" y="258"/>
                </a:lnTo>
                <a:lnTo>
                  <a:pt x="224" y="255"/>
                </a:lnTo>
                <a:lnTo>
                  <a:pt x="223" y="252"/>
                </a:lnTo>
                <a:lnTo>
                  <a:pt x="212" y="211"/>
                </a:lnTo>
                <a:lnTo>
                  <a:pt x="198" y="204"/>
                </a:lnTo>
                <a:lnTo>
                  <a:pt x="170" y="204"/>
                </a:lnTo>
                <a:lnTo>
                  <a:pt x="173" y="208"/>
                </a:lnTo>
                <a:lnTo>
                  <a:pt x="193" y="213"/>
                </a:lnTo>
                <a:lnTo>
                  <a:pt x="194" y="214"/>
                </a:lnTo>
                <a:lnTo>
                  <a:pt x="196" y="215"/>
                </a:lnTo>
                <a:lnTo>
                  <a:pt x="196" y="218"/>
                </a:lnTo>
                <a:lnTo>
                  <a:pt x="196" y="220"/>
                </a:lnTo>
                <a:lnTo>
                  <a:pt x="194" y="222"/>
                </a:lnTo>
                <a:lnTo>
                  <a:pt x="192" y="223"/>
                </a:lnTo>
                <a:lnTo>
                  <a:pt x="189" y="223"/>
                </a:lnTo>
                <a:lnTo>
                  <a:pt x="179" y="220"/>
                </a:lnTo>
                <a:lnTo>
                  <a:pt x="194" y="245"/>
                </a:lnTo>
                <a:lnTo>
                  <a:pt x="194" y="247"/>
                </a:lnTo>
                <a:lnTo>
                  <a:pt x="194" y="250"/>
                </a:lnTo>
                <a:lnTo>
                  <a:pt x="193" y="251"/>
                </a:lnTo>
                <a:lnTo>
                  <a:pt x="192" y="252"/>
                </a:lnTo>
                <a:lnTo>
                  <a:pt x="189" y="252"/>
                </a:lnTo>
                <a:lnTo>
                  <a:pt x="187" y="252"/>
                </a:lnTo>
                <a:lnTo>
                  <a:pt x="186" y="250"/>
                </a:lnTo>
                <a:lnTo>
                  <a:pt x="171" y="226"/>
                </a:lnTo>
                <a:lnTo>
                  <a:pt x="168" y="236"/>
                </a:lnTo>
                <a:lnTo>
                  <a:pt x="168" y="237"/>
                </a:lnTo>
                <a:lnTo>
                  <a:pt x="165" y="238"/>
                </a:lnTo>
                <a:lnTo>
                  <a:pt x="164" y="238"/>
                </a:lnTo>
                <a:lnTo>
                  <a:pt x="161" y="237"/>
                </a:lnTo>
                <a:lnTo>
                  <a:pt x="160" y="237"/>
                </a:lnTo>
                <a:lnTo>
                  <a:pt x="159" y="235"/>
                </a:lnTo>
                <a:lnTo>
                  <a:pt x="159" y="232"/>
                </a:lnTo>
                <a:lnTo>
                  <a:pt x="164" y="213"/>
                </a:lnTo>
                <a:lnTo>
                  <a:pt x="161" y="209"/>
                </a:lnTo>
                <a:lnTo>
                  <a:pt x="148" y="233"/>
                </a:lnTo>
                <a:lnTo>
                  <a:pt x="148" y="249"/>
                </a:lnTo>
                <a:lnTo>
                  <a:pt x="178" y="278"/>
                </a:lnTo>
                <a:lnTo>
                  <a:pt x="179" y="282"/>
                </a:lnTo>
                <a:lnTo>
                  <a:pt x="180" y="284"/>
                </a:lnTo>
                <a:lnTo>
                  <a:pt x="179" y="288"/>
                </a:lnTo>
                <a:lnTo>
                  <a:pt x="178" y="291"/>
                </a:lnTo>
                <a:lnTo>
                  <a:pt x="175" y="293"/>
                </a:lnTo>
                <a:lnTo>
                  <a:pt x="173" y="295"/>
                </a:lnTo>
                <a:lnTo>
                  <a:pt x="169" y="296"/>
                </a:lnTo>
                <a:lnTo>
                  <a:pt x="166" y="295"/>
                </a:lnTo>
                <a:lnTo>
                  <a:pt x="162" y="292"/>
                </a:lnTo>
                <a:lnTo>
                  <a:pt x="148" y="277"/>
                </a:lnTo>
                <a:lnTo>
                  <a:pt x="148" y="305"/>
                </a:lnTo>
                <a:lnTo>
                  <a:pt x="147" y="309"/>
                </a:lnTo>
                <a:lnTo>
                  <a:pt x="146" y="311"/>
                </a:lnTo>
                <a:lnTo>
                  <a:pt x="142" y="313"/>
                </a:lnTo>
                <a:lnTo>
                  <a:pt x="139" y="314"/>
                </a:lnTo>
                <a:lnTo>
                  <a:pt x="136" y="314"/>
                </a:lnTo>
                <a:lnTo>
                  <a:pt x="133" y="313"/>
                </a:lnTo>
                <a:lnTo>
                  <a:pt x="130" y="311"/>
                </a:lnTo>
                <a:lnTo>
                  <a:pt x="128" y="309"/>
                </a:lnTo>
                <a:lnTo>
                  <a:pt x="128" y="305"/>
                </a:lnTo>
                <a:lnTo>
                  <a:pt x="128" y="277"/>
                </a:lnTo>
                <a:lnTo>
                  <a:pt x="113" y="292"/>
                </a:lnTo>
                <a:lnTo>
                  <a:pt x="109" y="295"/>
                </a:lnTo>
                <a:lnTo>
                  <a:pt x="106" y="296"/>
                </a:lnTo>
                <a:lnTo>
                  <a:pt x="102" y="295"/>
                </a:lnTo>
                <a:lnTo>
                  <a:pt x="100" y="293"/>
                </a:lnTo>
                <a:lnTo>
                  <a:pt x="97" y="291"/>
                </a:lnTo>
                <a:lnTo>
                  <a:pt x="96" y="288"/>
                </a:lnTo>
                <a:lnTo>
                  <a:pt x="95" y="284"/>
                </a:lnTo>
                <a:lnTo>
                  <a:pt x="96" y="282"/>
                </a:lnTo>
                <a:lnTo>
                  <a:pt x="98" y="278"/>
                </a:lnTo>
                <a:lnTo>
                  <a:pt x="128" y="249"/>
                </a:lnTo>
                <a:lnTo>
                  <a:pt x="128" y="233"/>
                </a:lnTo>
                <a:lnTo>
                  <a:pt x="114" y="209"/>
                </a:lnTo>
                <a:lnTo>
                  <a:pt x="111" y="213"/>
                </a:lnTo>
                <a:lnTo>
                  <a:pt x="116" y="232"/>
                </a:lnTo>
                <a:lnTo>
                  <a:pt x="116" y="235"/>
                </a:lnTo>
                <a:lnTo>
                  <a:pt x="116" y="237"/>
                </a:lnTo>
                <a:lnTo>
                  <a:pt x="114" y="237"/>
                </a:lnTo>
                <a:lnTo>
                  <a:pt x="113" y="238"/>
                </a:lnTo>
                <a:lnTo>
                  <a:pt x="110" y="238"/>
                </a:lnTo>
                <a:lnTo>
                  <a:pt x="109" y="237"/>
                </a:lnTo>
                <a:lnTo>
                  <a:pt x="107" y="236"/>
                </a:lnTo>
                <a:lnTo>
                  <a:pt x="105" y="226"/>
                </a:lnTo>
                <a:lnTo>
                  <a:pt x="90" y="250"/>
                </a:lnTo>
                <a:lnTo>
                  <a:pt x="88" y="252"/>
                </a:lnTo>
                <a:lnTo>
                  <a:pt x="86" y="252"/>
                </a:lnTo>
                <a:lnTo>
                  <a:pt x="84" y="252"/>
                </a:lnTo>
                <a:lnTo>
                  <a:pt x="82" y="251"/>
                </a:lnTo>
                <a:lnTo>
                  <a:pt x="81" y="250"/>
                </a:lnTo>
                <a:lnTo>
                  <a:pt x="81" y="247"/>
                </a:lnTo>
                <a:lnTo>
                  <a:pt x="81" y="245"/>
                </a:lnTo>
                <a:lnTo>
                  <a:pt x="96" y="220"/>
                </a:lnTo>
                <a:lnTo>
                  <a:pt x="86" y="223"/>
                </a:lnTo>
                <a:lnTo>
                  <a:pt x="83" y="223"/>
                </a:lnTo>
                <a:lnTo>
                  <a:pt x="81" y="222"/>
                </a:lnTo>
                <a:lnTo>
                  <a:pt x="79" y="220"/>
                </a:lnTo>
                <a:lnTo>
                  <a:pt x="79" y="218"/>
                </a:lnTo>
                <a:lnTo>
                  <a:pt x="79" y="215"/>
                </a:lnTo>
                <a:lnTo>
                  <a:pt x="81" y="214"/>
                </a:lnTo>
                <a:lnTo>
                  <a:pt x="83" y="213"/>
                </a:lnTo>
                <a:lnTo>
                  <a:pt x="102" y="208"/>
                </a:lnTo>
                <a:lnTo>
                  <a:pt x="105" y="204"/>
                </a:lnTo>
                <a:lnTo>
                  <a:pt x="77" y="204"/>
                </a:lnTo>
                <a:lnTo>
                  <a:pt x="64" y="211"/>
                </a:lnTo>
                <a:lnTo>
                  <a:pt x="52" y="252"/>
                </a:lnTo>
                <a:lnTo>
                  <a:pt x="51" y="255"/>
                </a:lnTo>
                <a:lnTo>
                  <a:pt x="49" y="258"/>
                </a:lnTo>
                <a:lnTo>
                  <a:pt x="46" y="259"/>
                </a:lnTo>
                <a:lnTo>
                  <a:pt x="42" y="259"/>
                </a:lnTo>
                <a:lnTo>
                  <a:pt x="38" y="258"/>
                </a:lnTo>
                <a:lnTo>
                  <a:pt x="36" y="256"/>
                </a:lnTo>
                <a:lnTo>
                  <a:pt x="34" y="254"/>
                </a:lnTo>
                <a:lnTo>
                  <a:pt x="33" y="250"/>
                </a:lnTo>
                <a:lnTo>
                  <a:pt x="33" y="246"/>
                </a:lnTo>
                <a:lnTo>
                  <a:pt x="38" y="226"/>
                </a:lnTo>
                <a:lnTo>
                  <a:pt x="15" y="240"/>
                </a:lnTo>
                <a:lnTo>
                  <a:pt x="11" y="241"/>
                </a:lnTo>
                <a:lnTo>
                  <a:pt x="9" y="241"/>
                </a:lnTo>
                <a:lnTo>
                  <a:pt x="5" y="240"/>
                </a:lnTo>
                <a:lnTo>
                  <a:pt x="2" y="237"/>
                </a:lnTo>
                <a:lnTo>
                  <a:pt x="1" y="235"/>
                </a:lnTo>
                <a:lnTo>
                  <a:pt x="0" y="231"/>
                </a:lnTo>
                <a:lnTo>
                  <a:pt x="1" y="228"/>
                </a:lnTo>
                <a:lnTo>
                  <a:pt x="2" y="224"/>
                </a:lnTo>
                <a:lnTo>
                  <a:pt x="5" y="222"/>
                </a:lnTo>
                <a:lnTo>
                  <a:pt x="28" y="209"/>
                </a:lnTo>
                <a:lnTo>
                  <a:pt x="8" y="203"/>
                </a:lnTo>
                <a:lnTo>
                  <a:pt x="5" y="201"/>
                </a:lnTo>
                <a:lnTo>
                  <a:pt x="2" y="199"/>
                </a:lnTo>
                <a:lnTo>
                  <a:pt x="1" y="196"/>
                </a:lnTo>
                <a:lnTo>
                  <a:pt x="1" y="192"/>
                </a:lnTo>
                <a:lnTo>
                  <a:pt x="1" y="190"/>
                </a:lnTo>
                <a:lnTo>
                  <a:pt x="4" y="186"/>
                </a:lnTo>
                <a:lnTo>
                  <a:pt x="6" y="185"/>
                </a:lnTo>
                <a:lnTo>
                  <a:pt x="9" y="183"/>
                </a:lnTo>
                <a:lnTo>
                  <a:pt x="14" y="183"/>
                </a:lnTo>
                <a:lnTo>
                  <a:pt x="54" y="195"/>
                </a:lnTo>
                <a:lnTo>
                  <a:pt x="66" y="187"/>
                </a:lnTo>
                <a:lnTo>
                  <a:pt x="81" y="163"/>
                </a:lnTo>
                <a:lnTo>
                  <a:pt x="77" y="163"/>
                </a:lnTo>
                <a:lnTo>
                  <a:pt x="63" y="177"/>
                </a:lnTo>
                <a:lnTo>
                  <a:pt x="60" y="178"/>
                </a:lnTo>
                <a:lnTo>
                  <a:pt x="58" y="178"/>
                </a:lnTo>
                <a:lnTo>
                  <a:pt x="55" y="177"/>
                </a:lnTo>
                <a:lnTo>
                  <a:pt x="54" y="174"/>
                </a:lnTo>
                <a:lnTo>
                  <a:pt x="54" y="172"/>
                </a:lnTo>
                <a:lnTo>
                  <a:pt x="55" y="169"/>
                </a:lnTo>
                <a:lnTo>
                  <a:pt x="63" y="163"/>
                </a:lnTo>
                <a:lnTo>
                  <a:pt x="33" y="163"/>
                </a:lnTo>
                <a:lnTo>
                  <a:pt x="31" y="162"/>
                </a:lnTo>
                <a:lnTo>
                  <a:pt x="29" y="160"/>
                </a:lnTo>
                <a:lnTo>
                  <a:pt x="28" y="158"/>
                </a:lnTo>
                <a:lnTo>
                  <a:pt x="28" y="156"/>
                </a:lnTo>
                <a:lnTo>
                  <a:pt x="29" y="154"/>
                </a:lnTo>
                <a:lnTo>
                  <a:pt x="31" y="153"/>
                </a:lnTo>
                <a:lnTo>
                  <a:pt x="33" y="153"/>
                </a:lnTo>
                <a:lnTo>
                  <a:pt x="63" y="153"/>
                </a:lnTo>
                <a:lnTo>
                  <a:pt x="55" y="145"/>
                </a:lnTo>
                <a:lnTo>
                  <a:pt x="54" y="142"/>
                </a:lnTo>
                <a:lnTo>
                  <a:pt x="54" y="140"/>
                </a:lnTo>
                <a:lnTo>
                  <a:pt x="55" y="137"/>
                </a:lnTo>
                <a:lnTo>
                  <a:pt x="58" y="136"/>
                </a:lnTo>
                <a:lnTo>
                  <a:pt x="60" y="136"/>
                </a:lnTo>
                <a:lnTo>
                  <a:pt x="63" y="137"/>
                </a:lnTo>
                <a:lnTo>
                  <a:pt x="77" y="153"/>
                </a:lnTo>
                <a:lnTo>
                  <a:pt x="81" y="153"/>
                </a:lnTo>
                <a:lnTo>
                  <a:pt x="66" y="128"/>
                </a:lnTo>
                <a:lnTo>
                  <a:pt x="54" y="121"/>
                </a:lnTo>
                <a:lnTo>
                  <a:pt x="14" y="131"/>
                </a:lnTo>
                <a:lnTo>
                  <a:pt x="9" y="131"/>
                </a:lnTo>
                <a:lnTo>
                  <a:pt x="6" y="131"/>
                </a:lnTo>
                <a:lnTo>
                  <a:pt x="4" y="128"/>
                </a:lnTo>
                <a:lnTo>
                  <a:pt x="1" y="126"/>
                </a:lnTo>
                <a:lnTo>
                  <a:pt x="1" y="122"/>
                </a:lnTo>
                <a:lnTo>
                  <a:pt x="1" y="119"/>
                </a:lnTo>
                <a:lnTo>
                  <a:pt x="2" y="115"/>
                </a:lnTo>
                <a:lnTo>
                  <a:pt x="5" y="113"/>
                </a:lnTo>
                <a:lnTo>
                  <a:pt x="8" y="112"/>
                </a:lnTo>
                <a:lnTo>
                  <a:pt x="28" y="106"/>
                </a:lnTo>
                <a:lnTo>
                  <a:pt x="5" y="92"/>
                </a:lnTo>
                <a:lnTo>
                  <a:pt x="2" y="90"/>
                </a:lnTo>
                <a:lnTo>
                  <a:pt x="1" y="87"/>
                </a:lnTo>
                <a:lnTo>
                  <a:pt x="0" y="83"/>
                </a:lnTo>
                <a:lnTo>
                  <a:pt x="1" y="81"/>
                </a:lnTo>
                <a:lnTo>
                  <a:pt x="2" y="77"/>
                </a:lnTo>
                <a:lnTo>
                  <a:pt x="5" y="76"/>
                </a:lnTo>
                <a:lnTo>
                  <a:pt x="9" y="73"/>
                </a:lnTo>
                <a:lnTo>
                  <a:pt x="11" y="73"/>
                </a:lnTo>
                <a:lnTo>
                  <a:pt x="15" y="74"/>
                </a:lnTo>
                <a:lnTo>
                  <a:pt x="38" y="89"/>
                </a:lnTo>
                <a:lnTo>
                  <a:pt x="33" y="68"/>
                </a:lnTo>
                <a:lnTo>
                  <a:pt x="33" y="64"/>
                </a:lnTo>
                <a:lnTo>
                  <a:pt x="34" y="60"/>
                </a:lnTo>
                <a:lnTo>
                  <a:pt x="36" y="58"/>
                </a:lnTo>
                <a:lnTo>
                  <a:pt x="38" y="57"/>
                </a:lnTo>
                <a:lnTo>
                  <a:pt x="42" y="55"/>
                </a:lnTo>
                <a:lnTo>
                  <a:pt x="46" y="55"/>
                </a:lnTo>
                <a:lnTo>
                  <a:pt x="49" y="57"/>
                </a:lnTo>
                <a:lnTo>
                  <a:pt x="51" y="59"/>
                </a:lnTo>
                <a:lnTo>
                  <a:pt x="52" y="63"/>
                </a:lnTo>
                <a:lnTo>
                  <a:pt x="64" y="103"/>
                </a:lnTo>
                <a:lnTo>
                  <a:pt x="77" y="110"/>
                </a:lnTo>
                <a:lnTo>
                  <a:pt x="105" y="110"/>
                </a:lnTo>
                <a:lnTo>
                  <a:pt x="102" y="106"/>
                </a:lnTo>
                <a:lnTo>
                  <a:pt x="83" y="101"/>
                </a:lnTo>
                <a:lnTo>
                  <a:pt x="81" y="100"/>
                </a:lnTo>
                <a:lnTo>
                  <a:pt x="79" y="99"/>
                </a:lnTo>
                <a:lnTo>
                  <a:pt x="79" y="96"/>
                </a:lnTo>
                <a:lnTo>
                  <a:pt x="79" y="95"/>
                </a:lnTo>
                <a:lnTo>
                  <a:pt x="81" y="92"/>
                </a:lnTo>
                <a:lnTo>
                  <a:pt x="83" y="92"/>
                </a:lnTo>
                <a:lnTo>
                  <a:pt x="86" y="92"/>
                </a:lnTo>
                <a:lnTo>
                  <a:pt x="96" y="95"/>
                </a:lnTo>
                <a:lnTo>
                  <a:pt x="81" y="69"/>
                </a:lnTo>
                <a:lnTo>
                  <a:pt x="81" y="67"/>
                </a:lnTo>
                <a:lnTo>
                  <a:pt x="81" y="64"/>
                </a:lnTo>
                <a:lnTo>
                  <a:pt x="82" y="63"/>
                </a:lnTo>
                <a:lnTo>
                  <a:pt x="84" y="62"/>
                </a:lnTo>
                <a:lnTo>
                  <a:pt x="86" y="62"/>
                </a:lnTo>
                <a:lnTo>
                  <a:pt x="88" y="63"/>
                </a:lnTo>
                <a:lnTo>
                  <a:pt x="90" y="64"/>
                </a:lnTo>
                <a:lnTo>
                  <a:pt x="105" y="90"/>
                </a:lnTo>
                <a:lnTo>
                  <a:pt x="107" y="80"/>
                </a:lnTo>
                <a:lnTo>
                  <a:pt x="109" y="77"/>
                </a:lnTo>
                <a:lnTo>
                  <a:pt x="110" y="76"/>
                </a:lnTo>
                <a:lnTo>
                  <a:pt x="113" y="76"/>
                </a:lnTo>
                <a:lnTo>
                  <a:pt x="114" y="76"/>
                </a:lnTo>
                <a:lnTo>
                  <a:pt x="116" y="77"/>
                </a:lnTo>
                <a:lnTo>
                  <a:pt x="116" y="80"/>
                </a:lnTo>
                <a:lnTo>
                  <a:pt x="116" y="82"/>
                </a:lnTo>
                <a:lnTo>
                  <a:pt x="111" y="101"/>
                </a:lnTo>
                <a:lnTo>
                  <a:pt x="114" y="105"/>
                </a:lnTo>
                <a:lnTo>
                  <a:pt x="128" y="81"/>
                </a:lnTo>
                <a:lnTo>
                  <a:pt x="128" y="66"/>
                </a:lnTo>
                <a:lnTo>
                  <a:pt x="98" y="36"/>
                </a:lnTo>
                <a:lnTo>
                  <a:pt x="96" y="34"/>
                </a:lnTo>
                <a:lnTo>
                  <a:pt x="95" y="30"/>
                </a:lnTo>
                <a:lnTo>
                  <a:pt x="96" y="27"/>
                </a:lnTo>
                <a:lnTo>
                  <a:pt x="97" y="23"/>
                </a:lnTo>
                <a:lnTo>
                  <a:pt x="100" y="21"/>
                </a:lnTo>
                <a:lnTo>
                  <a:pt x="102" y="19"/>
                </a:lnTo>
                <a:lnTo>
                  <a:pt x="106" y="19"/>
                </a:lnTo>
                <a:lnTo>
                  <a:pt x="109" y="19"/>
                </a:lnTo>
                <a:lnTo>
                  <a:pt x="113" y="22"/>
                </a:lnTo>
                <a:lnTo>
                  <a:pt x="128" y="37"/>
                </a:lnTo>
                <a:lnTo>
                  <a:pt x="128" y="10"/>
                </a:lnTo>
                <a:lnTo>
                  <a:pt x="128" y="7"/>
                </a:lnTo>
                <a:lnTo>
                  <a:pt x="130" y="3"/>
                </a:lnTo>
                <a:lnTo>
                  <a:pt x="133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4" name="Freeform 13"/>
          <p:cNvSpPr>
            <a:spLocks noEditPoints="1"/>
          </p:cNvSpPr>
          <p:nvPr/>
        </p:nvSpPr>
        <p:spPr bwMode="auto">
          <a:xfrm>
            <a:off x="5443534" y="2266018"/>
            <a:ext cx="260569" cy="297523"/>
          </a:xfrm>
          <a:custGeom>
            <a:avLst/>
            <a:gdLst>
              <a:gd name="T0" fmla="*/ 159 w 275"/>
              <a:gd name="T1" fmla="*/ 183 h 314"/>
              <a:gd name="T2" fmla="*/ 129 w 275"/>
              <a:gd name="T3" fmla="*/ 163 h 314"/>
              <a:gd name="T4" fmla="*/ 92 w 275"/>
              <a:gd name="T5" fmla="*/ 131 h 314"/>
              <a:gd name="T6" fmla="*/ 138 w 275"/>
              <a:gd name="T7" fmla="*/ 147 h 314"/>
              <a:gd name="T8" fmla="*/ 147 w 275"/>
              <a:gd name="T9" fmla="*/ 7 h 314"/>
              <a:gd name="T10" fmla="*/ 175 w 275"/>
              <a:gd name="T11" fmla="*/ 21 h 314"/>
              <a:gd name="T12" fmla="*/ 148 w 275"/>
              <a:gd name="T13" fmla="*/ 81 h 314"/>
              <a:gd name="T14" fmla="*/ 164 w 275"/>
              <a:gd name="T15" fmla="*/ 76 h 314"/>
              <a:gd name="T16" fmla="*/ 189 w 275"/>
              <a:gd name="T17" fmla="*/ 62 h 314"/>
              <a:gd name="T18" fmla="*/ 189 w 275"/>
              <a:gd name="T19" fmla="*/ 92 h 314"/>
              <a:gd name="T20" fmla="*/ 193 w 275"/>
              <a:gd name="T21" fmla="*/ 101 h 314"/>
              <a:gd name="T22" fmla="*/ 226 w 275"/>
              <a:gd name="T23" fmla="*/ 57 h 314"/>
              <a:gd name="T24" fmla="*/ 242 w 275"/>
              <a:gd name="T25" fmla="*/ 68 h 314"/>
              <a:gd name="T26" fmla="*/ 274 w 275"/>
              <a:gd name="T27" fmla="*/ 81 h 314"/>
              <a:gd name="T28" fmla="*/ 271 w 275"/>
              <a:gd name="T29" fmla="*/ 113 h 314"/>
              <a:gd name="T30" fmla="*/ 266 w 275"/>
              <a:gd name="T31" fmla="*/ 131 h 314"/>
              <a:gd name="T32" fmla="*/ 216 w 275"/>
              <a:gd name="T33" fmla="*/ 136 h 314"/>
              <a:gd name="T34" fmla="*/ 242 w 275"/>
              <a:gd name="T35" fmla="*/ 153 h 314"/>
              <a:gd name="T36" fmla="*/ 242 w 275"/>
              <a:gd name="T37" fmla="*/ 163 h 314"/>
              <a:gd name="T38" fmla="*/ 216 w 275"/>
              <a:gd name="T39" fmla="*/ 178 h 314"/>
              <a:gd name="T40" fmla="*/ 266 w 275"/>
              <a:gd name="T41" fmla="*/ 183 h 314"/>
              <a:gd name="T42" fmla="*/ 271 w 275"/>
              <a:gd name="T43" fmla="*/ 201 h 314"/>
              <a:gd name="T44" fmla="*/ 274 w 275"/>
              <a:gd name="T45" fmla="*/ 235 h 314"/>
              <a:gd name="T46" fmla="*/ 242 w 275"/>
              <a:gd name="T47" fmla="*/ 246 h 314"/>
              <a:gd name="T48" fmla="*/ 226 w 275"/>
              <a:gd name="T49" fmla="*/ 258 h 314"/>
              <a:gd name="T50" fmla="*/ 193 w 275"/>
              <a:gd name="T51" fmla="*/ 213 h 314"/>
              <a:gd name="T52" fmla="*/ 189 w 275"/>
              <a:gd name="T53" fmla="*/ 223 h 314"/>
              <a:gd name="T54" fmla="*/ 189 w 275"/>
              <a:gd name="T55" fmla="*/ 252 h 314"/>
              <a:gd name="T56" fmla="*/ 164 w 275"/>
              <a:gd name="T57" fmla="*/ 238 h 314"/>
              <a:gd name="T58" fmla="*/ 148 w 275"/>
              <a:gd name="T59" fmla="*/ 233 h 314"/>
              <a:gd name="T60" fmla="*/ 175 w 275"/>
              <a:gd name="T61" fmla="*/ 293 h 314"/>
              <a:gd name="T62" fmla="*/ 147 w 275"/>
              <a:gd name="T63" fmla="*/ 309 h 314"/>
              <a:gd name="T64" fmla="*/ 128 w 275"/>
              <a:gd name="T65" fmla="*/ 309 h 314"/>
              <a:gd name="T66" fmla="*/ 100 w 275"/>
              <a:gd name="T67" fmla="*/ 293 h 314"/>
              <a:gd name="T68" fmla="*/ 128 w 275"/>
              <a:gd name="T69" fmla="*/ 233 h 314"/>
              <a:gd name="T70" fmla="*/ 113 w 275"/>
              <a:gd name="T71" fmla="*/ 238 h 314"/>
              <a:gd name="T72" fmla="*/ 86 w 275"/>
              <a:gd name="T73" fmla="*/ 252 h 314"/>
              <a:gd name="T74" fmla="*/ 86 w 275"/>
              <a:gd name="T75" fmla="*/ 223 h 314"/>
              <a:gd name="T76" fmla="*/ 83 w 275"/>
              <a:gd name="T77" fmla="*/ 213 h 314"/>
              <a:gd name="T78" fmla="*/ 49 w 275"/>
              <a:gd name="T79" fmla="*/ 258 h 314"/>
              <a:gd name="T80" fmla="*/ 33 w 275"/>
              <a:gd name="T81" fmla="*/ 246 h 314"/>
              <a:gd name="T82" fmla="*/ 1 w 275"/>
              <a:gd name="T83" fmla="*/ 235 h 314"/>
              <a:gd name="T84" fmla="*/ 5 w 275"/>
              <a:gd name="T85" fmla="*/ 201 h 314"/>
              <a:gd name="T86" fmla="*/ 9 w 275"/>
              <a:gd name="T87" fmla="*/ 183 h 314"/>
              <a:gd name="T88" fmla="*/ 60 w 275"/>
              <a:gd name="T89" fmla="*/ 178 h 314"/>
              <a:gd name="T90" fmla="*/ 33 w 275"/>
              <a:gd name="T91" fmla="*/ 163 h 314"/>
              <a:gd name="T92" fmla="*/ 33 w 275"/>
              <a:gd name="T93" fmla="*/ 153 h 314"/>
              <a:gd name="T94" fmla="*/ 60 w 275"/>
              <a:gd name="T95" fmla="*/ 136 h 314"/>
              <a:gd name="T96" fmla="*/ 9 w 275"/>
              <a:gd name="T97" fmla="*/ 131 h 314"/>
              <a:gd name="T98" fmla="*/ 5 w 275"/>
              <a:gd name="T99" fmla="*/ 113 h 314"/>
              <a:gd name="T100" fmla="*/ 1 w 275"/>
              <a:gd name="T101" fmla="*/ 81 h 314"/>
              <a:gd name="T102" fmla="*/ 33 w 275"/>
              <a:gd name="T103" fmla="*/ 68 h 314"/>
              <a:gd name="T104" fmla="*/ 49 w 275"/>
              <a:gd name="T105" fmla="*/ 57 h 314"/>
              <a:gd name="T106" fmla="*/ 83 w 275"/>
              <a:gd name="T107" fmla="*/ 101 h 314"/>
              <a:gd name="T108" fmla="*/ 86 w 275"/>
              <a:gd name="T109" fmla="*/ 92 h 314"/>
              <a:gd name="T110" fmla="*/ 86 w 275"/>
              <a:gd name="T111" fmla="*/ 62 h 314"/>
              <a:gd name="T112" fmla="*/ 113 w 275"/>
              <a:gd name="T113" fmla="*/ 76 h 314"/>
              <a:gd name="T114" fmla="*/ 128 w 275"/>
              <a:gd name="T115" fmla="*/ 81 h 314"/>
              <a:gd name="T116" fmla="*/ 100 w 275"/>
              <a:gd name="T117" fmla="*/ 21 h 314"/>
              <a:gd name="T118" fmla="*/ 128 w 275"/>
              <a:gd name="T119" fmla="*/ 7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314">
                <a:moveTo>
                  <a:pt x="138" y="168"/>
                </a:moveTo>
                <a:lnTo>
                  <a:pt x="125" y="188"/>
                </a:lnTo>
                <a:lnTo>
                  <a:pt x="138" y="210"/>
                </a:lnTo>
                <a:lnTo>
                  <a:pt x="150" y="188"/>
                </a:lnTo>
                <a:lnTo>
                  <a:pt x="138" y="168"/>
                </a:lnTo>
                <a:close/>
                <a:moveTo>
                  <a:pt x="146" y="163"/>
                </a:moveTo>
                <a:lnTo>
                  <a:pt x="159" y="183"/>
                </a:lnTo>
                <a:lnTo>
                  <a:pt x="184" y="183"/>
                </a:lnTo>
                <a:lnTo>
                  <a:pt x="171" y="163"/>
                </a:lnTo>
                <a:lnTo>
                  <a:pt x="146" y="163"/>
                </a:lnTo>
                <a:close/>
                <a:moveTo>
                  <a:pt x="104" y="163"/>
                </a:moveTo>
                <a:lnTo>
                  <a:pt x="92" y="183"/>
                </a:lnTo>
                <a:lnTo>
                  <a:pt x="116" y="183"/>
                </a:lnTo>
                <a:lnTo>
                  <a:pt x="129" y="163"/>
                </a:lnTo>
                <a:lnTo>
                  <a:pt x="104" y="163"/>
                </a:lnTo>
                <a:close/>
                <a:moveTo>
                  <a:pt x="159" y="131"/>
                </a:moveTo>
                <a:lnTo>
                  <a:pt x="146" y="153"/>
                </a:lnTo>
                <a:lnTo>
                  <a:pt x="171" y="153"/>
                </a:lnTo>
                <a:lnTo>
                  <a:pt x="184" y="131"/>
                </a:lnTo>
                <a:lnTo>
                  <a:pt x="159" y="131"/>
                </a:lnTo>
                <a:close/>
                <a:moveTo>
                  <a:pt x="92" y="131"/>
                </a:moveTo>
                <a:lnTo>
                  <a:pt x="104" y="153"/>
                </a:lnTo>
                <a:lnTo>
                  <a:pt x="129" y="153"/>
                </a:lnTo>
                <a:lnTo>
                  <a:pt x="116" y="131"/>
                </a:lnTo>
                <a:lnTo>
                  <a:pt x="92" y="131"/>
                </a:lnTo>
                <a:close/>
                <a:moveTo>
                  <a:pt x="138" y="104"/>
                </a:moveTo>
                <a:lnTo>
                  <a:pt x="125" y="126"/>
                </a:lnTo>
                <a:lnTo>
                  <a:pt x="138" y="147"/>
                </a:lnTo>
                <a:lnTo>
                  <a:pt x="150" y="126"/>
                </a:lnTo>
                <a:lnTo>
                  <a:pt x="138" y="104"/>
                </a:lnTo>
                <a:close/>
                <a:moveTo>
                  <a:pt x="136" y="0"/>
                </a:moveTo>
                <a:lnTo>
                  <a:pt x="139" y="0"/>
                </a:lnTo>
                <a:lnTo>
                  <a:pt x="142" y="2"/>
                </a:lnTo>
                <a:lnTo>
                  <a:pt x="146" y="3"/>
                </a:lnTo>
                <a:lnTo>
                  <a:pt x="147" y="7"/>
                </a:lnTo>
                <a:lnTo>
                  <a:pt x="148" y="10"/>
                </a:lnTo>
                <a:lnTo>
                  <a:pt x="148" y="37"/>
                </a:lnTo>
                <a:lnTo>
                  <a:pt x="162" y="22"/>
                </a:lnTo>
                <a:lnTo>
                  <a:pt x="166" y="19"/>
                </a:lnTo>
                <a:lnTo>
                  <a:pt x="169" y="19"/>
                </a:lnTo>
                <a:lnTo>
                  <a:pt x="173" y="19"/>
                </a:lnTo>
                <a:lnTo>
                  <a:pt x="175" y="21"/>
                </a:lnTo>
                <a:lnTo>
                  <a:pt x="178" y="23"/>
                </a:lnTo>
                <a:lnTo>
                  <a:pt x="179" y="27"/>
                </a:lnTo>
                <a:lnTo>
                  <a:pt x="180" y="30"/>
                </a:lnTo>
                <a:lnTo>
                  <a:pt x="179" y="34"/>
                </a:lnTo>
                <a:lnTo>
                  <a:pt x="178" y="36"/>
                </a:lnTo>
                <a:lnTo>
                  <a:pt x="148" y="66"/>
                </a:lnTo>
                <a:lnTo>
                  <a:pt x="148" y="81"/>
                </a:lnTo>
                <a:lnTo>
                  <a:pt x="161" y="105"/>
                </a:lnTo>
                <a:lnTo>
                  <a:pt x="164" y="101"/>
                </a:lnTo>
                <a:lnTo>
                  <a:pt x="159" y="82"/>
                </a:lnTo>
                <a:lnTo>
                  <a:pt x="159" y="80"/>
                </a:lnTo>
                <a:lnTo>
                  <a:pt x="160" y="77"/>
                </a:lnTo>
                <a:lnTo>
                  <a:pt x="161" y="76"/>
                </a:lnTo>
                <a:lnTo>
                  <a:pt x="164" y="76"/>
                </a:lnTo>
                <a:lnTo>
                  <a:pt x="165" y="76"/>
                </a:lnTo>
                <a:lnTo>
                  <a:pt x="168" y="77"/>
                </a:lnTo>
                <a:lnTo>
                  <a:pt x="168" y="80"/>
                </a:lnTo>
                <a:lnTo>
                  <a:pt x="171" y="90"/>
                </a:lnTo>
                <a:lnTo>
                  <a:pt x="186" y="64"/>
                </a:lnTo>
                <a:lnTo>
                  <a:pt x="187" y="63"/>
                </a:lnTo>
                <a:lnTo>
                  <a:pt x="189" y="62"/>
                </a:lnTo>
                <a:lnTo>
                  <a:pt x="192" y="62"/>
                </a:lnTo>
                <a:lnTo>
                  <a:pt x="193" y="63"/>
                </a:lnTo>
                <a:lnTo>
                  <a:pt x="194" y="64"/>
                </a:lnTo>
                <a:lnTo>
                  <a:pt x="194" y="67"/>
                </a:lnTo>
                <a:lnTo>
                  <a:pt x="194" y="69"/>
                </a:lnTo>
                <a:lnTo>
                  <a:pt x="179" y="95"/>
                </a:lnTo>
                <a:lnTo>
                  <a:pt x="189" y="92"/>
                </a:lnTo>
                <a:lnTo>
                  <a:pt x="192" y="92"/>
                </a:lnTo>
                <a:lnTo>
                  <a:pt x="194" y="92"/>
                </a:lnTo>
                <a:lnTo>
                  <a:pt x="196" y="95"/>
                </a:lnTo>
                <a:lnTo>
                  <a:pt x="196" y="96"/>
                </a:lnTo>
                <a:lnTo>
                  <a:pt x="196" y="99"/>
                </a:lnTo>
                <a:lnTo>
                  <a:pt x="194" y="100"/>
                </a:lnTo>
                <a:lnTo>
                  <a:pt x="193" y="101"/>
                </a:lnTo>
                <a:lnTo>
                  <a:pt x="173" y="106"/>
                </a:lnTo>
                <a:lnTo>
                  <a:pt x="170" y="110"/>
                </a:lnTo>
                <a:lnTo>
                  <a:pt x="198" y="110"/>
                </a:lnTo>
                <a:lnTo>
                  <a:pt x="212" y="103"/>
                </a:lnTo>
                <a:lnTo>
                  <a:pt x="223" y="63"/>
                </a:lnTo>
                <a:lnTo>
                  <a:pt x="224" y="59"/>
                </a:lnTo>
                <a:lnTo>
                  <a:pt x="226" y="57"/>
                </a:lnTo>
                <a:lnTo>
                  <a:pt x="230" y="55"/>
                </a:lnTo>
                <a:lnTo>
                  <a:pt x="233" y="55"/>
                </a:lnTo>
                <a:lnTo>
                  <a:pt x="237" y="57"/>
                </a:lnTo>
                <a:lnTo>
                  <a:pt x="239" y="58"/>
                </a:lnTo>
                <a:lnTo>
                  <a:pt x="242" y="60"/>
                </a:lnTo>
                <a:lnTo>
                  <a:pt x="242" y="64"/>
                </a:lnTo>
                <a:lnTo>
                  <a:pt x="242" y="68"/>
                </a:lnTo>
                <a:lnTo>
                  <a:pt x="237" y="89"/>
                </a:lnTo>
                <a:lnTo>
                  <a:pt x="260" y="74"/>
                </a:lnTo>
                <a:lnTo>
                  <a:pt x="264" y="73"/>
                </a:lnTo>
                <a:lnTo>
                  <a:pt x="267" y="73"/>
                </a:lnTo>
                <a:lnTo>
                  <a:pt x="270" y="76"/>
                </a:lnTo>
                <a:lnTo>
                  <a:pt x="273" y="77"/>
                </a:lnTo>
                <a:lnTo>
                  <a:pt x="274" y="81"/>
                </a:lnTo>
                <a:lnTo>
                  <a:pt x="275" y="83"/>
                </a:lnTo>
                <a:lnTo>
                  <a:pt x="275" y="87"/>
                </a:lnTo>
                <a:lnTo>
                  <a:pt x="273" y="90"/>
                </a:lnTo>
                <a:lnTo>
                  <a:pt x="270" y="92"/>
                </a:lnTo>
                <a:lnTo>
                  <a:pt x="247" y="106"/>
                </a:lnTo>
                <a:lnTo>
                  <a:pt x="267" y="112"/>
                </a:lnTo>
                <a:lnTo>
                  <a:pt x="271" y="113"/>
                </a:lnTo>
                <a:lnTo>
                  <a:pt x="274" y="115"/>
                </a:lnTo>
                <a:lnTo>
                  <a:pt x="274" y="119"/>
                </a:lnTo>
                <a:lnTo>
                  <a:pt x="275" y="122"/>
                </a:lnTo>
                <a:lnTo>
                  <a:pt x="274" y="126"/>
                </a:lnTo>
                <a:lnTo>
                  <a:pt x="271" y="128"/>
                </a:lnTo>
                <a:lnTo>
                  <a:pt x="269" y="131"/>
                </a:lnTo>
                <a:lnTo>
                  <a:pt x="266" y="131"/>
                </a:lnTo>
                <a:lnTo>
                  <a:pt x="262" y="131"/>
                </a:lnTo>
                <a:lnTo>
                  <a:pt x="221" y="121"/>
                </a:lnTo>
                <a:lnTo>
                  <a:pt x="209" y="128"/>
                </a:lnTo>
                <a:lnTo>
                  <a:pt x="194" y="153"/>
                </a:lnTo>
                <a:lnTo>
                  <a:pt x="198" y="153"/>
                </a:lnTo>
                <a:lnTo>
                  <a:pt x="214" y="137"/>
                </a:lnTo>
                <a:lnTo>
                  <a:pt x="216" y="136"/>
                </a:lnTo>
                <a:lnTo>
                  <a:pt x="219" y="136"/>
                </a:lnTo>
                <a:lnTo>
                  <a:pt x="220" y="137"/>
                </a:lnTo>
                <a:lnTo>
                  <a:pt x="221" y="140"/>
                </a:lnTo>
                <a:lnTo>
                  <a:pt x="221" y="142"/>
                </a:lnTo>
                <a:lnTo>
                  <a:pt x="220" y="145"/>
                </a:lnTo>
                <a:lnTo>
                  <a:pt x="212" y="153"/>
                </a:lnTo>
                <a:lnTo>
                  <a:pt x="242" y="153"/>
                </a:lnTo>
                <a:lnTo>
                  <a:pt x="244" y="153"/>
                </a:lnTo>
                <a:lnTo>
                  <a:pt x="246" y="154"/>
                </a:lnTo>
                <a:lnTo>
                  <a:pt x="247" y="156"/>
                </a:lnTo>
                <a:lnTo>
                  <a:pt x="247" y="158"/>
                </a:lnTo>
                <a:lnTo>
                  <a:pt x="246" y="160"/>
                </a:lnTo>
                <a:lnTo>
                  <a:pt x="244" y="162"/>
                </a:lnTo>
                <a:lnTo>
                  <a:pt x="242" y="163"/>
                </a:lnTo>
                <a:lnTo>
                  <a:pt x="212" y="163"/>
                </a:lnTo>
                <a:lnTo>
                  <a:pt x="220" y="169"/>
                </a:lnTo>
                <a:lnTo>
                  <a:pt x="221" y="172"/>
                </a:lnTo>
                <a:lnTo>
                  <a:pt x="221" y="174"/>
                </a:lnTo>
                <a:lnTo>
                  <a:pt x="220" y="177"/>
                </a:lnTo>
                <a:lnTo>
                  <a:pt x="219" y="178"/>
                </a:lnTo>
                <a:lnTo>
                  <a:pt x="216" y="178"/>
                </a:lnTo>
                <a:lnTo>
                  <a:pt x="214" y="177"/>
                </a:lnTo>
                <a:lnTo>
                  <a:pt x="198" y="163"/>
                </a:lnTo>
                <a:lnTo>
                  <a:pt x="194" y="163"/>
                </a:lnTo>
                <a:lnTo>
                  <a:pt x="209" y="187"/>
                </a:lnTo>
                <a:lnTo>
                  <a:pt x="221" y="195"/>
                </a:lnTo>
                <a:lnTo>
                  <a:pt x="262" y="183"/>
                </a:lnTo>
                <a:lnTo>
                  <a:pt x="266" y="183"/>
                </a:lnTo>
                <a:lnTo>
                  <a:pt x="269" y="185"/>
                </a:lnTo>
                <a:lnTo>
                  <a:pt x="271" y="186"/>
                </a:lnTo>
                <a:lnTo>
                  <a:pt x="274" y="190"/>
                </a:lnTo>
                <a:lnTo>
                  <a:pt x="275" y="192"/>
                </a:lnTo>
                <a:lnTo>
                  <a:pt x="274" y="196"/>
                </a:lnTo>
                <a:lnTo>
                  <a:pt x="274" y="199"/>
                </a:lnTo>
                <a:lnTo>
                  <a:pt x="271" y="201"/>
                </a:lnTo>
                <a:lnTo>
                  <a:pt x="267" y="203"/>
                </a:lnTo>
                <a:lnTo>
                  <a:pt x="247" y="209"/>
                </a:lnTo>
                <a:lnTo>
                  <a:pt x="270" y="222"/>
                </a:lnTo>
                <a:lnTo>
                  <a:pt x="273" y="224"/>
                </a:lnTo>
                <a:lnTo>
                  <a:pt x="275" y="228"/>
                </a:lnTo>
                <a:lnTo>
                  <a:pt x="275" y="231"/>
                </a:lnTo>
                <a:lnTo>
                  <a:pt x="274" y="235"/>
                </a:lnTo>
                <a:lnTo>
                  <a:pt x="273" y="237"/>
                </a:lnTo>
                <a:lnTo>
                  <a:pt x="270" y="240"/>
                </a:lnTo>
                <a:lnTo>
                  <a:pt x="267" y="241"/>
                </a:lnTo>
                <a:lnTo>
                  <a:pt x="264" y="241"/>
                </a:lnTo>
                <a:lnTo>
                  <a:pt x="260" y="240"/>
                </a:lnTo>
                <a:lnTo>
                  <a:pt x="237" y="226"/>
                </a:lnTo>
                <a:lnTo>
                  <a:pt x="242" y="246"/>
                </a:lnTo>
                <a:lnTo>
                  <a:pt x="242" y="250"/>
                </a:lnTo>
                <a:lnTo>
                  <a:pt x="242" y="254"/>
                </a:lnTo>
                <a:lnTo>
                  <a:pt x="239" y="256"/>
                </a:lnTo>
                <a:lnTo>
                  <a:pt x="237" y="258"/>
                </a:lnTo>
                <a:lnTo>
                  <a:pt x="233" y="259"/>
                </a:lnTo>
                <a:lnTo>
                  <a:pt x="230" y="259"/>
                </a:lnTo>
                <a:lnTo>
                  <a:pt x="226" y="258"/>
                </a:lnTo>
                <a:lnTo>
                  <a:pt x="224" y="255"/>
                </a:lnTo>
                <a:lnTo>
                  <a:pt x="223" y="252"/>
                </a:lnTo>
                <a:lnTo>
                  <a:pt x="212" y="211"/>
                </a:lnTo>
                <a:lnTo>
                  <a:pt x="198" y="204"/>
                </a:lnTo>
                <a:lnTo>
                  <a:pt x="170" y="204"/>
                </a:lnTo>
                <a:lnTo>
                  <a:pt x="173" y="208"/>
                </a:lnTo>
                <a:lnTo>
                  <a:pt x="193" y="213"/>
                </a:lnTo>
                <a:lnTo>
                  <a:pt x="194" y="214"/>
                </a:lnTo>
                <a:lnTo>
                  <a:pt x="196" y="215"/>
                </a:lnTo>
                <a:lnTo>
                  <a:pt x="196" y="218"/>
                </a:lnTo>
                <a:lnTo>
                  <a:pt x="196" y="220"/>
                </a:lnTo>
                <a:lnTo>
                  <a:pt x="194" y="222"/>
                </a:lnTo>
                <a:lnTo>
                  <a:pt x="192" y="223"/>
                </a:lnTo>
                <a:lnTo>
                  <a:pt x="189" y="223"/>
                </a:lnTo>
                <a:lnTo>
                  <a:pt x="179" y="220"/>
                </a:lnTo>
                <a:lnTo>
                  <a:pt x="194" y="245"/>
                </a:lnTo>
                <a:lnTo>
                  <a:pt x="194" y="247"/>
                </a:lnTo>
                <a:lnTo>
                  <a:pt x="194" y="250"/>
                </a:lnTo>
                <a:lnTo>
                  <a:pt x="193" y="251"/>
                </a:lnTo>
                <a:lnTo>
                  <a:pt x="192" y="252"/>
                </a:lnTo>
                <a:lnTo>
                  <a:pt x="189" y="252"/>
                </a:lnTo>
                <a:lnTo>
                  <a:pt x="187" y="252"/>
                </a:lnTo>
                <a:lnTo>
                  <a:pt x="186" y="250"/>
                </a:lnTo>
                <a:lnTo>
                  <a:pt x="171" y="226"/>
                </a:lnTo>
                <a:lnTo>
                  <a:pt x="168" y="236"/>
                </a:lnTo>
                <a:lnTo>
                  <a:pt x="168" y="237"/>
                </a:lnTo>
                <a:lnTo>
                  <a:pt x="165" y="238"/>
                </a:lnTo>
                <a:lnTo>
                  <a:pt x="164" y="238"/>
                </a:lnTo>
                <a:lnTo>
                  <a:pt x="161" y="237"/>
                </a:lnTo>
                <a:lnTo>
                  <a:pt x="160" y="237"/>
                </a:lnTo>
                <a:lnTo>
                  <a:pt x="159" y="235"/>
                </a:lnTo>
                <a:lnTo>
                  <a:pt x="159" y="232"/>
                </a:lnTo>
                <a:lnTo>
                  <a:pt x="164" y="213"/>
                </a:lnTo>
                <a:lnTo>
                  <a:pt x="161" y="209"/>
                </a:lnTo>
                <a:lnTo>
                  <a:pt x="148" y="233"/>
                </a:lnTo>
                <a:lnTo>
                  <a:pt x="148" y="249"/>
                </a:lnTo>
                <a:lnTo>
                  <a:pt x="178" y="278"/>
                </a:lnTo>
                <a:lnTo>
                  <a:pt x="179" y="282"/>
                </a:lnTo>
                <a:lnTo>
                  <a:pt x="180" y="284"/>
                </a:lnTo>
                <a:lnTo>
                  <a:pt x="179" y="288"/>
                </a:lnTo>
                <a:lnTo>
                  <a:pt x="178" y="291"/>
                </a:lnTo>
                <a:lnTo>
                  <a:pt x="175" y="293"/>
                </a:lnTo>
                <a:lnTo>
                  <a:pt x="173" y="295"/>
                </a:lnTo>
                <a:lnTo>
                  <a:pt x="169" y="296"/>
                </a:lnTo>
                <a:lnTo>
                  <a:pt x="166" y="295"/>
                </a:lnTo>
                <a:lnTo>
                  <a:pt x="162" y="292"/>
                </a:lnTo>
                <a:lnTo>
                  <a:pt x="148" y="277"/>
                </a:lnTo>
                <a:lnTo>
                  <a:pt x="148" y="305"/>
                </a:lnTo>
                <a:lnTo>
                  <a:pt x="147" y="309"/>
                </a:lnTo>
                <a:lnTo>
                  <a:pt x="146" y="311"/>
                </a:lnTo>
                <a:lnTo>
                  <a:pt x="142" y="313"/>
                </a:lnTo>
                <a:lnTo>
                  <a:pt x="139" y="314"/>
                </a:lnTo>
                <a:lnTo>
                  <a:pt x="136" y="314"/>
                </a:lnTo>
                <a:lnTo>
                  <a:pt x="133" y="313"/>
                </a:lnTo>
                <a:lnTo>
                  <a:pt x="130" y="311"/>
                </a:lnTo>
                <a:lnTo>
                  <a:pt x="128" y="309"/>
                </a:lnTo>
                <a:lnTo>
                  <a:pt x="128" y="305"/>
                </a:lnTo>
                <a:lnTo>
                  <a:pt x="128" y="277"/>
                </a:lnTo>
                <a:lnTo>
                  <a:pt x="113" y="292"/>
                </a:lnTo>
                <a:lnTo>
                  <a:pt x="109" y="295"/>
                </a:lnTo>
                <a:lnTo>
                  <a:pt x="106" y="296"/>
                </a:lnTo>
                <a:lnTo>
                  <a:pt x="102" y="295"/>
                </a:lnTo>
                <a:lnTo>
                  <a:pt x="100" y="293"/>
                </a:lnTo>
                <a:lnTo>
                  <a:pt x="97" y="291"/>
                </a:lnTo>
                <a:lnTo>
                  <a:pt x="96" y="288"/>
                </a:lnTo>
                <a:lnTo>
                  <a:pt x="95" y="284"/>
                </a:lnTo>
                <a:lnTo>
                  <a:pt x="96" y="282"/>
                </a:lnTo>
                <a:lnTo>
                  <a:pt x="98" y="278"/>
                </a:lnTo>
                <a:lnTo>
                  <a:pt x="128" y="249"/>
                </a:lnTo>
                <a:lnTo>
                  <a:pt x="128" y="233"/>
                </a:lnTo>
                <a:lnTo>
                  <a:pt x="114" y="209"/>
                </a:lnTo>
                <a:lnTo>
                  <a:pt x="111" y="213"/>
                </a:lnTo>
                <a:lnTo>
                  <a:pt x="116" y="232"/>
                </a:lnTo>
                <a:lnTo>
                  <a:pt x="116" y="235"/>
                </a:lnTo>
                <a:lnTo>
                  <a:pt x="116" y="237"/>
                </a:lnTo>
                <a:lnTo>
                  <a:pt x="114" y="237"/>
                </a:lnTo>
                <a:lnTo>
                  <a:pt x="113" y="238"/>
                </a:lnTo>
                <a:lnTo>
                  <a:pt x="110" y="238"/>
                </a:lnTo>
                <a:lnTo>
                  <a:pt x="109" y="237"/>
                </a:lnTo>
                <a:lnTo>
                  <a:pt x="107" y="236"/>
                </a:lnTo>
                <a:lnTo>
                  <a:pt x="105" y="226"/>
                </a:lnTo>
                <a:lnTo>
                  <a:pt x="90" y="250"/>
                </a:lnTo>
                <a:lnTo>
                  <a:pt x="88" y="252"/>
                </a:lnTo>
                <a:lnTo>
                  <a:pt x="86" y="252"/>
                </a:lnTo>
                <a:lnTo>
                  <a:pt x="84" y="252"/>
                </a:lnTo>
                <a:lnTo>
                  <a:pt x="82" y="251"/>
                </a:lnTo>
                <a:lnTo>
                  <a:pt x="81" y="250"/>
                </a:lnTo>
                <a:lnTo>
                  <a:pt x="81" y="247"/>
                </a:lnTo>
                <a:lnTo>
                  <a:pt x="81" y="245"/>
                </a:lnTo>
                <a:lnTo>
                  <a:pt x="96" y="220"/>
                </a:lnTo>
                <a:lnTo>
                  <a:pt x="86" y="223"/>
                </a:lnTo>
                <a:lnTo>
                  <a:pt x="83" y="223"/>
                </a:lnTo>
                <a:lnTo>
                  <a:pt x="81" y="222"/>
                </a:lnTo>
                <a:lnTo>
                  <a:pt x="79" y="220"/>
                </a:lnTo>
                <a:lnTo>
                  <a:pt x="79" y="218"/>
                </a:lnTo>
                <a:lnTo>
                  <a:pt x="79" y="215"/>
                </a:lnTo>
                <a:lnTo>
                  <a:pt x="81" y="214"/>
                </a:lnTo>
                <a:lnTo>
                  <a:pt x="83" y="213"/>
                </a:lnTo>
                <a:lnTo>
                  <a:pt x="102" y="208"/>
                </a:lnTo>
                <a:lnTo>
                  <a:pt x="105" y="204"/>
                </a:lnTo>
                <a:lnTo>
                  <a:pt x="77" y="204"/>
                </a:lnTo>
                <a:lnTo>
                  <a:pt x="64" y="211"/>
                </a:lnTo>
                <a:lnTo>
                  <a:pt x="52" y="252"/>
                </a:lnTo>
                <a:lnTo>
                  <a:pt x="51" y="255"/>
                </a:lnTo>
                <a:lnTo>
                  <a:pt x="49" y="258"/>
                </a:lnTo>
                <a:lnTo>
                  <a:pt x="46" y="259"/>
                </a:lnTo>
                <a:lnTo>
                  <a:pt x="42" y="259"/>
                </a:lnTo>
                <a:lnTo>
                  <a:pt x="38" y="258"/>
                </a:lnTo>
                <a:lnTo>
                  <a:pt x="36" y="256"/>
                </a:lnTo>
                <a:lnTo>
                  <a:pt x="34" y="254"/>
                </a:lnTo>
                <a:lnTo>
                  <a:pt x="33" y="250"/>
                </a:lnTo>
                <a:lnTo>
                  <a:pt x="33" y="246"/>
                </a:lnTo>
                <a:lnTo>
                  <a:pt x="38" y="226"/>
                </a:lnTo>
                <a:lnTo>
                  <a:pt x="15" y="240"/>
                </a:lnTo>
                <a:lnTo>
                  <a:pt x="11" y="241"/>
                </a:lnTo>
                <a:lnTo>
                  <a:pt x="9" y="241"/>
                </a:lnTo>
                <a:lnTo>
                  <a:pt x="5" y="240"/>
                </a:lnTo>
                <a:lnTo>
                  <a:pt x="2" y="237"/>
                </a:lnTo>
                <a:lnTo>
                  <a:pt x="1" y="235"/>
                </a:lnTo>
                <a:lnTo>
                  <a:pt x="0" y="231"/>
                </a:lnTo>
                <a:lnTo>
                  <a:pt x="1" y="228"/>
                </a:lnTo>
                <a:lnTo>
                  <a:pt x="2" y="224"/>
                </a:lnTo>
                <a:lnTo>
                  <a:pt x="5" y="222"/>
                </a:lnTo>
                <a:lnTo>
                  <a:pt x="28" y="209"/>
                </a:lnTo>
                <a:lnTo>
                  <a:pt x="8" y="203"/>
                </a:lnTo>
                <a:lnTo>
                  <a:pt x="5" y="201"/>
                </a:lnTo>
                <a:lnTo>
                  <a:pt x="2" y="199"/>
                </a:lnTo>
                <a:lnTo>
                  <a:pt x="1" y="196"/>
                </a:lnTo>
                <a:lnTo>
                  <a:pt x="1" y="192"/>
                </a:lnTo>
                <a:lnTo>
                  <a:pt x="1" y="190"/>
                </a:lnTo>
                <a:lnTo>
                  <a:pt x="4" y="186"/>
                </a:lnTo>
                <a:lnTo>
                  <a:pt x="6" y="185"/>
                </a:lnTo>
                <a:lnTo>
                  <a:pt x="9" y="183"/>
                </a:lnTo>
                <a:lnTo>
                  <a:pt x="14" y="183"/>
                </a:lnTo>
                <a:lnTo>
                  <a:pt x="54" y="195"/>
                </a:lnTo>
                <a:lnTo>
                  <a:pt x="66" y="187"/>
                </a:lnTo>
                <a:lnTo>
                  <a:pt x="81" y="163"/>
                </a:lnTo>
                <a:lnTo>
                  <a:pt x="77" y="163"/>
                </a:lnTo>
                <a:lnTo>
                  <a:pt x="63" y="177"/>
                </a:lnTo>
                <a:lnTo>
                  <a:pt x="60" y="178"/>
                </a:lnTo>
                <a:lnTo>
                  <a:pt x="58" y="178"/>
                </a:lnTo>
                <a:lnTo>
                  <a:pt x="55" y="177"/>
                </a:lnTo>
                <a:lnTo>
                  <a:pt x="54" y="174"/>
                </a:lnTo>
                <a:lnTo>
                  <a:pt x="54" y="172"/>
                </a:lnTo>
                <a:lnTo>
                  <a:pt x="55" y="169"/>
                </a:lnTo>
                <a:lnTo>
                  <a:pt x="63" y="163"/>
                </a:lnTo>
                <a:lnTo>
                  <a:pt x="33" y="163"/>
                </a:lnTo>
                <a:lnTo>
                  <a:pt x="31" y="162"/>
                </a:lnTo>
                <a:lnTo>
                  <a:pt x="29" y="160"/>
                </a:lnTo>
                <a:lnTo>
                  <a:pt x="28" y="158"/>
                </a:lnTo>
                <a:lnTo>
                  <a:pt x="28" y="156"/>
                </a:lnTo>
                <a:lnTo>
                  <a:pt x="29" y="154"/>
                </a:lnTo>
                <a:lnTo>
                  <a:pt x="31" y="153"/>
                </a:lnTo>
                <a:lnTo>
                  <a:pt x="33" y="153"/>
                </a:lnTo>
                <a:lnTo>
                  <a:pt x="63" y="153"/>
                </a:lnTo>
                <a:lnTo>
                  <a:pt x="55" y="145"/>
                </a:lnTo>
                <a:lnTo>
                  <a:pt x="54" y="142"/>
                </a:lnTo>
                <a:lnTo>
                  <a:pt x="54" y="140"/>
                </a:lnTo>
                <a:lnTo>
                  <a:pt x="55" y="137"/>
                </a:lnTo>
                <a:lnTo>
                  <a:pt x="58" y="136"/>
                </a:lnTo>
                <a:lnTo>
                  <a:pt x="60" y="136"/>
                </a:lnTo>
                <a:lnTo>
                  <a:pt x="63" y="137"/>
                </a:lnTo>
                <a:lnTo>
                  <a:pt x="77" y="153"/>
                </a:lnTo>
                <a:lnTo>
                  <a:pt x="81" y="153"/>
                </a:lnTo>
                <a:lnTo>
                  <a:pt x="66" y="128"/>
                </a:lnTo>
                <a:lnTo>
                  <a:pt x="54" y="121"/>
                </a:lnTo>
                <a:lnTo>
                  <a:pt x="14" y="131"/>
                </a:lnTo>
                <a:lnTo>
                  <a:pt x="9" y="131"/>
                </a:lnTo>
                <a:lnTo>
                  <a:pt x="6" y="131"/>
                </a:lnTo>
                <a:lnTo>
                  <a:pt x="4" y="128"/>
                </a:lnTo>
                <a:lnTo>
                  <a:pt x="1" y="126"/>
                </a:lnTo>
                <a:lnTo>
                  <a:pt x="1" y="122"/>
                </a:lnTo>
                <a:lnTo>
                  <a:pt x="1" y="119"/>
                </a:lnTo>
                <a:lnTo>
                  <a:pt x="2" y="115"/>
                </a:lnTo>
                <a:lnTo>
                  <a:pt x="5" y="113"/>
                </a:lnTo>
                <a:lnTo>
                  <a:pt x="8" y="112"/>
                </a:lnTo>
                <a:lnTo>
                  <a:pt x="28" y="106"/>
                </a:lnTo>
                <a:lnTo>
                  <a:pt x="5" y="92"/>
                </a:lnTo>
                <a:lnTo>
                  <a:pt x="2" y="90"/>
                </a:lnTo>
                <a:lnTo>
                  <a:pt x="1" y="87"/>
                </a:lnTo>
                <a:lnTo>
                  <a:pt x="0" y="83"/>
                </a:lnTo>
                <a:lnTo>
                  <a:pt x="1" y="81"/>
                </a:lnTo>
                <a:lnTo>
                  <a:pt x="2" y="77"/>
                </a:lnTo>
                <a:lnTo>
                  <a:pt x="5" y="76"/>
                </a:lnTo>
                <a:lnTo>
                  <a:pt x="9" y="73"/>
                </a:lnTo>
                <a:lnTo>
                  <a:pt x="11" y="73"/>
                </a:lnTo>
                <a:lnTo>
                  <a:pt x="15" y="74"/>
                </a:lnTo>
                <a:lnTo>
                  <a:pt x="38" y="89"/>
                </a:lnTo>
                <a:lnTo>
                  <a:pt x="33" y="68"/>
                </a:lnTo>
                <a:lnTo>
                  <a:pt x="33" y="64"/>
                </a:lnTo>
                <a:lnTo>
                  <a:pt x="34" y="60"/>
                </a:lnTo>
                <a:lnTo>
                  <a:pt x="36" y="58"/>
                </a:lnTo>
                <a:lnTo>
                  <a:pt x="38" y="57"/>
                </a:lnTo>
                <a:lnTo>
                  <a:pt x="42" y="55"/>
                </a:lnTo>
                <a:lnTo>
                  <a:pt x="46" y="55"/>
                </a:lnTo>
                <a:lnTo>
                  <a:pt x="49" y="57"/>
                </a:lnTo>
                <a:lnTo>
                  <a:pt x="51" y="59"/>
                </a:lnTo>
                <a:lnTo>
                  <a:pt x="52" y="63"/>
                </a:lnTo>
                <a:lnTo>
                  <a:pt x="64" y="103"/>
                </a:lnTo>
                <a:lnTo>
                  <a:pt x="77" y="110"/>
                </a:lnTo>
                <a:lnTo>
                  <a:pt x="105" y="110"/>
                </a:lnTo>
                <a:lnTo>
                  <a:pt x="102" y="106"/>
                </a:lnTo>
                <a:lnTo>
                  <a:pt x="83" y="101"/>
                </a:lnTo>
                <a:lnTo>
                  <a:pt x="81" y="100"/>
                </a:lnTo>
                <a:lnTo>
                  <a:pt x="79" y="99"/>
                </a:lnTo>
                <a:lnTo>
                  <a:pt x="79" y="96"/>
                </a:lnTo>
                <a:lnTo>
                  <a:pt x="79" y="95"/>
                </a:lnTo>
                <a:lnTo>
                  <a:pt x="81" y="92"/>
                </a:lnTo>
                <a:lnTo>
                  <a:pt x="83" y="92"/>
                </a:lnTo>
                <a:lnTo>
                  <a:pt x="86" y="92"/>
                </a:lnTo>
                <a:lnTo>
                  <a:pt x="96" y="95"/>
                </a:lnTo>
                <a:lnTo>
                  <a:pt x="81" y="69"/>
                </a:lnTo>
                <a:lnTo>
                  <a:pt x="81" y="67"/>
                </a:lnTo>
                <a:lnTo>
                  <a:pt x="81" y="64"/>
                </a:lnTo>
                <a:lnTo>
                  <a:pt x="82" y="63"/>
                </a:lnTo>
                <a:lnTo>
                  <a:pt x="84" y="62"/>
                </a:lnTo>
                <a:lnTo>
                  <a:pt x="86" y="62"/>
                </a:lnTo>
                <a:lnTo>
                  <a:pt x="88" y="63"/>
                </a:lnTo>
                <a:lnTo>
                  <a:pt x="90" y="64"/>
                </a:lnTo>
                <a:lnTo>
                  <a:pt x="105" y="90"/>
                </a:lnTo>
                <a:lnTo>
                  <a:pt x="107" y="80"/>
                </a:lnTo>
                <a:lnTo>
                  <a:pt x="109" y="77"/>
                </a:lnTo>
                <a:lnTo>
                  <a:pt x="110" y="76"/>
                </a:lnTo>
                <a:lnTo>
                  <a:pt x="113" y="76"/>
                </a:lnTo>
                <a:lnTo>
                  <a:pt x="114" y="76"/>
                </a:lnTo>
                <a:lnTo>
                  <a:pt x="116" y="77"/>
                </a:lnTo>
                <a:lnTo>
                  <a:pt x="116" y="80"/>
                </a:lnTo>
                <a:lnTo>
                  <a:pt x="116" y="82"/>
                </a:lnTo>
                <a:lnTo>
                  <a:pt x="111" y="101"/>
                </a:lnTo>
                <a:lnTo>
                  <a:pt x="114" y="105"/>
                </a:lnTo>
                <a:lnTo>
                  <a:pt x="128" y="81"/>
                </a:lnTo>
                <a:lnTo>
                  <a:pt x="128" y="66"/>
                </a:lnTo>
                <a:lnTo>
                  <a:pt x="98" y="36"/>
                </a:lnTo>
                <a:lnTo>
                  <a:pt x="96" y="34"/>
                </a:lnTo>
                <a:lnTo>
                  <a:pt x="95" y="30"/>
                </a:lnTo>
                <a:lnTo>
                  <a:pt x="96" y="27"/>
                </a:lnTo>
                <a:lnTo>
                  <a:pt x="97" y="23"/>
                </a:lnTo>
                <a:lnTo>
                  <a:pt x="100" y="21"/>
                </a:lnTo>
                <a:lnTo>
                  <a:pt x="102" y="19"/>
                </a:lnTo>
                <a:lnTo>
                  <a:pt x="106" y="19"/>
                </a:lnTo>
                <a:lnTo>
                  <a:pt x="109" y="19"/>
                </a:lnTo>
                <a:lnTo>
                  <a:pt x="113" y="22"/>
                </a:lnTo>
                <a:lnTo>
                  <a:pt x="128" y="37"/>
                </a:lnTo>
                <a:lnTo>
                  <a:pt x="128" y="10"/>
                </a:lnTo>
                <a:lnTo>
                  <a:pt x="128" y="7"/>
                </a:lnTo>
                <a:lnTo>
                  <a:pt x="130" y="3"/>
                </a:lnTo>
                <a:lnTo>
                  <a:pt x="133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25" name="Group 124"/>
          <p:cNvGrpSpPr/>
          <p:nvPr/>
        </p:nvGrpSpPr>
        <p:grpSpPr>
          <a:xfrm rot="20518605">
            <a:off x="5998424" y="1687107"/>
            <a:ext cx="368455" cy="425627"/>
            <a:chOff x="2036172" y="5264173"/>
            <a:chExt cx="328173" cy="379097"/>
          </a:xfrm>
          <a:solidFill>
            <a:schemeClr val="bg1"/>
          </a:solidFill>
        </p:grpSpPr>
        <p:sp>
          <p:nvSpPr>
            <p:cNvPr id="126" name="Freeform 114"/>
            <p:cNvSpPr>
              <a:spLocks/>
            </p:cNvSpPr>
            <p:nvPr/>
          </p:nvSpPr>
          <p:spPr bwMode="auto">
            <a:xfrm>
              <a:off x="2036172" y="5264173"/>
              <a:ext cx="328173" cy="379097"/>
            </a:xfrm>
            <a:custGeom>
              <a:avLst/>
              <a:gdLst>
                <a:gd name="T0" fmla="*/ 267 w 290"/>
                <a:gd name="T1" fmla="*/ 203 h 335"/>
                <a:gd name="T2" fmla="*/ 228 w 290"/>
                <a:gd name="T3" fmla="*/ 205 h 335"/>
                <a:gd name="T4" fmla="*/ 212 w 290"/>
                <a:gd name="T5" fmla="*/ 195 h 335"/>
                <a:gd name="T6" fmla="*/ 212 w 290"/>
                <a:gd name="T7" fmla="*/ 140 h 335"/>
                <a:gd name="T8" fmla="*/ 228 w 290"/>
                <a:gd name="T9" fmla="*/ 129 h 335"/>
                <a:gd name="T10" fmla="*/ 267 w 290"/>
                <a:gd name="T11" fmla="*/ 133 h 335"/>
                <a:gd name="T12" fmla="*/ 281 w 290"/>
                <a:gd name="T13" fmla="*/ 101 h 335"/>
                <a:gd name="T14" fmla="*/ 255 w 290"/>
                <a:gd name="T15" fmla="*/ 94 h 335"/>
                <a:gd name="T16" fmla="*/ 236 w 290"/>
                <a:gd name="T17" fmla="*/ 105 h 335"/>
                <a:gd name="T18" fmla="*/ 220 w 290"/>
                <a:gd name="T19" fmla="*/ 80 h 335"/>
                <a:gd name="T20" fmla="*/ 201 w 290"/>
                <a:gd name="T21" fmla="*/ 125 h 335"/>
                <a:gd name="T22" fmla="*/ 154 w 290"/>
                <a:gd name="T23" fmla="*/ 99 h 335"/>
                <a:gd name="T24" fmla="*/ 154 w 290"/>
                <a:gd name="T25" fmla="*/ 76 h 335"/>
                <a:gd name="T26" fmla="*/ 177 w 290"/>
                <a:gd name="T27" fmla="*/ 45 h 335"/>
                <a:gd name="T28" fmla="*/ 154 w 290"/>
                <a:gd name="T29" fmla="*/ 16 h 335"/>
                <a:gd name="T30" fmla="*/ 136 w 290"/>
                <a:gd name="T31" fmla="*/ 37 h 335"/>
                <a:gd name="T32" fmla="*/ 136 w 290"/>
                <a:gd name="T33" fmla="*/ 57 h 335"/>
                <a:gd name="T34" fmla="*/ 107 w 290"/>
                <a:gd name="T35" fmla="*/ 60 h 335"/>
                <a:gd name="T36" fmla="*/ 136 w 290"/>
                <a:gd name="T37" fmla="*/ 152 h 335"/>
                <a:gd name="T38" fmla="*/ 88 w 290"/>
                <a:gd name="T39" fmla="*/ 80 h 335"/>
                <a:gd name="T40" fmla="*/ 53 w 290"/>
                <a:gd name="T41" fmla="*/ 105 h 335"/>
                <a:gd name="T42" fmla="*/ 35 w 290"/>
                <a:gd name="T43" fmla="*/ 80 h 335"/>
                <a:gd name="T44" fmla="*/ 0 w 290"/>
                <a:gd name="T45" fmla="*/ 84 h 335"/>
                <a:gd name="T46" fmla="*/ 14 w 290"/>
                <a:gd name="T47" fmla="*/ 117 h 335"/>
                <a:gd name="T48" fmla="*/ 45 w 290"/>
                <a:gd name="T49" fmla="*/ 121 h 335"/>
                <a:gd name="T50" fmla="*/ 41 w 290"/>
                <a:gd name="T51" fmla="*/ 162 h 335"/>
                <a:gd name="T52" fmla="*/ 80 w 290"/>
                <a:gd name="T53" fmla="*/ 195 h 335"/>
                <a:gd name="T54" fmla="*/ 33 w 290"/>
                <a:gd name="T55" fmla="*/ 189 h 335"/>
                <a:gd name="T56" fmla="*/ 45 w 290"/>
                <a:gd name="T57" fmla="*/ 216 h 335"/>
                <a:gd name="T58" fmla="*/ 27 w 290"/>
                <a:gd name="T59" fmla="*/ 226 h 335"/>
                <a:gd name="T60" fmla="*/ 19 w 290"/>
                <a:gd name="T61" fmla="*/ 251 h 335"/>
                <a:gd name="T62" fmla="*/ 53 w 290"/>
                <a:gd name="T63" fmla="*/ 257 h 335"/>
                <a:gd name="T64" fmla="*/ 70 w 290"/>
                <a:gd name="T65" fmla="*/ 222 h 335"/>
                <a:gd name="T66" fmla="*/ 88 w 290"/>
                <a:gd name="T67" fmla="*/ 212 h 335"/>
                <a:gd name="T68" fmla="*/ 99 w 290"/>
                <a:gd name="T69" fmla="*/ 259 h 335"/>
                <a:gd name="T70" fmla="*/ 136 w 290"/>
                <a:gd name="T71" fmla="*/ 277 h 335"/>
                <a:gd name="T72" fmla="*/ 123 w 290"/>
                <a:gd name="T73" fmla="*/ 306 h 335"/>
                <a:gd name="T74" fmla="*/ 146 w 290"/>
                <a:gd name="T75" fmla="*/ 335 h 335"/>
                <a:gd name="T76" fmla="*/ 166 w 290"/>
                <a:gd name="T77" fmla="*/ 306 h 335"/>
                <a:gd name="T78" fmla="*/ 154 w 290"/>
                <a:gd name="T79" fmla="*/ 277 h 335"/>
                <a:gd name="T80" fmla="*/ 193 w 290"/>
                <a:gd name="T81" fmla="*/ 259 h 335"/>
                <a:gd name="T82" fmla="*/ 154 w 290"/>
                <a:gd name="T83" fmla="*/ 183 h 335"/>
                <a:gd name="T84" fmla="*/ 220 w 290"/>
                <a:gd name="T85" fmla="*/ 255 h 335"/>
                <a:gd name="T86" fmla="*/ 236 w 290"/>
                <a:gd name="T87" fmla="*/ 230 h 335"/>
                <a:gd name="T88" fmla="*/ 255 w 290"/>
                <a:gd name="T89" fmla="*/ 242 h 335"/>
                <a:gd name="T90" fmla="*/ 281 w 290"/>
                <a:gd name="T91" fmla="*/ 23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0" h="335">
                  <a:moveTo>
                    <a:pt x="263" y="226"/>
                  </a:moveTo>
                  <a:lnTo>
                    <a:pt x="277" y="218"/>
                  </a:lnTo>
                  <a:lnTo>
                    <a:pt x="267" y="203"/>
                  </a:lnTo>
                  <a:lnTo>
                    <a:pt x="244" y="216"/>
                  </a:lnTo>
                  <a:lnTo>
                    <a:pt x="244" y="216"/>
                  </a:lnTo>
                  <a:lnTo>
                    <a:pt x="228" y="205"/>
                  </a:lnTo>
                  <a:lnTo>
                    <a:pt x="259" y="189"/>
                  </a:lnTo>
                  <a:lnTo>
                    <a:pt x="249" y="172"/>
                  </a:lnTo>
                  <a:lnTo>
                    <a:pt x="212" y="195"/>
                  </a:lnTo>
                  <a:lnTo>
                    <a:pt x="212" y="195"/>
                  </a:lnTo>
                  <a:lnTo>
                    <a:pt x="164" y="168"/>
                  </a:lnTo>
                  <a:lnTo>
                    <a:pt x="212" y="140"/>
                  </a:lnTo>
                  <a:lnTo>
                    <a:pt x="249" y="162"/>
                  </a:lnTo>
                  <a:lnTo>
                    <a:pt x="257" y="146"/>
                  </a:lnTo>
                  <a:lnTo>
                    <a:pt x="228" y="129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67" y="133"/>
                  </a:lnTo>
                  <a:lnTo>
                    <a:pt x="277" y="117"/>
                  </a:lnTo>
                  <a:lnTo>
                    <a:pt x="263" y="111"/>
                  </a:lnTo>
                  <a:lnTo>
                    <a:pt x="281" y="101"/>
                  </a:lnTo>
                  <a:lnTo>
                    <a:pt x="290" y="84"/>
                  </a:lnTo>
                  <a:lnTo>
                    <a:pt x="271" y="84"/>
                  </a:lnTo>
                  <a:lnTo>
                    <a:pt x="255" y="94"/>
                  </a:lnTo>
                  <a:lnTo>
                    <a:pt x="255" y="80"/>
                  </a:lnTo>
                  <a:lnTo>
                    <a:pt x="236" y="80"/>
                  </a:lnTo>
                  <a:lnTo>
                    <a:pt x="236" y="105"/>
                  </a:lnTo>
                  <a:lnTo>
                    <a:pt x="236" y="105"/>
                  </a:lnTo>
                  <a:lnTo>
                    <a:pt x="220" y="115"/>
                  </a:lnTo>
                  <a:lnTo>
                    <a:pt x="220" y="80"/>
                  </a:lnTo>
                  <a:lnTo>
                    <a:pt x="201" y="80"/>
                  </a:lnTo>
                  <a:lnTo>
                    <a:pt x="201" y="125"/>
                  </a:lnTo>
                  <a:lnTo>
                    <a:pt x="201" y="125"/>
                  </a:lnTo>
                  <a:lnTo>
                    <a:pt x="154" y="152"/>
                  </a:lnTo>
                  <a:lnTo>
                    <a:pt x="154" y="97"/>
                  </a:lnTo>
                  <a:lnTo>
                    <a:pt x="154" y="99"/>
                  </a:lnTo>
                  <a:lnTo>
                    <a:pt x="193" y="76"/>
                  </a:lnTo>
                  <a:lnTo>
                    <a:pt x="183" y="60"/>
                  </a:lnTo>
                  <a:lnTo>
                    <a:pt x="154" y="7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77" y="45"/>
                  </a:lnTo>
                  <a:lnTo>
                    <a:pt x="166" y="29"/>
                  </a:lnTo>
                  <a:lnTo>
                    <a:pt x="154" y="37"/>
                  </a:lnTo>
                  <a:lnTo>
                    <a:pt x="154" y="16"/>
                  </a:lnTo>
                  <a:lnTo>
                    <a:pt x="146" y="0"/>
                  </a:lnTo>
                  <a:lnTo>
                    <a:pt x="136" y="16"/>
                  </a:lnTo>
                  <a:lnTo>
                    <a:pt x="136" y="37"/>
                  </a:lnTo>
                  <a:lnTo>
                    <a:pt x="123" y="29"/>
                  </a:lnTo>
                  <a:lnTo>
                    <a:pt x="115" y="45"/>
                  </a:lnTo>
                  <a:lnTo>
                    <a:pt x="136" y="57"/>
                  </a:lnTo>
                  <a:lnTo>
                    <a:pt x="136" y="57"/>
                  </a:lnTo>
                  <a:lnTo>
                    <a:pt x="136" y="76"/>
                  </a:lnTo>
                  <a:lnTo>
                    <a:pt x="107" y="60"/>
                  </a:lnTo>
                  <a:lnTo>
                    <a:pt x="99" y="76"/>
                  </a:lnTo>
                  <a:lnTo>
                    <a:pt x="136" y="97"/>
                  </a:lnTo>
                  <a:lnTo>
                    <a:pt x="136" y="152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80"/>
                  </a:lnTo>
                  <a:lnTo>
                    <a:pt x="70" y="80"/>
                  </a:lnTo>
                  <a:lnTo>
                    <a:pt x="70" y="115"/>
                  </a:lnTo>
                  <a:lnTo>
                    <a:pt x="53" y="105"/>
                  </a:lnTo>
                  <a:lnTo>
                    <a:pt x="53" y="105"/>
                  </a:lnTo>
                  <a:lnTo>
                    <a:pt x="53" y="80"/>
                  </a:lnTo>
                  <a:lnTo>
                    <a:pt x="35" y="80"/>
                  </a:lnTo>
                  <a:lnTo>
                    <a:pt x="35" y="94"/>
                  </a:lnTo>
                  <a:lnTo>
                    <a:pt x="19" y="84"/>
                  </a:lnTo>
                  <a:lnTo>
                    <a:pt x="0" y="84"/>
                  </a:lnTo>
                  <a:lnTo>
                    <a:pt x="10" y="101"/>
                  </a:lnTo>
                  <a:lnTo>
                    <a:pt x="27" y="111"/>
                  </a:lnTo>
                  <a:lnTo>
                    <a:pt x="14" y="117"/>
                  </a:lnTo>
                  <a:lnTo>
                    <a:pt x="23" y="133"/>
                  </a:lnTo>
                  <a:lnTo>
                    <a:pt x="45" y="121"/>
                  </a:lnTo>
                  <a:lnTo>
                    <a:pt x="45" y="121"/>
                  </a:lnTo>
                  <a:lnTo>
                    <a:pt x="62" y="129"/>
                  </a:lnTo>
                  <a:lnTo>
                    <a:pt x="33" y="146"/>
                  </a:lnTo>
                  <a:lnTo>
                    <a:pt x="41" y="162"/>
                  </a:lnTo>
                  <a:lnTo>
                    <a:pt x="80" y="140"/>
                  </a:lnTo>
                  <a:lnTo>
                    <a:pt x="127" y="168"/>
                  </a:lnTo>
                  <a:lnTo>
                    <a:pt x="80" y="195"/>
                  </a:lnTo>
                  <a:lnTo>
                    <a:pt x="80" y="195"/>
                  </a:lnTo>
                  <a:lnTo>
                    <a:pt x="41" y="172"/>
                  </a:lnTo>
                  <a:lnTo>
                    <a:pt x="33" y="189"/>
                  </a:lnTo>
                  <a:lnTo>
                    <a:pt x="62" y="205"/>
                  </a:lnTo>
                  <a:lnTo>
                    <a:pt x="45" y="216"/>
                  </a:lnTo>
                  <a:lnTo>
                    <a:pt x="45" y="216"/>
                  </a:lnTo>
                  <a:lnTo>
                    <a:pt x="23" y="203"/>
                  </a:lnTo>
                  <a:lnTo>
                    <a:pt x="14" y="218"/>
                  </a:lnTo>
                  <a:lnTo>
                    <a:pt x="27" y="226"/>
                  </a:lnTo>
                  <a:lnTo>
                    <a:pt x="10" y="236"/>
                  </a:lnTo>
                  <a:lnTo>
                    <a:pt x="0" y="251"/>
                  </a:lnTo>
                  <a:lnTo>
                    <a:pt x="19" y="251"/>
                  </a:lnTo>
                  <a:lnTo>
                    <a:pt x="35" y="242"/>
                  </a:lnTo>
                  <a:lnTo>
                    <a:pt x="35" y="257"/>
                  </a:lnTo>
                  <a:lnTo>
                    <a:pt x="53" y="257"/>
                  </a:lnTo>
                  <a:lnTo>
                    <a:pt x="53" y="230"/>
                  </a:lnTo>
                  <a:lnTo>
                    <a:pt x="53" y="230"/>
                  </a:lnTo>
                  <a:lnTo>
                    <a:pt x="70" y="222"/>
                  </a:lnTo>
                  <a:lnTo>
                    <a:pt x="70" y="255"/>
                  </a:lnTo>
                  <a:lnTo>
                    <a:pt x="88" y="255"/>
                  </a:lnTo>
                  <a:lnTo>
                    <a:pt x="88" y="212"/>
                  </a:lnTo>
                  <a:lnTo>
                    <a:pt x="136" y="183"/>
                  </a:lnTo>
                  <a:lnTo>
                    <a:pt x="136" y="238"/>
                  </a:lnTo>
                  <a:lnTo>
                    <a:pt x="99" y="259"/>
                  </a:lnTo>
                  <a:lnTo>
                    <a:pt x="107" y="275"/>
                  </a:lnTo>
                  <a:lnTo>
                    <a:pt x="136" y="259"/>
                  </a:lnTo>
                  <a:lnTo>
                    <a:pt x="136" y="277"/>
                  </a:lnTo>
                  <a:lnTo>
                    <a:pt x="136" y="277"/>
                  </a:lnTo>
                  <a:lnTo>
                    <a:pt x="115" y="292"/>
                  </a:lnTo>
                  <a:lnTo>
                    <a:pt x="123" y="306"/>
                  </a:lnTo>
                  <a:lnTo>
                    <a:pt x="136" y="300"/>
                  </a:lnTo>
                  <a:lnTo>
                    <a:pt x="136" y="318"/>
                  </a:lnTo>
                  <a:lnTo>
                    <a:pt x="146" y="335"/>
                  </a:lnTo>
                  <a:lnTo>
                    <a:pt x="154" y="318"/>
                  </a:lnTo>
                  <a:lnTo>
                    <a:pt x="154" y="300"/>
                  </a:lnTo>
                  <a:lnTo>
                    <a:pt x="166" y="306"/>
                  </a:lnTo>
                  <a:lnTo>
                    <a:pt x="177" y="292"/>
                  </a:lnTo>
                  <a:lnTo>
                    <a:pt x="154" y="277"/>
                  </a:lnTo>
                  <a:lnTo>
                    <a:pt x="154" y="277"/>
                  </a:lnTo>
                  <a:lnTo>
                    <a:pt x="154" y="259"/>
                  </a:lnTo>
                  <a:lnTo>
                    <a:pt x="183" y="275"/>
                  </a:lnTo>
                  <a:lnTo>
                    <a:pt x="193" y="259"/>
                  </a:lnTo>
                  <a:lnTo>
                    <a:pt x="154" y="238"/>
                  </a:lnTo>
                  <a:lnTo>
                    <a:pt x="154" y="238"/>
                  </a:lnTo>
                  <a:lnTo>
                    <a:pt x="154" y="183"/>
                  </a:lnTo>
                  <a:lnTo>
                    <a:pt x="201" y="212"/>
                  </a:lnTo>
                  <a:lnTo>
                    <a:pt x="201" y="255"/>
                  </a:lnTo>
                  <a:lnTo>
                    <a:pt x="220" y="255"/>
                  </a:lnTo>
                  <a:lnTo>
                    <a:pt x="220" y="222"/>
                  </a:lnTo>
                  <a:lnTo>
                    <a:pt x="236" y="230"/>
                  </a:lnTo>
                  <a:lnTo>
                    <a:pt x="236" y="230"/>
                  </a:lnTo>
                  <a:lnTo>
                    <a:pt x="236" y="257"/>
                  </a:lnTo>
                  <a:lnTo>
                    <a:pt x="255" y="257"/>
                  </a:lnTo>
                  <a:lnTo>
                    <a:pt x="255" y="242"/>
                  </a:lnTo>
                  <a:lnTo>
                    <a:pt x="271" y="251"/>
                  </a:lnTo>
                  <a:lnTo>
                    <a:pt x="290" y="251"/>
                  </a:lnTo>
                  <a:lnTo>
                    <a:pt x="281" y="236"/>
                  </a:lnTo>
                  <a:lnTo>
                    <a:pt x="263" y="22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115"/>
            <p:cNvSpPr>
              <a:spLocks/>
            </p:cNvSpPr>
            <p:nvPr/>
          </p:nvSpPr>
          <p:spPr bwMode="auto">
            <a:xfrm>
              <a:off x="2221759" y="5382994"/>
              <a:ext cx="28291" cy="35081"/>
            </a:xfrm>
            <a:custGeom>
              <a:avLst/>
              <a:gdLst>
                <a:gd name="T0" fmla="*/ 0 w 25"/>
                <a:gd name="T1" fmla="*/ 31 h 31"/>
                <a:gd name="T2" fmla="*/ 25 w 25"/>
                <a:gd name="T3" fmla="*/ 10 h 31"/>
                <a:gd name="T4" fmla="*/ 17 w 25"/>
                <a:gd name="T5" fmla="*/ 0 h 31"/>
                <a:gd name="T6" fmla="*/ 4 w 25"/>
                <a:gd name="T7" fmla="*/ 0 h 31"/>
                <a:gd name="T8" fmla="*/ 0 w 25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10"/>
                  </a:lnTo>
                  <a:lnTo>
                    <a:pt x="17" y="0"/>
                  </a:lnTo>
                  <a:lnTo>
                    <a:pt x="4" y="0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116"/>
            <p:cNvSpPr>
              <a:spLocks/>
            </p:cNvSpPr>
            <p:nvPr/>
          </p:nvSpPr>
          <p:spPr bwMode="auto">
            <a:xfrm>
              <a:off x="2152730" y="5489368"/>
              <a:ext cx="27159" cy="37344"/>
            </a:xfrm>
            <a:custGeom>
              <a:avLst/>
              <a:gdLst>
                <a:gd name="T0" fmla="*/ 24 w 24"/>
                <a:gd name="T1" fmla="*/ 0 h 33"/>
                <a:gd name="T2" fmla="*/ 0 w 24"/>
                <a:gd name="T3" fmla="*/ 21 h 33"/>
                <a:gd name="T4" fmla="*/ 6 w 24"/>
                <a:gd name="T5" fmla="*/ 31 h 33"/>
                <a:gd name="T6" fmla="*/ 18 w 24"/>
                <a:gd name="T7" fmla="*/ 33 h 33"/>
                <a:gd name="T8" fmla="*/ 24 w 2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24" y="0"/>
                  </a:moveTo>
                  <a:lnTo>
                    <a:pt x="0" y="21"/>
                  </a:lnTo>
                  <a:lnTo>
                    <a:pt x="6" y="31"/>
                  </a:lnTo>
                  <a:lnTo>
                    <a:pt x="18" y="33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117"/>
            <p:cNvSpPr>
              <a:spLocks/>
            </p:cNvSpPr>
            <p:nvPr/>
          </p:nvSpPr>
          <p:spPr bwMode="auto">
            <a:xfrm>
              <a:off x="2152730" y="5382994"/>
              <a:ext cx="27159" cy="35081"/>
            </a:xfrm>
            <a:custGeom>
              <a:avLst/>
              <a:gdLst>
                <a:gd name="T0" fmla="*/ 6 w 24"/>
                <a:gd name="T1" fmla="*/ 0 h 31"/>
                <a:gd name="T2" fmla="*/ 0 w 24"/>
                <a:gd name="T3" fmla="*/ 10 h 31"/>
                <a:gd name="T4" fmla="*/ 24 w 24"/>
                <a:gd name="T5" fmla="*/ 31 h 31"/>
                <a:gd name="T6" fmla="*/ 18 w 24"/>
                <a:gd name="T7" fmla="*/ 0 h 31"/>
                <a:gd name="T8" fmla="*/ 6 w 24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1">
                  <a:moveTo>
                    <a:pt x="6" y="0"/>
                  </a:moveTo>
                  <a:lnTo>
                    <a:pt x="0" y="10"/>
                  </a:lnTo>
                  <a:lnTo>
                    <a:pt x="24" y="31"/>
                  </a:lnTo>
                  <a:lnTo>
                    <a:pt x="18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118"/>
            <p:cNvSpPr>
              <a:spLocks/>
            </p:cNvSpPr>
            <p:nvPr/>
          </p:nvSpPr>
          <p:spPr bwMode="auto">
            <a:xfrm>
              <a:off x="2221759" y="5489368"/>
              <a:ext cx="28291" cy="37344"/>
            </a:xfrm>
            <a:custGeom>
              <a:avLst/>
              <a:gdLst>
                <a:gd name="T0" fmla="*/ 17 w 25"/>
                <a:gd name="T1" fmla="*/ 31 h 33"/>
                <a:gd name="T2" fmla="*/ 25 w 25"/>
                <a:gd name="T3" fmla="*/ 21 h 33"/>
                <a:gd name="T4" fmla="*/ 0 w 25"/>
                <a:gd name="T5" fmla="*/ 0 h 33"/>
                <a:gd name="T6" fmla="*/ 4 w 25"/>
                <a:gd name="T7" fmla="*/ 33 h 33"/>
                <a:gd name="T8" fmla="*/ 17 w 25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3">
                  <a:moveTo>
                    <a:pt x="17" y="31"/>
                  </a:moveTo>
                  <a:lnTo>
                    <a:pt x="25" y="21"/>
                  </a:lnTo>
                  <a:lnTo>
                    <a:pt x="0" y="0"/>
                  </a:lnTo>
                  <a:lnTo>
                    <a:pt x="4" y="33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119"/>
            <p:cNvSpPr>
              <a:spLocks/>
            </p:cNvSpPr>
            <p:nvPr/>
          </p:nvSpPr>
          <p:spPr bwMode="auto">
            <a:xfrm>
              <a:off x="2240997" y="5440708"/>
              <a:ext cx="41870" cy="26028"/>
            </a:xfrm>
            <a:custGeom>
              <a:avLst/>
              <a:gdLst>
                <a:gd name="T0" fmla="*/ 31 w 37"/>
                <a:gd name="T1" fmla="*/ 23 h 23"/>
                <a:gd name="T2" fmla="*/ 37 w 37"/>
                <a:gd name="T3" fmla="*/ 12 h 23"/>
                <a:gd name="T4" fmla="*/ 31 w 37"/>
                <a:gd name="T5" fmla="*/ 0 h 23"/>
                <a:gd name="T6" fmla="*/ 0 w 37"/>
                <a:gd name="T7" fmla="*/ 12 h 23"/>
                <a:gd name="T8" fmla="*/ 31 w 3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31" y="23"/>
                  </a:moveTo>
                  <a:lnTo>
                    <a:pt x="37" y="12"/>
                  </a:lnTo>
                  <a:lnTo>
                    <a:pt x="31" y="0"/>
                  </a:lnTo>
                  <a:lnTo>
                    <a:pt x="0" y="12"/>
                  </a:lnTo>
                  <a:lnTo>
                    <a:pt x="31" y="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120"/>
            <p:cNvSpPr>
              <a:spLocks/>
            </p:cNvSpPr>
            <p:nvPr/>
          </p:nvSpPr>
          <p:spPr bwMode="auto">
            <a:xfrm>
              <a:off x="2117649" y="5440708"/>
              <a:ext cx="41870" cy="26028"/>
            </a:xfrm>
            <a:custGeom>
              <a:avLst/>
              <a:gdLst>
                <a:gd name="T0" fmla="*/ 6 w 37"/>
                <a:gd name="T1" fmla="*/ 0 h 23"/>
                <a:gd name="T2" fmla="*/ 0 w 37"/>
                <a:gd name="T3" fmla="*/ 12 h 23"/>
                <a:gd name="T4" fmla="*/ 6 w 37"/>
                <a:gd name="T5" fmla="*/ 23 h 23"/>
                <a:gd name="T6" fmla="*/ 37 w 37"/>
                <a:gd name="T7" fmla="*/ 12 h 23"/>
                <a:gd name="T8" fmla="*/ 6 w 3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6" y="0"/>
                  </a:moveTo>
                  <a:lnTo>
                    <a:pt x="0" y="12"/>
                  </a:lnTo>
                  <a:lnTo>
                    <a:pt x="6" y="23"/>
                  </a:lnTo>
                  <a:lnTo>
                    <a:pt x="37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Rectangle 2"/>
          <p:cNvSpPr/>
          <p:nvPr/>
        </p:nvSpPr>
        <p:spPr>
          <a:xfrm>
            <a:off x="-4071810" y="-356326"/>
            <a:ext cx="3210128" cy="4591083"/>
          </a:xfrm>
          <a:prstGeom prst="rect">
            <a:avLst/>
          </a:prstGeom>
          <a:solidFill>
            <a:srgbClr val="FB3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Step 1- copy your picture </a:t>
            </a:r>
          </a:p>
          <a:p>
            <a:pPr algn="ctr"/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Step 2- right click on the circle and select format shape</a:t>
            </a:r>
          </a:p>
          <a:p>
            <a:pPr algn="ctr"/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Step 3-  go over to fill and select “picture or texture fill” and then “insert picture from clipboard” and close format window</a:t>
            </a:r>
          </a:p>
          <a:p>
            <a:pPr algn="ctr"/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Step 4- click on circle again so that the picture tab appears in the ribbon, then use the crop tool to resize the photo as needed</a:t>
            </a:r>
            <a:b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**note: This will not work well with landscape photos</a:t>
            </a:r>
          </a:p>
        </p:txBody>
      </p:sp>
      <p:sp>
        <p:nvSpPr>
          <p:cNvPr id="542" name="Freeform 13"/>
          <p:cNvSpPr>
            <a:spLocks noEditPoints="1"/>
          </p:cNvSpPr>
          <p:nvPr/>
        </p:nvSpPr>
        <p:spPr bwMode="auto">
          <a:xfrm>
            <a:off x="5769559" y="2062981"/>
            <a:ext cx="187535" cy="214131"/>
          </a:xfrm>
          <a:custGeom>
            <a:avLst/>
            <a:gdLst>
              <a:gd name="T0" fmla="*/ 159 w 275"/>
              <a:gd name="T1" fmla="*/ 183 h 314"/>
              <a:gd name="T2" fmla="*/ 129 w 275"/>
              <a:gd name="T3" fmla="*/ 163 h 314"/>
              <a:gd name="T4" fmla="*/ 92 w 275"/>
              <a:gd name="T5" fmla="*/ 131 h 314"/>
              <a:gd name="T6" fmla="*/ 138 w 275"/>
              <a:gd name="T7" fmla="*/ 147 h 314"/>
              <a:gd name="T8" fmla="*/ 147 w 275"/>
              <a:gd name="T9" fmla="*/ 7 h 314"/>
              <a:gd name="T10" fmla="*/ 175 w 275"/>
              <a:gd name="T11" fmla="*/ 21 h 314"/>
              <a:gd name="T12" fmla="*/ 148 w 275"/>
              <a:gd name="T13" fmla="*/ 81 h 314"/>
              <a:gd name="T14" fmla="*/ 164 w 275"/>
              <a:gd name="T15" fmla="*/ 76 h 314"/>
              <a:gd name="T16" fmla="*/ 189 w 275"/>
              <a:gd name="T17" fmla="*/ 62 h 314"/>
              <a:gd name="T18" fmla="*/ 189 w 275"/>
              <a:gd name="T19" fmla="*/ 92 h 314"/>
              <a:gd name="T20" fmla="*/ 193 w 275"/>
              <a:gd name="T21" fmla="*/ 101 h 314"/>
              <a:gd name="T22" fmla="*/ 226 w 275"/>
              <a:gd name="T23" fmla="*/ 57 h 314"/>
              <a:gd name="T24" fmla="*/ 242 w 275"/>
              <a:gd name="T25" fmla="*/ 68 h 314"/>
              <a:gd name="T26" fmla="*/ 274 w 275"/>
              <a:gd name="T27" fmla="*/ 81 h 314"/>
              <a:gd name="T28" fmla="*/ 271 w 275"/>
              <a:gd name="T29" fmla="*/ 113 h 314"/>
              <a:gd name="T30" fmla="*/ 266 w 275"/>
              <a:gd name="T31" fmla="*/ 131 h 314"/>
              <a:gd name="T32" fmla="*/ 216 w 275"/>
              <a:gd name="T33" fmla="*/ 136 h 314"/>
              <a:gd name="T34" fmla="*/ 242 w 275"/>
              <a:gd name="T35" fmla="*/ 153 h 314"/>
              <a:gd name="T36" fmla="*/ 242 w 275"/>
              <a:gd name="T37" fmla="*/ 163 h 314"/>
              <a:gd name="T38" fmla="*/ 216 w 275"/>
              <a:gd name="T39" fmla="*/ 178 h 314"/>
              <a:gd name="T40" fmla="*/ 266 w 275"/>
              <a:gd name="T41" fmla="*/ 183 h 314"/>
              <a:gd name="T42" fmla="*/ 271 w 275"/>
              <a:gd name="T43" fmla="*/ 201 h 314"/>
              <a:gd name="T44" fmla="*/ 274 w 275"/>
              <a:gd name="T45" fmla="*/ 235 h 314"/>
              <a:gd name="T46" fmla="*/ 242 w 275"/>
              <a:gd name="T47" fmla="*/ 246 h 314"/>
              <a:gd name="T48" fmla="*/ 226 w 275"/>
              <a:gd name="T49" fmla="*/ 258 h 314"/>
              <a:gd name="T50" fmla="*/ 193 w 275"/>
              <a:gd name="T51" fmla="*/ 213 h 314"/>
              <a:gd name="T52" fmla="*/ 189 w 275"/>
              <a:gd name="T53" fmla="*/ 223 h 314"/>
              <a:gd name="T54" fmla="*/ 189 w 275"/>
              <a:gd name="T55" fmla="*/ 252 h 314"/>
              <a:gd name="T56" fmla="*/ 164 w 275"/>
              <a:gd name="T57" fmla="*/ 238 h 314"/>
              <a:gd name="T58" fmla="*/ 148 w 275"/>
              <a:gd name="T59" fmla="*/ 233 h 314"/>
              <a:gd name="T60" fmla="*/ 175 w 275"/>
              <a:gd name="T61" fmla="*/ 293 h 314"/>
              <a:gd name="T62" fmla="*/ 147 w 275"/>
              <a:gd name="T63" fmla="*/ 309 h 314"/>
              <a:gd name="T64" fmla="*/ 128 w 275"/>
              <a:gd name="T65" fmla="*/ 309 h 314"/>
              <a:gd name="T66" fmla="*/ 100 w 275"/>
              <a:gd name="T67" fmla="*/ 293 h 314"/>
              <a:gd name="T68" fmla="*/ 128 w 275"/>
              <a:gd name="T69" fmla="*/ 233 h 314"/>
              <a:gd name="T70" fmla="*/ 113 w 275"/>
              <a:gd name="T71" fmla="*/ 238 h 314"/>
              <a:gd name="T72" fmla="*/ 86 w 275"/>
              <a:gd name="T73" fmla="*/ 252 h 314"/>
              <a:gd name="T74" fmla="*/ 86 w 275"/>
              <a:gd name="T75" fmla="*/ 223 h 314"/>
              <a:gd name="T76" fmla="*/ 83 w 275"/>
              <a:gd name="T77" fmla="*/ 213 h 314"/>
              <a:gd name="T78" fmla="*/ 49 w 275"/>
              <a:gd name="T79" fmla="*/ 258 h 314"/>
              <a:gd name="T80" fmla="*/ 33 w 275"/>
              <a:gd name="T81" fmla="*/ 246 h 314"/>
              <a:gd name="T82" fmla="*/ 1 w 275"/>
              <a:gd name="T83" fmla="*/ 235 h 314"/>
              <a:gd name="T84" fmla="*/ 5 w 275"/>
              <a:gd name="T85" fmla="*/ 201 h 314"/>
              <a:gd name="T86" fmla="*/ 9 w 275"/>
              <a:gd name="T87" fmla="*/ 183 h 314"/>
              <a:gd name="T88" fmla="*/ 60 w 275"/>
              <a:gd name="T89" fmla="*/ 178 h 314"/>
              <a:gd name="T90" fmla="*/ 33 w 275"/>
              <a:gd name="T91" fmla="*/ 163 h 314"/>
              <a:gd name="T92" fmla="*/ 33 w 275"/>
              <a:gd name="T93" fmla="*/ 153 h 314"/>
              <a:gd name="T94" fmla="*/ 60 w 275"/>
              <a:gd name="T95" fmla="*/ 136 h 314"/>
              <a:gd name="T96" fmla="*/ 9 w 275"/>
              <a:gd name="T97" fmla="*/ 131 h 314"/>
              <a:gd name="T98" fmla="*/ 5 w 275"/>
              <a:gd name="T99" fmla="*/ 113 h 314"/>
              <a:gd name="T100" fmla="*/ 1 w 275"/>
              <a:gd name="T101" fmla="*/ 81 h 314"/>
              <a:gd name="T102" fmla="*/ 33 w 275"/>
              <a:gd name="T103" fmla="*/ 68 h 314"/>
              <a:gd name="T104" fmla="*/ 49 w 275"/>
              <a:gd name="T105" fmla="*/ 57 h 314"/>
              <a:gd name="T106" fmla="*/ 83 w 275"/>
              <a:gd name="T107" fmla="*/ 101 h 314"/>
              <a:gd name="T108" fmla="*/ 86 w 275"/>
              <a:gd name="T109" fmla="*/ 92 h 314"/>
              <a:gd name="T110" fmla="*/ 86 w 275"/>
              <a:gd name="T111" fmla="*/ 62 h 314"/>
              <a:gd name="T112" fmla="*/ 113 w 275"/>
              <a:gd name="T113" fmla="*/ 76 h 314"/>
              <a:gd name="T114" fmla="*/ 128 w 275"/>
              <a:gd name="T115" fmla="*/ 81 h 314"/>
              <a:gd name="T116" fmla="*/ 100 w 275"/>
              <a:gd name="T117" fmla="*/ 21 h 314"/>
              <a:gd name="T118" fmla="*/ 128 w 275"/>
              <a:gd name="T119" fmla="*/ 7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314">
                <a:moveTo>
                  <a:pt x="138" y="168"/>
                </a:moveTo>
                <a:lnTo>
                  <a:pt x="125" y="188"/>
                </a:lnTo>
                <a:lnTo>
                  <a:pt x="138" y="210"/>
                </a:lnTo>
                <a:lnTo>
                  <a:pt x="150" y="188"/>
                </a:lnTo>
                <a:lnTo>
                  <a:pt x="138" y="168"/>
                </a:lnTo>
                <a:close/>
                <a:moveTo>
                  <a:pt x="146" y="163"/>
                </a:moveTo>
                <a:lnTo>
                  <a:pt x="159" y="183"/>
                </a:lnTo>
                <a:lnTo>
                  <a:pt x="184" y="183"/>
                </a:lnTo>
                <a:lnTo>
                  <a:pt x="171" y="163"/>
                </a:lnTo>
                <a:lnTo>
                  <a:pt x="146" y="163"/>
                </a:lnTo>
                <a:close/>
                <a:moveTo>
                  <a:pt x="104" y="163"/>
                </a:moveTo>
                <a:lnTo>
                  <a:pt x="92" y="183"/>
                </a:lnTo>
                <a:lnTo>
                  <a:pt x="116" y="183"/>
                </a:lnTo>
                <a:lnTo>
                  <a:pt x="129" y="163"/>
                </a:lnTo>
                <a:lnTo>
                  <a:pt x="104" y="163"/>
                </a:lnTo>
                <a:close/>
                <a:moveTo>
                  <a:pt x="159" y="131"/>
                </a:moveTo>
                <a:lnTo>
                  <a:pt x="146" y="153"/>
                </a:lnTo>
                <a:lnTo>
                  <a:pt x="171" y="153"/>
                </a:lnTo>
                <a:lnTo>
                  <a:pt x="184" y="131"/>
                </a:lnTo>
                <a:lnTo>
                  <a:pt x="159" y="131"/>
                </a:lnTo>
                <a:close/>
                <a:moveTo>
                  <a:pt x="92" y="131"/>
                </a:moveTo>
                <a:lnTo>
                  <a:pt x="104" y="153"/>
                </a:lnTo>
                <a:lnTo>
                  <a:pt x="129" y="153"/>
                </a:lnTo>
                <a:lnTo>
                  <a:pt x="116" y="131"/>
                </a:lnTo>
                <a:lnTo>
                  <a:pt x="92" y="131"/>
                </a:lnTo>
                <a:close/>
                <a:moveTo>
                  <a:pt x="138" y="104"/>
                </a:moveTo>
                <a:lnTo>
                  <a:pt x="125" y="126"/>
                </a:lnTo>
                <a:lnTo>
                  <a:pt x="138" y="147"/>
                </a:lnTo>
                <a:lnTo>
                  <a:pt x="150" y="126"/>
                </a:lnTo>
                <a:lnTo>
                  <a:pt x="138" y="104"/>
                </a:lnTo>
                <a:close/>
                <a:moveTo>
                  <a:pt x="136" y="0"/>
                </a:moveTo>
                <a:lnTo>
                  <a:pt x="139" y="0"/>
                </a:lnTo>
                <a:lnTo>
                  <a:pt x="142" y="2"/>
                </a:lnTo>
                <a:lnTo>
                  <a:pt x="146" y="3"/>
                </a:lnTo>
                <a:lnTo>
                  <a:pt x="147" y="7"/>
                </a:lnTo>
                <a:lnTo>
                  <a:pt x="148" y="10"/>
                </a:lnTo>
                <a:lnTo>
                  <a:pt x="148" y="37"/>
                </a:lnTo>
                <a:lnTo>
                  <a:pt x="162" y="22"/>
                </a:lnTo>
                <a:lnTo>
                  <a:pt x="166" y="19"/>
                </a:lnTo>
                <a:lnTo>
                  <a:pt x="169" y="19"/>
                </a:lnTo>
                <a:lnTo>
                  <a:pt x="173" y="19"/>
                </a:lnTo>
                <a:lnTo>
                  <a:pt x="175" y="21"/>
                </a:lnTo>
                <a:lnTo>
                  <a:pt x="178" y="23"/>
                </a:lnTo>
                <a:lnTo>
                  <a:pt x="179" y="27"/>
                </a:lnTo>
                <a:lnTo>
                  <a:pt x="180" y="30"/>
                </a:lnTo>
                <a:lnTo>
                  <a:pt x="179" y="34"/>
                </a:lnTo>
                <a:lnTo>
                  <a:pt x="178" y="36"/>
                </a:lnTo>
                <a:lnTo>
                  <a:pt x="148" y="66"/>
                </a:lnTo>
                <a:lnTo>
                  <a:pt x="148" y="81"/>
                </a:lnTo>
                <a:lnTo>
                  <a:pt x="161" y="105"/>
                </a:lnTo>
                <a:lnTo>
                  <a:pt x="164" y="101"/>
                </a:lnTo>
                <a:lnTo>
                  <a:pt x="159" y="82"/>
                </a:lnTo>
                <a:lnTo>
                  <a:pt x="159" y="80"/>
                </a:lnTo>
                <a:lnTo>
                  <a:pt x="160" y="77"/>
                </a:lnTo>
                <a:lnTo>
                  <a:pt x="161" y="76"/>
                </a:lnTo>
                <a:lnTo>
                  <a:pt x="164" y="76"/>
                </a:lnTo>
                <a:lnTo>
                  <a:pt x="165" y="76"/>
                </a:lnTo>
                <a:lnTo>
                  <a:pt x="168" y="77"/>
                </a:lnTo>
                <a:lnTo>
                  <a:pt x="168" y="80"/>
                </a:lnTo>
                <a:lnTo>
                  <a:pt x="171" y="90"/>
                </a:lnTo>
                <a:lnTo>
                  <a:pt x="186" y="64"/>
                </a:lnTo>
                <a:lnTo>
                  <a:pt x="187" y="63"/>
                </a:lnTo>
                <a:lnTo>
                  <a:pt x="189" y="62"/>
                </a:lnTo>
                <a:lnTo>
                  <a:pt x="192" y="62"/>
                </a:lnTo>
                <a:lnTo>
                  <a:pt x="193" y="63"/>
                </a:lnTo>
                <a:lnTo>
                  <a:pt x="194" y="64"/>
                </a:lnTo>
                <a:lnTo>
                  <a:pt x="194" y="67"/>
                </a:lnTo>
                <a:lnTo>
                  <a:pt x="194" y="69"/>
                </a:lnTo>
                <a:lnTo>
                  <a:pt x="179" y="95"/>
                </a:lnTo>
                <a:lnTo>
                  <a:pt x="189" y="92"/>
                </a:lnTo>
                <a:lnTo>
                  <a:pt x="192" y="92"/>
                </a:lnTo>
                <a:lnTo>
                  <a:pt x="194" y="92"/>
                </a:lnTo>
                <a:lnTo>
                  <a:pt x="196" y="95"/>
                </a:lnTo>
                <a:lnTo>
                  <a:pt x="196" y="96"/>
                </a:lnTo>
                <a:lnTo>
                  <a:pt x="196" y="99"/>
                </a:lnTo>
                <a:lnTo>
                  <a:pt x="194" y="100"/>
                </a:lnTo>
                <a:lnTo>
                  <a:pt x="193" y="101"/>
                </a:lnTo>
                <a:lnTo>
                  <a:pt x="173" y="106"/>
                </a:lnTo>
                <a:lnTo>
                  <a:pt x="170" y="110"/>
                </a:lnTo>
                <a:lnTo>
                  <a:pt x="198" y="110"/>
                </a:lnTo>
                <a:lnTo>
                  <a:pt x="212" y="103"/>
                </a:lnTo>
                <a:lnTo>
                  <a:pt x="223" y="63"/>
                </a:lnTo>
                <a:lnTo>
                  <a:pt x="224" y="59"/>
                </a:lnTo>
                <a:lnTo>
                  <a:pt x="226" y="57"/>
                </a:lnTo>
                <a:lnTo>
                  <a:pt x="230" y="55"/>
                </a:lnTo>
                <a:lnTo>
                  <a:pt x="233" y="55"/>
                </a:lnTo>
                <a:lnTo>
                  <a:pt x="237" y="57"/>
                </a:lnTo>
                <a:lnTo>
                  <a:pt x="239" y="58"/>
                </a:lnTo>
                <a:lnTo>
                  <a:pt x="242" y="60"/>
                </a:lnTo>
                <a:lnTo>
                  <a:pt x="242" y="64"/>
                </a:lnTo>
                <a:lnTo>
                  <a:pt x="242" y="68"/>
                </a:lnTo>
                <a:lnTo>
                  <a:pt x="237" y="89"/>
                </a:lnTo>
                <a:lnTo>
                  <a:pt x="260" y="74"/>
                </a:lnTo>
                <a:lnTo>
                  <a:pt x="264" y="73"/>
                </a:lnTo>
                <a:lnTo>
                  <a:pt x="267" y="73"/>
                </a:lnTo>
                <a:lnTo>
                  <a:pt x="270" y="76"/>
                </a:lnTo>
                <a:lnTo>
                  <a:pt x="273" y="77"/>
                </a:lnTo>
                <a:lnTo>
                  <a:pt x="274" y="81"/>
                </a:lnTo>
                <a:lnTo>
                  <a:pt x="275" y="83"/>
                </a:lnTo>
                <a:lnTo>
                  <a:pt x="275" y="87"/>
                </a:lnTo>
                <a:lnTo>
                  <a:pt x="273" y="90"/>
                </a:lnTo>
                <a:lnTo>
                  <a:pt x="270" y="92"/>
                </a:lnTo>
                <a:lnTo>
                  <a:pt x="247" y="106"/>
                </a:lnTo>
                <a:lnTo>
                  <a:pt x="267" y="112"/>
                </a:lnTo>
                <a:lnTo>
                  <a:pt x="271" y="113"/>
                </a:lnTo>
                <a:lnTo>
                  <a:pt x="274" y="115"/>
                </a:lnTo>
                <a:lnTo>
                  <a:pt x="274" y="119"/>
                </a:lnTo>
                <a:lnTo>
                  <a:pt x="275" y="122"/>
                </a:lnTo>
                <a:lnTo>
                  <a:pt x="274" y="126"/>
                </a:lnTo>
                <a:lnTo>
                  <a:pt x="271" y="128"/>
                </a:lnTo>
                <a:lnTo>
                  <a:pt x="269" y="131"/>
                </a:lnTo>
                <a:lnTo>
                  <a:pt x="266" y="131"/>
                </a:lnTo>
                <a:lnTo>
                  <a:pt x="262" y="131"/>
                </a:lnTo>
                <a:lnTo>
                  <a:pt x="221" y="121"/>
                </a:lnTo>
                <a:lnTo>
                  <a:pt x="209" y="128"/>
                </a:lnTo>
                <a:lnTo>
                  <a:pt x="194" y="153"/>
                </a:lnTo>
                <a:lnTo>
                  <a:pt x="198" y="153"/>
                </a:lnTo>
                <a:lnTo>
                  <a:pt x="214" y="137"/>
                </a:lnTo>
                <a:lnTo>
                  <a:pt x="216" y="136"/>
                </a:lnTo>
                <a:lnTo>
                  <a:pt x="219" y="136"/>
                </a:lnTo>
                <a:lnTo>
                  <a:pt x="220" y="137"/>
                </a:lnTo>
                <a:lnTo>
                  <a:pt x="221" y="140"/>
                </a:lnTo>
                <a:lnTo>
                  <a:pt x="221" y="142"/>
                </a:lnTo>
                <a:lnTo>
                  <a:pt x="220" y="145"/>
                </a:lnTo>
                <a:lnTo>
                  <a:pt x="212" y="153"/>
                </a:lnTo>
                <a:lnTo>
                  <a:pt x="242" y="153"/>
                </a:lnTo>
                <a:lnTo>
                  <a:pt x="244" y="153"/>
                </a:lnTo>
                <a:lnTo>
                  <a:pt x="246" y="154"/>
                </a:lnTo>
                <a:lnTo>
                  <a:pt x="247" y="156"/>
                </a:lnTo>
                <a:lnTo>
                  <a:pt x="247" y="158"/>
                </a:lnTo>
                <a:lnTo>
                  <a:pt x="246" y="160"/>
                </a:lnTo>
                <a:lnTo>
                  <a:pt x="244" y="162"/>
                </a:lnTo>
                <a:lnTo>
                  <a:pt x="242" y="163"/>
                </a:lnTo>
                <a:lnTo>
                  <a:pt x="212" y="163"/>
                </a:lnTo>
                <a:lnTo>
                  <a:pt x="220" y="169"/>
                </a:lnTo>
                <a:lnTo>
                  <a:pt x="221" y="172"/>
                </a:lnTo>
                <a:lnTo>
                  <a:pt x="221" y="174"/>
                </a:lnTo>
                <a:lnTo>
                  <a:pt x="220" y="177"/>
                </a:lnTo>
                <a:lnTo>
                  <a:pt x="219" y="178"/>
                </a:lnTo>
                <a:lnTo>
                  <a:pt x="216" y="178"/>
                </a:lnTo>
                <a:lnTo>
                  <a:pt x="214" y="177"/>
                </a:lnTo>
                <a:lnTo>
                  <a:pt x="198" y="163"/>
                </a:lnTo>
                <a:lnTo>
                  <a:pt x="194" y="163"/>
                </a:lnTo>
                <a:lnTo>
                  <a:pt x="209" y="187"/>
                </a:lnTo>
                <a:lnTo>
                  <a:pt x="221" y="195"/>
                </a:lnTo>
                <a:lnTo>
                  <a:pt x="262" y="183"/>
                </a:lnTo>
                <a:lnTo>
                  <a:pt x="266" y="183"/>
                </a:lnTo>
                <a:lnTo>
                  <a:pt x="269" y="185"/>
                </a:lnTo>
                <a:lnTo>
                  <a:pt x="271" y="186"/>
                </a:lnTo>
                <a:lnTo>
                  <a:pt x="274" y="190"/>
                </a:lnTo>
                <a:lnTo>
                  <a:pt x="275" y="192"/>
                </a:lnTo>
                <a:lnTo>
                  <a:pt x="274" y="196"/>
                </a:lnTo>
                <a:lnTo>
                  <a:pt x="274" y="199"/>
                </a:lnTo>
                <a:lnTo>
                  <a:pt x="271" y="201"/>
                </a:lnTo>
                <a:lnTo>
                  <a:pt x="267" y="203"/>
                </a:lnTo>
                <a:lnTo>
                  <a:pt x="247" y="209"/>
                </a:lnTo>
                <a:lnTo>
                  <a:pt x="270" y="222"/>
                </a:lnTo>
                <a:lnTo>
                  <a:pt x="273" y="224"/>
                </a:lnTo>
                <a:lnTo>
                  <a:pt x="275" y="228"/>
                </a:lnTo>
                <a:lnTo>
                  <a:pt x="275" y="231"/>
                </a:lnTo>
                <a:lnTo>
                  <a:pt x="274" y="235"/>
                </a:lnTo>
                <a:lnTo>
                  <a:pt x="273" y="237"/>
                </a:lnTo>
                <a:lnTo>
                  <a:pt x="270" y="240"/>
                </a:lnTo>
                <a:lnTo>
                  <a:pt x="267" y="241"/>
                </a:lnTo>
                <a:lnTo>
                  <a:pt x="264" y="241"/>
                </a:lnTo>
                <a:lnTo>
                  <a:pt x="260" y="240"/>
                </a:lnTo>
                <a:lnTo>
                  <a:pt x="237" y="226"/>
                </a:lnTo>
                <a:lnTo>
                  <a:pt x="242" y="246"/>
                </a:lnTo>
                <a:lnTo>
                  <a:pt x="242" y="250"/>
                </a:lnTo>
                <a:lnTo>
                  <a:pt x="242" y="254"/>
                </a:lnTo>
                <a:lnTo>
                  <a:pt x="239" y="256"/>
                </a:lnTo>
                <a:lnTo>
                  <a:pt x="237" y="258"/>
                </a:lnTo>
                <a:lnTo>
                  <a:pt x="233" y="259"/>
                </a:lnTo>
                <a:lnTo>
                  <a:pt x="230" y="259"/>
                </a:lnTo>
                <a:lnTo>
                  <a:pt x="226" y="258"/>
                </a:lnTo>
                <a:lnTo>
                  <a:pt x="224" y="255"/>
                </a:lnTo>
                <a:lnTo>
                  <a:pt x="223" y="252"/>
                </a:lnTo>
                <a:lnTo>
                  <a:pt x="212" y="211"/>
                </a:lnTo>
                <a:lnTo>
                  <a:pt x="198" y="204"/>
                </a:lnTo>
                <a:lnTo>
                  <a:pt x="170" y="204"/>
                </a:lnTo>
                <a:lnTo>
                  <a:pt x="173" y="208"/>
                </a:lnTo>
                <a:lnTo>
                  <a:pt x="193" y="213"/>
                </a:lnTo>
                <a:lnTo>
                  <a:pt x="194" y="214"/>
                </a:lnTo>
                <a:lnTo>
                  <a:pt x="196" y="215"/>
                </a:lnTo>
                <a:lnTo>
                  <a:pt x="196" y="218"/>
                </a:lnTo>
                <a:lnTo>
                  <a:pt x="196" y="220"/>
                </a:lnTo>
                <a:lnTo>
                  <a:pt x="194" y="222"/>
                </a:lnTo>
                <a:lnTo>
                  <a:pt x="192" y="223"/>
                </a:lnTo>
                <a:lnTo>
                  <a:pt x="189" y="223"/>
                </a:lnTo>
                <a:lnTo>
                  <a:pt x="179" y="220"/>
                </a:lnTo>
                <a:lnTo>
                  <a:pt x="194" y="245"/>
                </a:lnTo>
                <a:lnTo>
                  <a:pt x="194" y="247"/>
                </a:lnTo>
                <a:lnTo>
                  <a:pt x="194" y="250"/>
                </a:lnTo>
                <a:lnTo>
                  <a:pt x="193" y="251"/>
                </a:lnTo>
                <a:lnTo>
                  <a:pt x="192" y="252"/>
                </a:lnTo>
                <a:lnTo>
                  <a:pt x="189" y="252"/>
                </a:lnTo>
                <a:lnTo>
                  <a:pt x="187" y="252"/>
                </a:lnTo>
                <a:lnTo>
                  <a:pt x="186" y="250"/>
                </a:lnTo>
                <a:lnTo>
                  <a:pt x="171" y="226"/>
                </a:lnTo>
                <a:lnTo>
                  <a:pt x="168" y="236"/>
                </a:lnTo>
                <a:lnTo>
                  <a:pt x="168" y="237"/>
                </a:lnTo>
                <a:lnTo>
                  <a:pt x="165" y="238"/>
                </a:lnTo>
                <a:lnTo>
                  <a:pt x="164" y="238"/>
                </a:lnTo>
                <a:lnTo>
                  <a:pt x="161" y="237"/>
                </a:lnTo>
                <a:lnTo>
                  <a:pt x="160" y="237"/>
                </a:lnTo>
                <a:lnTo>
                  <a:pt x="159" y="235"/>
                </a:lnTo>
                <a:lnTo>
                  <a:pt x="159" y="232"/>
                </a:lnTo>
                <a:lnTo>
                  <a:pt x="164" y="213"/>
                </a:lnTo>
                <a:lnTo>
                  <a:pt x="161" y="209"/>
                </a:lnTo>
                <a:lnTo>
                  <a:pt x="148" y="233"/>
                </a:lnTo>
                <a:lnTo>
                  <a:pt x="148" y="249"/>
                </a:lnTo>
                <a:lnTo>
                  <a:pt x="178" y="278"/>
                </a:lnTo>
                <a:lnTo>
                  <a:pt x="179" y="282"/>
                </a:lnTo>
                <a:lnTo>
                  <a:pt x="180" y="284"/>
                </a:lnTo>
                <a:lnTo>
                  <a:pt x="179" y="288"/>
                </a:lnTo>
                <a:lnTo>
                  <a:pt x="178" y="291"/>
                </a:lnTo>
                <a:lnTo>
                  <a:pt x="175" y="293"/>
                </a:lnTo>
                <a:lnTo>
                  <a:pt x="173" y="295"/>
                </a:lnTo>
                <a:lnTo>
                  <a:pt x="169" y="296"/>
                </a:lnTo>
                <a:lnTo>
                  <a:pt x="166" y="295"/>
                </a:lnTo>
                <a:lnTo>
                  <a:pt x="162" y="292"/>
                </a:lnTo>
                <a:lnTo>
                  <a:pt x="148" y="277"/>
                </a:lnTo>
                <a:lnTo>
                  <a:pt x="148" y="305"/>
                </a:lnTo>
                <a:lnTo>
                  <a:pt x="147" y="309"/>
                </a:lnTo>
                <a:lnTo>
                  <a:pt x="146" y="311"/>
                </a:lnTo>
                <a:lnTo>
                  <a:pt x="142" y="313"/>
                </a:lnTo>
                <a:lnTo>
                  <a:pt x="139" y="314"/>
                </a:lnTo>
                <a:lnTo>
                  <a:pt x="136" y="314"/>
                </a:lnTo>
                <a:lnTo>
                  <a:pt x="133" y="313"/>
                </a:lnTo>
                <a:lnTo>
                  <a:pt x="130" y="311"/>
                </a:lnTo>
                <a:lnTo>
                  <a:pt x="128" y="309"/>
                </a:lnTo>
                <a:lnTo>
                  <a:pt x="128" y="305"/>
                </a:lnTo>
                <a:lnTo>
                  <a:pt x="128" y="277"/>
                </a:lnTo>
                <a:lnTo>
                  <a:pt x="113" y="292"/>
                </a:lnTo>
                <a:lnTo>
                  <a:pt x="109" y="295"/>
                </a:lnTo>
                <a:lnTo>
                  <a:pt x="106" y="296"/>
                </a:lnTo>
                <a:lnTo>
                  <a:pt x="102" y="295"/>
                </a:lnTo>
                <a:lnTo>
                  <a:pt x="100" y="293"/>
                </a:lnTo>
                <a:lnTo>
                  <a:pt x="97" y="291"/>
                </a:lnTo>
                <a:lnTo>
                  <a:pt x="96" y="288"/>
                </a:lnTo>
                <a:lnTo>
                  <a:pt x="95" y="284"/>
                </a:lnTo>
                <a:lnTo>
                  <a:pt x="96" y="282"/>
                </a:lnTo>
                <a:lnTo>
                  <a:pt x="98" y="278"/>
                </a:lnTo>
                <a:lnTo>
                  <a:pt x="128" y="249"/>
                </a:lnTo>
                <a:lnTo>
                  <a:pt x="128" y="233"/>
                </a:lnTo>
                <a:lnTo>
                  <a:pt x="114" y="209"/>
                </a:lnTo>
                <a:lnTo>
                  <a:pt x="111" y="213"/>
                </a:lnTo>
                <a:lnTo>
                  <a:pt x="116" y="232"/>
                </a:lnTo>
                <a:lnTo>
                  <a:pt x="116" y="235"/>
                </a:lnTo>
                <a:lnTo>
                  <a:pt x="116" y="237"/>
                </a:lnTo>
                <a:lnTo>
                  <a:pt x="114" y="237"/>
                </a:lnTo>
                <a:lnTo>
                  <a:pt x="113" y="238"/>
                </a:lnTo>
                <a:lnTo>
                  <a:pt x="110" y="238"/>
                </a:lnTo>
                <a:lnTo>
                  <a:pt x="109" y="237"/>
                </a:lnTo>
                <a:lnTo>
                  <a:pt x="107" y="236"/>
                </a:lnTo>
                <a:lnTo>
                  <a:pt x="105" y="226"/>
                </a:lnTo>
                <a:lnTo>
                  <a:pt x="90" y="250"/>
                </a:lnTo>
                <a:lnTo>
                  <a:pt x="88" y="252"/>
                </a:lnTo>
                <a:lnTo>
                  <a:pt x="86" y="252"/>
                </a:lnTo>
                <a:lnTo>
                  <a:pt x="84" y="252"/>
                </a:lnTo>
                <a:lnTo>
                  <a:pt x="82" y="251"/>
                </a:lnTo>
                <a:lnTo>
                  <a:pt x="81" y="250"/>
                </a:lnTo>
                <a:lnTo>
                  <a:pt x="81" y="247"/>
                </a:lnTo>
                <a:lnTo>
                  <a:pt x="81" y="245"/>
                </a:lnTo>
                <a:lnTo>
                  <a:pt x="96" y="220"/>
                </a:lnTo>
                <a:lnTo>
                  <a:pt x="86" y="223"/>
                </a:lnTo>
                <a:lnTo>
                  <a:pt x="83" y="223"/>
                </a:lnTo>
                <a:lnTo>
                  <a:pt x="81" y="222"/>
                </a:lnTo>
                <a:lnTo>
                  <a:pt x="79" y="220"/>
                </a:lnTo>
                <a:lnTo>
                  <a:pt x="79" y="218"/>
                </a:lnTo>
                <a:lnTo>
                  <a:pt x="79" y="215"/>
                </a:lnTo>
                <a:lnTo>
                  <a:pt x="81" y="214"/>
                </a:lnTo>
                <a:lnTo>
                  <a:pt x="83" y="213"/>
                </a:lnTo>
                <a:lnTo>
                  <a:pt x="102" y="208"/>
                </a:lnTo>
                <a:lnTo>
                  <a:pt x="105" y="204"/>
                </a:lnTo>
                <a:lnTo>
                  <a:pt x="77" y="204"/>
                </a:lnTo>
                <a:lnTo>
                  <a:pt x="64" y="211"/>
                </a:lnTo>
                <a:lnTo>
                  <a:pt x="52" y="252"/>
                </a:lnTo>
                <a:lnTo>
                  <a:pt x="51" y="255"/>
                </a:lnTo>
                <a:lnTo>
                  <a:pt x="49" y="258"/>
                </a:lnTo>
                <a:lnTo>
                  <a:pt x="46" y="259"/>
                </a:lnTo>
                <a:lnTo>
                  <a:pt x="42" y="259"/>
                </a:lnTo>
                <a:lnTo>
                  <a:pt x="38" y="258"/>
                </a:lnTo>
                <a:lnTo>
                  <a:pt x="36" y="256"/>
                </a:lnTo>
                <a:lnTo>
                  <a:pt x="34" y="254"/>
                </a:lnTo>
                <a:lnTo>
                  <a:pt x="33" y="250"/>
                </a:lnTo>
                <a:lnTo>
                  <a:pt x="33" y="246"/>
                </a:lnTo>
                <a:lnTo>
                  <a:pt x="38" y="226"/>
                </a:lnTo>
                <a:lnTo>
                  <a:pt x="15" y="240"/>
                </a:lnTo>
                <a:lnTo>
                  <a:pt x="11" y="241"/>
                </a:lnTo>
                <a:lnTo>
                  <a:pt x="9" y="241"/>
                </a:lnTo>
                <a:lnTo>
                  <a:pt x="5" y="240"/>
                </a:lnTo>
                <a:lnTo>
                  <a:pt x="2" y="237"/>
                </a:lnTo>
                <a:lnTo>
                  <a:pt x="1" y="235"/>
                </a:lnTo>
                <a:lnTo>
                  <a:pt x="0" y="231"/>
                </a:lnTo>
                <a:lnTo>
                  <a:pt x="1" y="228"/>
                </a:lnTo>
                <a:lnTo>
                  <a:pt x="2" y="224"/>
                </a:lnTo>
                <a:lnTo>
                  <a:pt x="5" y="222"/>
                </a:lnTo>
                <a:lnTo>
                  <a:pt x="28" y="209"/>
                </a:lnTo>
                <a:lnTo>
                  <a:pt x="8" y="203"/>
                </a:lnTo>
                <a:lnTo>
                  <a:pt x="5" y="201"/>
                </a:lnTo>
                <a:lnTo>
                  <a:pt x="2" y="199"/>
                </a:lnTo>
                <a:lnTo>
                  <a:pt x="1" y="196"/>
                </a:lnTo>
                <a:lnTo>
                  <a:pt x="1" y="192"/>
                </a:lnTo>
                <a:lnTo>
                  <a:pt x="1" y="190"/>
                </a:lnTo>
                <a:lnTo>
                  <a:pt x="4" y="186"/>
                </a:lnTo>
                <a:lnTo>
                  <a:pt x="6" y="185"/>
                </a:lnTo>
                <a:lnTo>
                  <a:pt x="9" y="183"/>
                </a:lnTo>
                <a:lnTo>
                  <a:pt x="14" y="183"/>
                </a:lnTo>
                <a:lnTo>
                  <a:pt x="54" y="195"/>
                </a:lnTo>
                <a:lnTo>
                  <a:pt x="66" y="187"/>
                </a:lnTo>
                <a:lnTo>
                  <a:pt x="81" y="163"/>
                </a:lnTo>
                <a:lnTo>
                  <a:pt x="77" y="163"/>
                </a:lnTo>
                <a:lnTo>
                  <a:pt x="63" y="177"/>
                </a:lnTo>
                <a:lnTo>
                  <a:pt x="60" y="178"/>
                </a:lnTo>
                <a:lnTo>
                  <a:pt x="58" y="178"/>
                </a:lnTo>
                <a:lnTo>
                  <a:pt x="55" y="177"/>
                </a:lnTo>
                <a:lnTo>
                  <a:pt x="54" y="174"/>
                </a:lnTo>
                <a:lnTo>
                  <a:pt x="54" y="172"/>
                </a:lnTo>
                <a:lnTo>
                  <a:pt x="55" y="169"/>
                </a:lnTo>
                <a:lnTo>
                  <a:pt x="63" y="163"/>
                </a:lnTo>
                <a:lnTo>
                  <a:pt x="33" y="163"/>
                </a:lnTo>
                <a:lnTo>
                  <a:pt x="31" y="162"/>
                </a:lnTo>
                <a:lnTo>
                  <a:pt x="29" y="160"/>
                </a:lnTo>
                <a:lnTo>
                  <a:pt x="28" y="158"/>
                </a:lnTo>
                <a:lnTo>
                  <a:pt x="28" y="156"/>
                </a:lnTo>
                <a:lnTo>
                  <a:pt x="29" y="154"/>
                </a:lnTo>
                <a:lnTo>
                  <a:pt x="31" y="153"/>
                </a:lnTo>
                <a:lnTo>
                  <a:pt x="33" y="153"/>
                </a:lnTo>
                <a:lnTo>
                  <a:pt x="63" y="153"/>
                </a:lnTo>
                <a:lnTo>
                  <a:pt x="55" y="145"/>
                </a:lnTo>
                <a:lnTo>
                  <a:pt x="54" y="142"/>
                </a:lnTo>
                <a:lnTo>
                  <a:pt x="54" y="140"/>
                </a:lnTo>
                <a:lnTo>
                  <a:pt x="55" y="137"/>
                </a:lnTo>
                <a:lnTo>
                  <a:pt x="58" y="136"/>
                </a:lnTo>
                <a:lnTo>
                  <a:pt x="60" y="136"/>
                </a:lnTo>
                <a:lnTo>
                  <a:pt x="63" y="137"/>
                </a:lnTo>
                <a:lnTo>
                  <a:pt x="77" y="153"/>
                </a:lnTo>
                <a:lnTo>
                  <a:pt x="81" y="153"/>
                </a:lnTo>
                <a:lnTo>
                  <a:pt x="66" y="128"/>
                </a:lnTo>
                <a:lnTo>
                  <a:pt x="54" y="121"/>
                </a:lnTo>
                <a:lnTo>
                  <a:pt x="14" y="131"/>
                </a:lnTo>
                <a:lnTo>
                  <a:pt x="9" y="131"/>
                </a:lnTo>
                <a:lnTo>
                  <a:pt x="6" y="131"/>
                </a:lnTo>
                <a:lnTo>
                  <a:pt x="4" y="128"/>
                </a:lnTo>
                <a:lnTo>
                  <a:pt x="1" y="126"/>
                </a:lnTo>
                <a:lnTo>
                  <a:pt x="1" y="122"/>
                </a:lnTo>
                <a:lnTo>
                  <a:pt x="1" y="119"/>
                </a:lnTo>
                <a:lnTo>
                  <a:pt x="2" y="115"/>
                </a:lnTo>
                <a:lnTo>
                  <a:pt x="5" y="113"/>
                </a:lnTo>
                <a:lnTo>
                  <a:pt x="8" y="112"/>
                </a:lnTo>
                <a:lnTo>
                  <a:pt x="28" y="106"/>
                </a:lnTo>
                <a:lnTo>
                  <a:pt x="5" y="92"/>
                </a:lnTo>
                <a:lnTo>
                  <a:pt x="2" y="90"/>
                </a:lnTo>
                <a:lnTo>
                  <a:pt x="1" y="87"/>
                </a:lnTo>
                <a:lnTo>
                  <a:pt x="0" y="83"/>
                </a:lnTo>
                <a:lnTo>
                  <a:pt x="1" y="81"/>
                </a:lnTo>
                <a:lnTo>
                  <a:pt x="2" y="77"/>
                </a:lnTo>
                <a:lnTo>
                  <a:pt x="5" y="76"/>
                </a:lnTo>
                <a:lnTo>
                  <a:pt x="9" y="73"/>
                </a:lnTo>
                <a:lnTo>
                  <a:pt x="11" y="73"/>
                </a:lnTo>
                <a:lnTo>
                  <a:pt x="15" y="74"/>
                </a:lnTo>
                <a:lnTo>
                  <a:pt x="38" y="89"/>
                </a:lnTo>
                <a:lnTo>
                  <a:pt x="33" y="68"/>
                </a:lnTo>
                <a:lnTo>
                  <a:pt x="33" y="64"/>
                </a:lnTo>
                <a:lnTo>
                  <a:pt x="34" y="60"/>
                </a:lnTo>
                <a:lnTo>
                  <a:pt x="36" y="58"/>
                </a:lnTo>
                <a:lnTo>
                  <a:pt x="38" y="57"/>
                </a:lnTo>
                <a:lnTo>
                  <a:pt x="42" y="55"/>
                </a:lnTo>
                <a:lnTo>
                  <a:pt x="46" y="55"/>
                </a:lnTo>
                <a:lnTo>
                  <a:pt x="49" y="57"/>
                </a:lnTo>
                <a:lnTo>
                  <a:pt x="51" y="59"/>
                </a:lnTo>
                <a:lnTo>
                  <a:pt x="52" y="63"/>
                </a:lnTo>
                <a:lnTo>
                  <a:pt x="64" y="103"/>
                </a:lnTo>
                <a:lnTo>
                  <a:pt x="77" y="110"/>
                </a:lnTo>
                <a:lnTo>
                  <a:pt x="105" y="110"/>
                </a:lnTo>
                <a:lnTo>
                  <a:pt x="102" y="106"/>
                </a:lnTo>
                <a:lnTo>
                  <a:pt x="83" y="101"/>
                </a:lnTo>
                <a:lnTo>
                  <a:pt x="81" y="100"/>
                </a:lnTo>
                <a:lnTo>
                  <a:pt x="79" y="99"/>
                </a:lnTo>
                <a:lnTo>
                  <a:pt x="79" y="96"/>
                </a:lnTo>
                <a:lnTo>
                  <a:pt x="79" y="95"/>
                </a:lnTo>
                <a:lnTo>
                  <a:pt x="81" y="92"/>
                </a:lnTo>
                <a:lnTo>
                  <a:pt x="83" y="92"/>
                </a:lnTo>
                <a:lnTo>
                  <a:pt x="86" y="92"/>
                </a:lnTo>
                <a:lnTo>
                  <a:pt x="96" y="95"/>
                </a:lnTo>
                <a:lnTo>
                  <a:pt x="81" y="69"/>
                </a:lnTo>
                <a:lnTo>
                  <a:pt x="81" y="67"/>
                </a:lnTo>
                <a:lnTo>
                  <a:pt x="81" y="64"/>
                </a:lnTo>
                <a:lnTo>
                  <a:pt x="82" y="63"/>
                </a:lnTo>
                <a:lnTo>
                  <a:pt x="84" y="62"/>
                </a:lnTo>
                <a:lnTo>
                  <a:pt x="86" y="62"/>
                </a:lnTo>
                <a:lnTo>
                  <a:pt x="88" y="63"/>
                </a:lnTo>
                <a:lnTo>
                  <a:pt x="90" y="64"/>
                </a:lnTo>
                <a:lnTo>
                  <a:pt x="105" y="90"/>
                </a:lnTo>
                <a:lnTo>
                  <a:pt x="107" y="80"/>
                </a:lnTo>
                <a:lnTo>
                  <a:pt x="109" y="77"/>
                </a:lnTo>
                <a:lnTo>
                  <a:pt x="110" y="76"/>
                </a:lnTo>
                <a:lnTo>
                  <a:pt x="113" y="76"/>
                </a:lnTo>
                <a:lnTo>
                  <a:pt x="114" y="76"/>
                </a:lnTo>
                <a:lnTo>
                  <a:pt x="116" y="77"/>
                </a:lnTo>
                <a:lnTo>
                  <a:pt x="116" y="80"/>
                </a:lnTo>
                <a:lnTo>
                  <a:pt x="116" y="82"/>
                </a:lnTo>
                <a:lnTo>
                  <a:pt x="111" y="101"/>
                </a:lnTo>
                <a:lnTo>
                  <a:pt x="114" y="105"/>
                </a:lnTo>
                <a:lnTo>
                  <a:pt x="128" y="81"/>
                </a:lnTo>
                <a:lnTo>
                  <a:pt x="128" y="66"/>
                </a:lnTo>
                <a:lnTo>
                  <a:pt x="98" y="36"/>
                </a:lnTo>
                <a:lnTo>
                  <a:pt x="96" y="34"/>
                </a:lnTo>
                <a:lnTo>
                  <a:pt x="95" y="30"/>
                </a:lnTo>
                <a:lnTo>
                  <a:pt x="96" y="27"/>
                </a:lnTo>
                <a:lnTo>
                  <a:pt x="97" y="23"/>
                </a:lnTo>
                <a:lnTo>
                  <a:pt x="100" y="21"/>
                </a:lnTo>
                <a:lnTo>
                  <a:pt x="102" y="19"/>
                </a:lnTo>
                <a:lnTo>
                  <a:pt x="106" y="19"/>
                </a:lnTo>
                <a:lnTo>
                  <a:pt x="109" y="19"/>
                </a:lnTo>
                <a:lnTo>
                  <a:pt x="113" y="22"/>
                </a:lnTo>
                <a:lnTo>
                  <a:pt x="128" y="37"/>
                </a:lnTo>
                <a:lnTo>
                  <a:pt x="128" y="10"/>
                </a:lnTo>
                <a:lnTo>
                  <a:pt x="128" y="7"/>
                </a:lnTo>
                <a:lnTo>
                  <a:pt x="130" y="3"/>
                </a:lnTo>
                <a:lnTo>
                  <a:pt x="133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00" name="Group 699"/>
          <p:cNvGrpSpPr/>
          <p:nvPr/>
        </p:nvGrpSpPr>
        <p:grpSpPr>
          <a:xfrm>
            <a:off x="6312607" y="2773754"/>
            <a:ext cx="249048" cy="255216"/>
            <a:chOff x="5027077" y="5268699"/>
            <a:chExt cx="365517" cy="374571"/>
          </a:xfrm>
          <a:solidFill>
            <a:schemeClr val="bg1"/>
          </a:solidFill>
        </p:grpSpPr>
        <p:sp>
          <p:nvSpPr>
            <p:cNvPr id="701" name="Freeform 124"/>
            <p:cNvSpPr>
              <a:spLocks/>
            </p:cNvSpPr>
            <p:nvPr/>
          </p:nvSpPr>
          <p:spPr bwMode="auto">
            <a:xfrm>
              <a:off x="5205875" y="5290200"/>
              <a:ext cx="10185" cy="124480"/>
            </a:xfrm>
            <a:custGeom>
              <a:avLst/>
              <a:gdLst>
                <a:gd name="T0" fmla="*/ 0 w 4"/>
                <a:gd name="T1" fmla="*/ 45 h 54"/>
                <a:gd name="T2" fmla="*/ 2 w 4"/>
                <a:gd name="T3" fmla="*/ 0 h 54"/>
                <a:gd name="T4" fmla="*/ 4 w 4"/>
                <a:gd name="T5" fmla="*/ 45 h 54"/>
                <a:gd name="T6" fmla="*/ 2 w 4"/>
                <a:gd name="T7" fmla="*/ 54 h 54"/>
                <a:gd name="T8" fmla="*/ 0 w 4"/>
                <a:gd name="T9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0" y="45"/>
                  </a:moveTo>
                  <a:cubicBezTo>
                    <a:pt x="0" y="40"/>
                    <a:pt x="2" y="0"/>
                    <a:pt x="2" y="0"/>
                  </a:cubicBezTo>
                  <a:cubicBezTo>
                    <a:pt x="2" y="0"/>
                    <a:pt x="4" y="40"/>
                    <a:pt x="4" y="45"/>
                  </a:cubicBezTo>
                  <a:cubicBezTo>
                    <a:pt x="4" y="50"/>
                    <a:pt x="3" y="54"/>
                    <a:pt x="2" y="54"/>
                  </a:cubicBezTo>
                  <a:cubicBezTo>
                    <a:pt x="1" y="54"/>
                    <a:pt x="0" y="50"/>
                    <a:pt x="0" y="4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2" name="Freeform 125"/>
            <p:cNvSpPr>
              <a:spLocks/>
            </p:cNvSpPr>
            <p:nvPr/>
          </p:nvSpPr>
          <p:spPr bwMode="auto">
            <a:xfrm>
              <a:off x="5205875" y="5496158"/>
              <a:ext cx="10185" cy="125611"/>
            </a:xfrm>
            <a:custGeom>
              <a:avLst/>
              <a:gdLst>
                <a:gd name="T0" fmla="*/ 4 w 4"/>
                <a:gd name="T1" fmla="*/ 9 h 54"/>
                <a:gd name="T2" fmla="*/ 2 w 4"/>
                <a:gd name="T3" fmla="*/ 54 h 54"/>
                <a:gd name="T4" fmla="*/ 0 w 4"/>
                <a:gd name="T5" fmla="*/ 9 h 54"/>
                <a:gd name="T6" fmla="*/ 2 w 4"/>
                <a:gd name="T7" fmla="*/ 0 h 54"/>
                <a:gd name="T8" fmla="*/ 4 w 4"/>
                <a:gd name="T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4" y="9"/>
                  </a:moveTo>
                  <a:cubicBezTo>
                    <a:pt x="4" y="14"/>
                    <a:pt x="2" y="54"/>
                    <a:pt x="2" y="54"/>
                  </a:cubicBezTo>
                  <a:cubicBezTo>
                    <a:pt x="2" y="54"/>
                    <a:pt x="0" y="14"/>
                    <a:pt x="0" y="9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3" y="0"/>
                    <a:pt x="4" y="4"/>
                    <a:pt x="4" y="9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3" name="Freeform 126"/>
            <p:cNvSpPr>
              <a:spLocks/>
            </p:cNvSpPr>
            <p:nvPr/>
          </p:nvSpPr>
          <p:spPr bwMode="auto">
            <a:xfrm>
              <a:off x="5269246" y="5449761"/>
              <a:ext cx="101847" cy="12448"/>
            </a:xfrm>
            <a:custGeom>
              <a:avLst/>
              <a:gdLst>
                <a:gd name="T0" fmla="*/ 8 w 44"/>
                <a:gd name="T1" fmla="*/ 0 h 5"/>
                <a:gd name="T2" fmla="*/ 44 w 44"/>
                <a:gd name="T3" fmla="*/ 2 h 5"/>
                <a:gd name="T4" fmla="*/ 8 w 44"/>
                <a:gd name="T5" fmla="*/ 5 h 5"/>
                <a:gd name="T6" fmla="*/ 0 w 44"/>
                <a:gd name="T7" fmla="*/ 2 h 5"/>
                <a:gd name="T8" fmla="*/ 8 w 4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">
                  <a:moveTo>
                    <a:pt x="8" y="0"/>
                  </a:moveTo>
                  <a:cubicBezTo>
                    <a:pt x="12" y="0"/>
                    <a:pt x="44" y="2"/>
                    <a:pt x="44" y="2"/>
                  </a:cubicBezTo>
                  <a:cubicBezTo>
                    <a:pt x="44" y="2"/>
                    <a:pt x="12" y="5"/>
                    <a:pt x="8" y="5"/>
                  </a:cubicBezTo>
                  <a:cubicBezTo>
                    <a:pt x="4" y="5"/>
                    <a:pt x="0" y="4"/>
                    <a:pt x="0" y="2"/>
                  </a:cubicBezTo>
                  <a:cubicBezTo>
                    <a:pt x="0" y="1"/>
                    <a:pt x="4" y="0"/>
                    <a:pt x="8" y="0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4" name="Freeform 127"/>
            <p:cNvSpPr>
              <a:spLocks/>
            </p:cNvSpPr>
            <p:nvPr/>
          </p:nvSpPr>
          <p:spPr bwMode="auto">
            <a:xfrm>
              <a:off x="5050841" y="5449761"/>
              <a:ext cx="99584" cy="12448"/>
            </a:xfrm>
            <a:custGeom>
              <a:avLst/>
              <a:gdLst>
                <a:gd name="T0" fmla="*/ 36 w 43"/>
                <a:gd name="T1" fmla="*/ 5 h 5"/>
                <a:gd name="T2" fmla="*/ 0 w 43"/>
                <a:gd name="T3" fmla="*/ 3 h 5"/>
                <a:gd name="T4" fmla="*/ 36 w 43"/>
                <a:gd name="T5" fmla="*/ 0 h 5"/>
                <a:gd name="T6" fmla="*/ 43 w 43"/>
                <a:gd name="T7" fmla="*/ 3 h 5"/>
                <a:gd name="T8" fmla="*/ 36 w 4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">
                  <a:moveTo>
                    <a:pt x="36" y="5"/>
                  </a:moveTo>
                  <a:cubicBezTo>
                    <a:pt x="32" y="5"/>
                    <a:pt x="0" y="3"/>
                    <a:pt x="0" y="3"/>
                  </a:cubicBezTo>
                  <a:cubicBezTo>
                    <a:pt x="0" y="3"/>
                    <a:pt x="32" y="0"/>
                    <a:pt x="36" y="0"/>
                  </a:cubicBezTo>
                  <a:cubicBezTo>
                    <a:pt x="40" y="0"/>
                    <a:pt x="43" y="1"/>
                    <a:pt x="43" y="3"/>
                  </a:cubicBezTo>
                  <a:cubicBezTo>
                    <a:pt x="43" y="4"/>
                    <a:pt x="40" y="5"/>
                    <a:pt x="36" y="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5" name="Freeform 128"/>
            <p:cNvSpPr>
              <a:spLocks/>
            </p:cNvSpPr>
            <p:nvPr/>
          </p:nvSpPr>
          <p:spPr bwMode="auto">
            <a:xfrm>
              <a:off x="5108554" y="5352440"/>
              <a:ext cx="72424" cy="65635"/>
            </a:xfrm>
            <a:custGeom>
              <a:avLst/>
              <a:gdLst>
                <a:gd name="T0" fmla="*/ 24 w 31"/>
                <a:gd name="T1" fmla="*/ 24 h 28"/>
                <a:gd name="T2" fmla="*/ 0 w 31"/>
                <a:gd name="T3" fmla="*/ 0 h 28"/>
                <a:gd name="T4" fmla="*/ 27 w 31"/>
                <a:gd name="T5" fmla="*/ 21 h 28"/>
                <a:gd name="T6" fmla="*/ 30 w 31"/>
                <a:gd name="T7" fmla="*/ 27 h 28"/>
                <a:gd name="T8" fmla="*/ 24 w 31"/>
                <a:gd name="T9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4" y="24"/>
                  </a:moveTo>
                  <a:cubicBezTo>
                    <a:pt x="21" y="21"/>
                    <a:pt x="0" y="0"/>
                    <a:pt x="0" y="0"/>
                  </a:cubicBezTo>
                  <a:cubicBezTo>
                    <a:pt x="0" y="0"/>
                    <a:pt x="24" y="19"/>
                    <a:pt x="27" y="21"/>
                  </a:cubicBezTo>
                  <a:cubicBezTo>
                    <a:pt x="30" y="24"/>
                    <a:pt x="31" y="26"/>
                    <a:pt x="30" y="27"/>
                  </a:cubicBezTo>
                  <a:cubicBezTo>
                    <a:pt x="29" y="28"/>
                    <a:pt x="27" y="26"/>
                    <a:pt x="24" y="24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6" name="Freeform 129"/>
            <p:cNvSpPr>
              <a:spLocks/>
            </p:cNvSpPr>
            <p:nvPr/>
          </p:nvSpPr>
          <p:spPr bwMode="auto">
            <a:xfrm>
              <a:off x="5240955" y="5352440"/>
              <a:ext cx="70161" cy="65635"/>
            </a:xfrm>
            <a:custGeom>
              <a:avLst/>
              <a:gdLst>
                <a:gd name="T0" fmla="*/ 4 w 30"/>
                <a:gd name="T1" fmla="*/ 21 h 28"/>
                <a:gd name="T2" fmla="*/ 30 w 30"/>
                <a:gd name="T3" fmla="*/ 0 h 28"/>
                <a:gd name="T4" fmla="*/ 7 w 30"/>
                <a:gd name="T5" fmla="*/ 24 h 28"/>
                <a:gd name="T6" fmla="*/ 0 w 30"/>
                <a:gd name="T7" fmla="*/ 27 h 28"/>
                <a:gd name="T8" fmla="*/ 4 w 30"/>
                <a:gd name="T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4" y="21"/>
                  </a:moveTo>
                  <a:cubicBezTo>
                    <a:pt x="7" y="19"/>
                    <a:pt x="30" y="0"/>
                    <a:pt x="30" y="0"/>
                  </a:cubicBezTo>
                  <a:cubicBezTo>
                    <a:pt x="30" y="0"/>
                    <a:pt x="10" y="21"/>
                    <a:pt x="7" y="24"/>
                  </a:cubicBezTo>
                  <a:cubicBezTo>
                    <a:pt x="4" y="26"/>
                    <a:pt x="1" y="28"/>
                    <a:pt x="0" y="27"/>
                  </a:cubicBezTo>
                  <a:cubicBezTo>
                    <a:pt x="0" y="26"/>
                    <a:pt x="1" y="24"/>
                    <a:pt x="4" y="21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7" name="Freeform 130"/>
            <p:cNvSpPr>
              <a:spLocks/>
            </p:cNvSpPr>
            <p:nvPr/>
          </p:nvSpPr>
          <p:spPr bwMode="auto">
            <a:xfrm>
              <a:off x="5174189" y="5376205"/>
              <a:ext cx="20369" cy="18106"/>
            </a:xfrm>
            <a:custGeom>
              <a:avLst/>
              <a:gdLst>
                <a:gd name="T0" fmla="*/ 2 w 18"/>
                <a:gd name="T1" fmla="*/ 8 h 16"/>
                <a:gd name="T2" fmla="*/ 0 w 18"/>
                <a:gd name="T3" fmla="*/ 2 h 16"/>
                <a:gd name="T4" fmla="*/ 6 w 18"/>
                <a:gd name="T5" fmla="*/ 4 h 16"/>
                <a:gd name="T6" fmla="*/ 10 w 18"/>
                <a:gd name="T7" fmla="*/ 0 h 16"/>
                <a:gd name="T8" fmla="*/ 12 w 18"/>
                <a:gd name="T9" fmla="*/ 4 h 16"/>
                <a:gd name="T10" fmla="*/ 18 w 18"/>
                <a:gd name="T11" fmla="*/ 8 h 16"/>
                <a:gd name="T12" fmla="*/ 12 w 18"/>
                <a:gd name="T13" fmla="*/ 10 h 16"/>
                <a:gd name="T14" fmla="*/ 10 w 18"/>
                <a:gd name="T15" fmla="*/ 16 h 16"/>
                <a:gd name="T16" fmla="*/ 6 w 18"/>
                <a:gd name="T17" fmla="*/ 12 h 16"/>
                <a:gd name="T18" fmla="*/ 0 w 18"/>
                <a:gd name="T19" fmla="*/ 12 h 16"/>
                <a:gd name="T20" fmla="*/ 2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2" y="8"/>
                  </a:moveTo>
                  <a:lnTo>
                    <a:pt x="0" y="2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18" y="8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8" name="Freeform 131"/>
            <p:cNvSpPr>
              <a:spLocks/>
            </p:cNvSpPr>
            <p:nvPr/>
          </p:nvSpPr>
          <p:spPr bwMode="auto">
            <a:xfrm>
              <a:off x="5227376" y="5376205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2 h 16"/>
                <a:gd name="T4" fmla="*/ 10 w 18"/>
                <a:gd name="T5" fmla="*/ 12 h 16"/>
                <a:gd name="T6" fmla="*/ 6 w 18"/>
                <a:gd name="T7" fmla="*/ 16 h 16"/>
                <a:gd name="T8" fmla="*/ 6 w 18"/>
                <a:gd name="T9" fmla="*/ 10 h 16"/>
                <a:gd name="T10" fmla="*/ 0 w 18"/>
                <a:gd name="T11" fmla="*/ 8 h 16"/>
                <a:gd name="T12" fmla="*/ 6 w 18"/>
                <a:gd name="T13" fmla="*/ 4 h 16"/>
                <a:gd name="T14" fmla="*/ 6 w 18"/>
                <a:gd name="T15" fmla="*/ 0 h 16"/>
                <a:gd name="T16" fmla="*/ 10 w 18"/>
                <a:gd name="T17" fmla="*/ 4 h 16"/>
                <a:gd name="T18" fmla="*/ 18 w 18"/>
                <a:gd name="T19" fmla="*/ 2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2"/>
                  </a:lnTo>
                  <a:lnTo>
                    <a:pt x="10" y="12"/>
                  </a:lnTo>
                  <a:lnTo>
                    <a:pt x="6" y="16"/>
                  </a:lnTo>
                  <a:lnTo>
                    <a:pt x="6" y="10"/>
                  </a:lnTo>
                  <a:lnTo>
                    <a:pt x="0" y="8"/>
                  </a:lnTo>
                  <a:lnTo>
                    <a:pt x="6" y="4"/>
                  </a:lnTo>
                  <a:lnTo>
                    <a:pt x="6" y="0"/>
                  </a:lnTo>
                  <a:lnTo>
                    <a:pt x="10" y="4"/>
                  </a:lnTo>
                  <a:lnTo>
                    <a:pt x="18" y="2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9" name="Freeform 132"/>
            <p:cNvSpPr>
              <a:spLocks/>
            </p:cNvSpPr>
            <p:nvPr/>
          </p:nvSpPr>
          <p:spPr bwMode="auto">
            <a:xfrm>
              <a:off x="5311116" y="5385258"/>
              <a:ext cx="39607" cy="35081"/>
            </a:xfrm>
            <a:custGeom>
              <a:avLst/>
              <a:gdLst>
                <a:gd name="T0" fmla="*/ 29 w 35"/>
                <a:gd name="T1" fmla="*/ 16 h 31"/>
                <a:gd name="T2" fmla="*/ 35 w 35"/>
                <a:gd name="T3" fmla="*/ 26 h 31"/>
                <a:gd name="T4" fmla="*/ 22 w 35"/>
                <a:gd name="T5" fmla="*/ 22 h 31"/>
                <a:gd name="T6" fmla="*/ 12 w 35"/>
                <a:gd name="T7" fmla="*/ 31 h 31"/>
                <a:gd name="T8" fmla="*/ 10 w 35"/>
                <a:gd name="T9" fmla="*/ 20 h 31"/>
                <a:gd name="T10" fmla="*/ 0 w 35"/>
                <a:gd name="T11" fmla="*/ 14 h 31"/>
                <a:gd name="T12" fmla="*/ 10 w 35"/>
                <a:gd name="T13" fmla="*/ 10 h 31"/>
                <a:gd name="T14" fmla="*/ 12 w 35"/>
                <a:gd name="T15" fmla="*/ 0 h 31"/>
                <a:gd name="T16" fmla="*/ 22 w 35"/>
                <a:gd name="T17" fmla="*/ 8 h 31"/>
                <a:gd name="T18" fmla="*/ 35 w 35"/>
                <a:gd name="T19" fmla="*/ 6 h 31"/>
                <a:gd name="T20" fmla="*/ 29 w 35"/>
                <a:gd name="T2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29" y="16"/>
                  </a:moveTo>
                  <a:lnTo>
                    <a:pt x="35" y="26"/>
                  </a:lnTo>
                  <a:lnTo>
                    <a:pt x="22" y="22"/>
                  </a:lnTo>
                  <a:lnTo>
                    <a:pt x="12" y="31"/>
                  </a:lnTo>
                  <a:lnTo>
                    <a:pt x="10" y="20"/>
                  </a:lnTo>
                  <a:lnTo>
                    <a:pt x="0" y="14"/>
                  </a:lnTo>
                  <a:lnTo>
                    <a:pt x="10" y="10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35" y="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0" name="Freeform 133"/>
            <p:cNvSpPr>
              <a:spLocks/>
            </p:cNvSpPr>
            <p:nvPr/>
          </p:nvSpPr>
          <p:spPr bwMode="auto">
            <a:xfrm>
              <a:off x="5071210" y="5382994"/>
              <a:ext cx="37344" cy="39607"/>
            </a:xfrm>
            <a:custGeom>
              <a:avLst/>
              <a:gdLst>
                <a:gd name="T0" fmla="*/ 17 w 33"/>
                <a:gd name="T1" fmla="*/ 28 h 35"/>
                <a:gd name="T2" fmla="*/ 6 w 33"/>
                <a:gd name="T3" fmla="*/ 35 h 35"/>
                <a:gd name="T4" fmla="*/ 9 w 33"/>
                <a:gd name="T5" fmla="*/ 22 h 35"/>
                <a:gd name="T6" fmla="*/ 0 w 33"/>
                <a:gd name="T7" fmla="*/ 12 h 35"/>
                <a:gd name="T8" fmla="*/ 11 w 33"/>
                <a:gd name="T9" fmla="*/ 12 h 35"/>
                <a:gd name="T10" fmla="*/ 17 w 33"/>
                <a:gd name="T11" fmla="*/ 0 h 35"/>
                <a:gd name="T12" fmla="*/ 21 w 33"/>
                <a:gd name="T13" fmla="*/ 12 h 35"/>
                <a:gd name="T14" fmla="*/ 33 w 33"/>
                <a:gd name="T15" fmla="*/ 12 h 35"/>
                <a:gd name="T16" fmla="*/ 25 w 33"/>
                <a:gd name="T17" fmla="*/ 22 h 35"/>
                <a:gd name="T18" fmla="*/ 25 w 33"/>
                <a:gd name="T19" fmla="*/ 35 h 35"/>
                <a:gd name="T20" fmla="*/ 17 w 33"/>
                <a:gd name="T21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8"/>
                  </a:moveTo>
                  <a:lnTo>
                    <a:pt x="6" y="35"/>
                  </a:lnTo>
                  <a:lnTo>
                    <a:pt x="9" y="22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7" y="0"/>
                  </a:lnTo>
                  <a:lnTo>
                    <a:pt x="21" y="12"/>
                  </a:lnTo>
                  <a:lnTo>
                    <a:pt x="33" y="12"/>
                  </a:lnTo>
                  <a:lnTo>
                    <a:pt x="25" y="22"/>
                  </a:lnTo>
                  <a:lnTo>
                    <a:pt x="25" y="35"/>
                  </a:lnTo>
                  <a:lnTo>
                    <a:pt x="17" y="2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1" name="Freeform 134"/>
            <p:cNvSpPr>
              <a:spLocks/>
            </p:cNvSpPr>
            <p:nvPr/>
          </p:nvSpPr>
          <p:spPr bwMode="auto">
            <a:xfrm>
              <a:off x="5240955" y="5310570"/>
              <a:ext cx="37344" cy="39607"/>
            </a:xfrm>
            <a:custGeom>
              <a:avLst/>
              <a:gdLst>
                <a:gd name="T0" fmla="*/ 17 w 33"/>
                <a:gd name="T1" fmla="*/ 29 h 35"/>
                <a:gd name="T2" fmla="*/ 6 w 33"/>
                <a:gd name="T3" fmla="*/ 35 h 35"/>
                <a:gd name="T4" fmla="*/ 8 w 33"/>
                <a:gd name="T5" fmla="*/ 23 h 35"/>
                <a:gd name="T6" fmla="*/ 0 w 33"/>
                <a:gd name="T7" fmla="*/ 14 h 35"/>
                <a:gd name="T8" fmla="*/ 13 w 33"/>
                <a:gd name="T9" fmla="*/ 12 h 35"/>
                <a:gd name="T10" fmla="*/ 17 w 33"/>
                <a:gd name="T11" fmla="*/ 0 h 35"/>
                <a:gd name="T12" fmla="*/ 23 w 33"/>
                <a:gd name="T13" fmla="*/ 12 h 35"/>
                <a:gd name="T14" fmla="*/ 33 w 33"/>
                <a:gd name="T15" fmla="*/ 14 h 35"/>
                <a:gd name="T16" fmla="*/ 25 w 33"/>
                <a:gd name="T17" fmla="*/ 23 h 35"/>
                <a:gd name="T18" fmla="*/ 27 w 33"/>
                <a:gd name="T19" fmla="*/ 35 h 35"/>
                <a:gd name="T20" fmla="*/ 17 w 33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9"/>
                  </a:moveTo>
                  <a:lnTo>
                    <a:pt x="6" y="35"/>
                  </a:lnTo>
                  <a:lnTo>
                    <a:pt x="8" y="23"/>
                  </a:lnTo>
                  <a:lnTo>
                    <a:pt x="0" y="14"/>
                  </a:lnTo>
                  <a:lnTo>
                    <a:pt x="13" y="12"/>
                  </a:lnTo>
                  <a:lnTo>
                    <a:pt x="17" y="0"/>
                  </a:lnTo>
                  <a:lnTo>
                    <a:pt x="23" y="12"/>
                  </a:lnTo>
                  <a:lnTo>
                    <a:pt x="33" y="14"/>
                  </a:lnTo>
                  <a:lnTo>
                    <a:pt x="25" y="23"/>
                  </a:lnTo>
                  <a:lnTo>
                    <a:pt x="27" y="35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2" name="Freeform 135"/>
            <p:cNvSpPr>
              <a:spLocks/>
            </p:cNvSpPr>
            <p:nvPr/>
          </p:nvSpPr>
          <p:spPr bwMode="auto">
            <a:xfrm>
              <a:off x="5141371" y="5310570"/>
              <a:ext cx="37344" cy="39607"/>
            </a:xfrm>
            <a:custGeom>
              <a:avLst/>
              <a:gdLst>
                <a:gd name="T0" fmla="*/ 18 w 33"/>
                <a:gd name="T1" fmla="*/ 6 h 35"/>
                <a:gd name="T2" fmla="*/ 27 w 33"/>
                <a:gd name="T3" fmla="*/ 0 h 35"/>
                <a:gd name="T4" fmla="*/ 25 w 33"/>
                <a:gd name="T5" fmla="*/ 12 h 35"/>
                <a:gd name="T6" fmla="*/ 33 w 33"/>
                <a:gd name="T7" fmla="*/ 23 h 35"/>
                <a:gd name="T8" fmla="*/ 23 w 33"/>
                <a:gd name="T9" fmla="*/ 25 h 35"/>
                <a:gd name="T10" fmla="*/ 16 w 33"/>
                <a:gd name="T11" fmla="*/ 35 h 35"/>
                <a:gd name="T12" fmla="*/ 12 w 33"/>
                <a:gd name="T13" fmla="*/ 25 h 35"/>
                <a:gd name="T14" fmla="*/ 0 w 33"/>
                <a:gd name="T15" fmla="*/ 23 h 35"/>
                <a:gd name="T16" fmla="*/ 10 w 33"/>
                <a:gd name="T17" fmla="*/ 12 h 35"/>
                <a:gd name="T18" fmla="*/ 8 w 33"/>
                <a:gd name="T19" fmla="*/ 0 h 35"/>
                <a:gd name="T20" fmla="*/ 18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8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3" y="23"/>
                  </a:lnTo>
                  <a:lnTo>
                    <a:pt x="23" y="25"/>
                  </a:lnTo>
                  <a:lnTo>
                    <a:pt x="16" y="35"/>
                  </a:lnTo>
                  <a:lnTo>
                    <a:pt x="12" y="25"/>
                  </a:lnTo>
                  <a:lnTo>
                    <a:pt x="0" y="23"/>
                  </a:lnTo>
                  <a:lnTo>
                    <a:pt x="10" y="12"/>
                  </a:lnTo>
                  <a:lnTo>
                    <a:pt x="8" y="0"/>
                  </a:lnTo>
                  <a:lnTo>
                    <a:pt x="18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3" name="Freeform 136"/>
            <p:cNvSpPr>
              <a:spLocks/>
            </p:cNvSpPr>
            <p:nvPr/>
          </p:nvSpPr>
          <p:spPr bwMode="auto">
            <a:xfrm>
              <a:off x="5141371" y="5414680"/>
              <a:ext cx="20369" cy="19238"/>
            </a:xfrm>
            <a:custGeom>
              <a:avLst/>
              <a:gdLst>
                <a:gd name="T0" fmla="*/ 6 w 18"/>
                <a:gd name="T1" fmla="*/ 11 h 17"/>
                <a:gd name="T2" fmla="*/ 0 w 18"/>
                <a:gd name="T3" fmla="*/ 9 h 17"/>
                <a:gd name="T4" fmla="*/ 6 w 18"/>
                <a:gd name="T5" fmla="*/ 7 h 17"/>
                <a:gd name="T6" fmla="*/ 6 w 18"/>
                <a:gd name="T7" fmla="*/ 0 h 17"/>
                <a:gd name="T8" fmla="*/ 10 w 18"/>
                <a:gd name="T9" fmla="*/ 5 h 17"/>
                <a:gd name="T10" fmla="*/ 16 w 18"/>
                <a:gd name="T11" fmla="*/ 3 h 17"/>
                <a:gd name="T12" fmla="*/ 14 w 18"/>
                <a:gd name="T13" fmla="*/ 7 h 17"/>
                <a:gd name="T14" fmla="*/ 18 w 18"/>
                <a:gd name="T15" fmla="*/ 13 h 17"/>
                <a:gd name="T16" fmla="*/ 12 w 18"/>
                <a:gd name="T17" fmla="*/ 13 h 17"/>
                <a:gd name="T18" fmla="*/ 8 w 18"/>
                <a:gd name="T19" fmla="*/ 17 h 17"/>
                <a:gd name="T20" fmla="*/ 6 w 18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6" y="11"/>
                  </a:moveTo>
                  <a:lnTo>
                    <a:pt x="0" y="9"/>
                  </a:lnTo>
                  <a:lnTo>
                    <a:pt x="6" y="7"/>
                  </a:lnTo>
                  <a:lnTo>
                    <a:pt x="6" y="0"/>
                  </a:lnTo>
                  <a:lnTo>
                    <a:pt x="10" y="5"/>
                  </a:lnTo>
                  <a:lnTo>
                    <a:pt x="16" y="3"/>
                  </a:lnTo>
                  <a:lnTo>
                    <a:pt x="14" y="7"/>
                  </a:lnTo>
                  <a:lnTo>
                    <a:pt x="18" y="13"/>
                  </a:lnTo>
                  <a:lnTo>
                    <a:pt x="12" y="13"/>
                  </a:lnTo>
                  <a:lnTo>
                    <a:pt x="8" y="17"/>
                  </a:lnTo>
                  <a:lnTo>
                    <a:pt x="6" y="1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4" name="Freeform 137"/>
            <p:cNvSpPr>
              <a:spLocks/>
            </p:cNvSpPr>
            <p:nvPr/>
          </p:nvSpPr>
          <p:spPr bwMode="auto">
            <a:xfrm>
              <a:off x="5260193" y="5414680"/>
              <a:ext cx="20369" cy="19238"/>
            </a:xfrm>
            <a:custGeom>
              <a:avLst/>
              <a:gdLst>
                <a:gd name="T0" fmla="*/ 8 w 18"/>
                <a:gd name="T1" fmla="*/ 13 h 17"/>
                <a:gd name="T2" fmla="*/ 2 w 18"/>
                <a:gd name="T3" fmla="*/ 17 h 17"/>
                <a:gd name="T4" fmla="*/ 4 w 18"/>
                <a:gd name="T5" fmla="*/ 11 h 17"/>
                <a:gd name="T6" fmla="*/ 0 w 18"/>
                <a:gd name="T7" fmla="*/ 7 h 17"/>
                <a:gd name="T8" fmla="*/ 6 w 18"/>
                <a:gd name="T9" fmla="*/ 5 h 17"/>
                <a:gd name="T10" fmla="*/ 8 w 18"/>
                <a:gd name="T11" fmla="*/ 0 h 17"/>
                <a:gd name="T12" fmla="*/ 12 w 18"/>
                <a:gd name="T13" fmla="*/ 5 h 17"/>
                <a:gd name="T14" fmla="*/ 18 w 18"/>
                <a:gd name="T15" fmla="*/ 7 h 17"/>
                <a:gd name="T16" fmla="*/ 12 w 18"/>
                <a:gd name="T17" fmla="*/ 11 h 17"/>
                <a:gd name="T18" fmla="*/ 14 w 18"/>
                <a:gd name="T19" fmla="*/ 17 h 17"/>
                <a:gd name="T20" fmla="*/ 8 w 18"/>
                <a:gd name="T2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8" y="13"/>
                  </a:moveTo>
                  <a:lnTo>
                    <a:pt x="2" y="17"/>
                  </a:lnTo>
                  <a:lnTo>
                    <a:pt x="4" y="11"/>
                  </a:lnTo>
                  <a:lnTo>
                    <a:pt x="0" y="7"/>
                  </a:lnTo>
                  <a:lnTo>
                    <a:pt x="6" y="5"/>
                  </a:lnTo>
                  <a:lnTo>
                    <a:pt x="8" y="0"/>
                  </a:lnTo>
                  <a:lnTo>
                    <a:pt x="12" y="5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14" y="17"/>
                  </a:lnTo>
                  <a:lnTo>
                    <a:pt x="8" y="1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5" name="Freeform 138"/>
            <p:cNvSpPr>
              <a:spLocks/>
            </p:cNvSpPr>
            <p:nvPr/>
          </p:nvSpPr>
          <p:spPr bwMode="auto">
            <a:xfrm>
              <a:off x="5240955" y="5493894"/>
              <a:ext cx="70161" cy="65635"/>
            </a:xfrm>
            <a:custGeom>
              <a:avLst/>
              <a:gdLst>
                <a:gd name="T0" fmla="*/ 7 w 30"/>
                <a:gd name="T1" fmla="*/ 4 h 28"/>
                <a:gd name="T2" fmla="*/ 30 w 30"/>
                <a:gd name="T3" fmla="*/ 28 h 28"/>
                <a:gd name="T4" fmla="*/ 4 w 30"/>
                <a:gd name="T5" fmla="*/ 7 h 28"/>
                <a:gd name="T6" fmla="*/ 0 w 30"/>
                <a:gd name="T7" fmla="*/ 1 h 28"/>
                <a:gd name="T8" fmla="*/ 7 w 30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4"/>
                  </a:moveTo>
                  <a:cubicBezTo>
                    <a:pt x="10" y="7"/>
                    <a:pt x="30" y="28"/>
                    <a:pt x="30" y="28"/>
                  </a:cubicBezTo>
                  <a:cubicBezTo>
                    <a:pt x="30" y="28"/>
                    <a:pt x="7" y="9"/>
                    <a:pt x="4" y="7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4" y="2"/>
                    <a:pt x="7" y="4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" name="Freeform 139"/>
            <p:cNvSpPr>
              <a:spLocks/>
            </p:cNvSpPr>
            <p:nvPr/>
          </p:nvSpPr>
          <p:spPr bwMode="auto">
            <a:xfrm>
              <a:off x="5108554" y="5493894"/>
              <a:ext cx="72424" cy="65635"/>
            </a:xfrm>
            <a:custGeom>
              <a:avLst/>
              <a:gdLst>
                <a:gd name="T0" fmla="*/ 27 w 31"/>
                <a:gd name="T1" fmla="*/ 7 h 28"/>
                <a:gd name="T2" fmla="*/ 0 w 31"/>
                <a:gd name="T3" fmla="*/ 28 h 28"/>
                <a:gd name="T4" fmla="*/ 24 w 31"/>
                <a:gd name="T5" fmla="*/ 4 h 28"/>
                <a:gd name="T6" fmla="*/ 30 w 31"/>
                <a:gd name="T7" fmla="*/ 1 h 28"/>
                <a:gd name="T8" fmla="*/ 27 w 31"/>
                <a:gd name="T9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7" y="7"/>
                  </a:moveTo>
                  <a:cubicBezTo>
                    <a:pt x="24" y="9"/>
                    <a:pt x="0" y="28"/>
                    <a:pt x="0" y="28"/>
                  </a:cubicBezTo>
                  <a:cubicBezTo>
                    <a:pt x="0" y="28"/>
                    <a:pt x="21" y="7"/>
                    <a:pt x="24" y="4"/>
                  </a:cubicBezTo>
                  <a:cubicBezTo>
                    <a:pt x="27" y="2"/>
                    <a:pt x="29" y="0"/>
                    <a:pt x="30" y="1"/>
                  </a:cubicBezTo>
                  <a:cubicBezTo>
                    <a:pt x="31" y="2"/>
                    <a:pt x="30" y="4"/>
                    <a:pt x="27" y="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" name="Freeform 140"/>
            <p:cNvSpPr>
              <a:spLocks/>
            </p:cNvSpPr>
            <p:nvPr/>
          </p:nvSpPr>
          <p:spPr bwMode="auto">
            <a:xfrm>
              <a:off x="5227376" y="5517659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4 h 16"/>
                <a:gd name="T4" fmla="*/ 12 w 18"/>
                <a:gd name="T5" fmla="*/ 12 h 16"/>
                <a:gd name="T6" fmla="*/ 8 w 18"/>
                <a:gd name="T7" fmla="*/ 16 h 16"/>
                <a:gd name="T8" fmla="*/ 6 w 18"/>
                <a:gd name="T9" fmla="*/ 12 h 16"/>
                <a:gd name="T10" fmla="*/ 0 w 18"/>
                <a:gd name="T11" fmla="*/ 8 h 16"/>
                <a:gd name="T12" fmla="*/ 6 w 18"/>
                <a:gd name="T13" fmla="*/ 6 h 16"/>
                <a:gd name="T14" fmla="*/ 6 w 18"/>
                <a:gd name="T15" fmla="*/ 0 h 16"/>
                <a:gd name="T16" fmla="*/ 12 w 18"/>
                <a:gd name="T17" fmla="*/ 4 h 16"/>
                <a:gd name="T18" fmla="*/ 18 w 18"/>
                <a:gd name="T19" fmla="*/ 4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4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8"/>
                  </a:lnTo>
                  <a:lnTo>
                    <a:pt x="6" y="6"/>
                  </a:lnTo>
                  <a:lnTo>
                    <a:pt x="6" y="0"/>
                  </a:lnTo>
                  <a:lnTo>
                    <a:pt x="12" y="4"/>
                  </a:lnTo>
                  <a:lnTo>
                    <a:pt x="18" y="4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" name="Freeform 141"/>
            <p:cNvSpPr>
              <a:spLocks/>
            </p:cNvSpPr>
            <p:nvPr/>
          </p:nvSpPr>
          <p:spPr bwMode="auto">
            <a:xfrm>
              <a:off x="5174189" y="5517659"/>
              <a:ext cx="20369" cy="18106"/>
            </a:xfrm>
            <a:custGeom>
              <a:avLst/>
              <a:gdLst>
                <a:gd name="T0" fmla="*/ 4 w 18"/>
                <a:gd name="T1" fmla="*/ 8 h 16"/>
                <a:gd name="T2" fmla="*/ 0 w 18"/>
                <a:gd name="T3" fmla="*/ 4 h 16"/>
                <a:gd name="T4" fmla="*/ 6 w 18"/>
                <a:gd name="T5" fmla="*/ 4 h 16"/>
                <a:gd name="T6" fmla="*/ 12 w 18"/>
                <a:gd name="T7" fmla="*/ 0 h 16"/>
                <a:gd name="T8" fmla="*/ 12 w 18"/>
                <a:gd name="T9" fmla="*/ 6 h 16"/>
                <a:gd name="T10" fmla="*/ 18 w 18"/>
                <a:gd name="T11" fmla="*/ 8 h 16"/>
                <a:gd name="T12" fmla="*/ 12 w 18"/>
                <a:gd name="T13" fmla="*/ 12 h 16"/>
                <a:gd name="T14" fmla="*/ 12 w 18"/>
                <a:gd name="T15" fmla="*/ 16 h 16"/>
                <a:gd name="T16" fmla="*/ 6 w 18"/>
                <a:gd name="T17" fmla="*/ 12 h 16"/>
                <a:gd name="T18" fmla="*/ 0 w 18"/>
                <a:gd name="T19" fmla="*/ 14 h 16"/>
                <a:gd name="T20" fmla="*/ 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4" y="8"/>
                  </a:moveTo>
                  <a:lnTo>
                    <a:pt x="0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" name="Freeform 142"/>
            <p:cNvSpPr>
              <a:spLocks/>
            </p:cNvSpPr>
            <p:nvPr/>
          </p:nvSpPr>
          <p:spPr bwMode="auto">
            <a:xfrm>
              <a:off x="5071210" y="5491631"/>
              <a:ext cx="39607" cy="35081"/>
            </a:xfrm>
            <a:custGeom>
              <a:avLst/>
              <a:gdLst>
                <a:gd name="T0" fmla="*/ 6 w 35"/>
                <a:gd name="T1" fmla="*/ 15 h 31"/>
                <a:gd name="T2" fmla="*/ 0 w 35"/>
                <a:gd name="T3" fmla="*/ 4 h 31"/>
                <a:gd name="T4" fmla="*/ 13 w 35"/>
                <a:gd name="T5" fmla="*/ 8 h 31"/>
                <a:gd name="T6" fmla="*/ 21 w 35"/>
                <a:gd name="T7" fmla="*/ 0 h 31"/>
                <a:gd name="T8" fmla="*/ 23 w 35"/>
                <a:gd name="T9" fmla="*/ 11 h 31"/>
                <a:gd name="T10" fmla="*/ 35 w 35"/>
                <a:gd name="T11" fmla="*/ 17 h 31"/>
                <a:gd name="T12" fmla="*/ 23 w 35"/>
                <a:gd name="T13" fmla="*/ 21 h 31"/>
                <a:gd name="T14" fmla="*/ 21 w 35"/>
                <a:gd name="T15" fmla="*/ 31 h 31"/>
                <a:gd name="T16" fmla="*/ 13 w 35"/>
                <a:gd name="T17" fmla="*/ 23 h 31"/>
                <a:gd name="T18" fmla="*/ 0 w 35"/>
                <a:gd name="T19" fmla="*/ 25 h 31"/>
                <a:gd name="T20" fmla="*/ 6 w 35"/>
                <a:gd name="T21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6" y="15"/>
                  </a:moveTo>
                  <a:lnTo>
                    <a:pt x="0" y="4"/>
                  </a:lnTo>
                  <a:lnTo>
                    <a:pt x="13" y="8"/>
                  </a:lnTo>
                  <a:lnTo>
                    <a:pt x="21" y="0"/>
                  </a:lnTo>
                  <a:lnTo>
                    <a:pt x="23" y="11"/>
                  </a:lnTo>
                  <a:lnTo>
                    <a:pt x="35" y="17"/>
                  </a:lnTo>
                  <a:lnTo>
                    <a:pt x="23" y="21"/>
                  </a:lnTo>
                  <a:lnTo>
                    <a:pt x="21" y="31"/>
                  </a:lnTo>
                  <a:lnTo>
                    <a:pt x="13" y="23"/>
                  </a:lnTo>
                  <a:lnTo>
                    <a:pt x="0" y="25"/>
                  </a:lnTo>
                  <a:lnTo>
                    <a:pt x="6" y="1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" name="Freeform 143"/>
            <p:cNvSpPr>
              <a:spLocks/>
            </p:cNvSpPr>
            <p:nvPr/>
          </p:nvSpPr>
          <p:spPr bwMode="auto">
            <a:xfrm>
              <a:off x="5313380" y="5489368"/>
              <a:ext cx="37344" cy="39607"/>
            </a:xfrm>
            <a:custGeom>
              <a:avLst/>
              <a:gdLst>
                <a:gd name="T0" fmla="*/ 16 w 33"/>
                <a:gd name="T1" fmla="*/ 6 h 35"/>
                <a:gd name="T2" fmla="*/ 27 w 33"/>
                <a:gd name="T3" fmla="*/ 0 h 35"/>
                <a:gd name="T4" fmla="*/ 25 w 33"/>
                <a:gd name="T5" fmla="*/ 13 h 35"/>
                <a:gd name="T6" fmla="*/ 33 w 33"/>
                <a:gd name="T7" fmla="*/ 23 h 35"/>
                <a:gd name="T8" fmla="*/ 20 w 33"/>
                <a:gd name="T9" fmla="*/ 23 h 35"/>
                <a:gd name="T10" fmla="*/ 16 w 33"/>
                <a:gd name="T11" fmla="*/ 35 h 35"/>
                <a:gd name="T12" fmla="*/ 10 w 33"/>
                <a:gd name="T13" fmla="*/ 23 h 35"/>
                <a:gd name="T14" fmla="*/ 0 w 33"/>
                <a:gd name="T15" fmla="*/ 23 h 35"/>
                <a:gd name="T16" fmla="*/ 8 w 33"/>
                <a:gd name="T17" fmla="*/ 13 h 35"/>
                <a:gd name="T18" fmla="*/ 6 w 33"/>
                <a:gd name="T19" fmla="*/ 0 h 35"/>
                <a:gd name="T20" fmla="*/ 16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6" y="6"/>
                  </a:moveTo>
                  <a:lnTo>
                    <a:pt x="27" y="0"/>
                  </a:lnTo>
                  <a:lnTo>
                    <a:pt x="25" y="13"/>
                  </a:lnTo>
                  <a:lnTo>
                    <a:pt x="33" y="23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8" y="13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1" name="Freeform 144"/>
            <p:cNvSpPr>
              <a:spLocks/>
            </p:cNvSpPr>
            <p:nvPr/>
          </p:nvSpPr>
          <p:spPr bwMode="auto">
            <a:xfrm>
              <a:off x="5143635" y="5561792"/>
              <a:ext cx="35081" cy="39607"/>
            </a:xfrm>
            <a:custGeom>
              <a:avLst/>
              <a:gdLst>
                <a:gd name="T0" fmla="*/ 16 w 31"/>
                <a:gd name="T1" fmla="*/ 6 h 35"/>
                <a:gd name="T2" fmla="*/ 27 w 31"/>
                <a:gd name="T3" fmla="*/ 0 h 35"/>
                <a:gd name="T4" fmla="*/ 25 w 31"/>
                <a:gd name="T5" fmla="*/ 12 h 35"/>
                <a:gd name="T6" fmla="*/ 31 w 31"/>
                <a:gd name="T7" fmla="*/ 20 h 35"/>
                <a:gd name="T8" fmla="*/ 21 w 31"/>
                <a:gd name="T9" fmla="*/ 22 h 35"/>
                <a:gd name="T10" fmla="*/ 14 w 31"/>
                <a:gd name="T11" fmla="*/ 35 h 35"/>
                <a:gd name="T12" fmla="*/ 10 w 31"/>
                <a:gd name="T13" fmla="*/ 22 h 35"/>
                <a:gd name="T14" fmla="*/ 0 w 31"/>
                <a:gd name="T15" fmla="*/ 20 h 35"/>
                <a:gd name="T16" fmla="*/ 8 w 31"/>
                <a:gd name="T17" fmla="*/ 12 h 35"/>
                <a:gd name="T18" fmla="*/ 6 w 31"/>
                <a:gd name="T19" fmla="*/ 0 h 35"/>
                <a:gd name="T20" fmla="*/ 16 w 31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6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1" y="20"/>
                  </a:lnTo>
                  <a:lnTo>
                    <a:pt x="21" y="22"/>
                  </a:lnTo>
                  <a:lnTo>
                    <a:pt x="14" y="35"/>
                  </a:lnTo>
                  <a:lnTo>
                    <a:pt x="10" y="22"/>
                  </a:lnTo>
                  <a:lnTo>
                    <a:pt x="0" y="20"/>
                  </a:lnTo>
                  <a:lnTo>
                    <a:pt x="8" y="12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2" name="Freeform 145"/>
            <p:cNvSpPr>
              <a:spLocks/>
            </p:cNvSpPr>
            <p:nvPr/>
          </p:nvSpPr>
          <p:spPr bwMode="auto">
            <a:xfrm>
              <a:off x="5243218" y="5561792"/>
              <a:ext cx="35081" cy="39607"/>
            </a:xfrm>
            <a:custGeom>
              <a:avLst/>
              <a:gdLst>
                <a:gd name="T0" fmla="*/ 15 w 31"/>
                <a:gd name="T1" fmla="*/ 29 h 35"/>
                <a:gd name="T2" fmla="*/ 4 w 31"/>
                <a:gd name="T3" fmla="*/ 35 h 35"/>
                <a:gd name="T4" fmla="*/ 6 w 31"/>
                <a:gd name="T5" fmla="*/ 22 h 35"/>
                <a:gd name="T6" fmla="*/ 0 w 31"/>
                <a:gd name="T7" fmla="*/ 12 h 35"/>
                <a:gd name="T8" fmla="*/ 11 w 31"/>
                <a:gd name="T9" fmla="*/ 10 h 35"/>
                <a:gd name="T10" fmla="*/ 17 w 31"/>
                <a:gd name="T11" fmla="*/ 0 h 35"/>
                <a:gd name="T12" fmla="*/ 21 w 31"/>
                <a:gd name="T13" fmla="*/ 10 h 35"/>
                <a:gd name="T14" fmla="*/ 31 w 31"/>
                <a:gd name="T15" fmla="*/ 12 h 35"/>
                <a:gd name="T16" fmla="*/ 23 w 31"/>
                <a:gd name="T17" fmla="*/ 22 h 35"/>
                <a:gd name="T18" fmla="*/ 25 w 31"/>
                <a:gd name="T19" fmla="*/ 35 h 35"/>
                <a:gd name="T20" fmla="*/ 15 w 31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5" y="29"/>
                  </a:moveTo>
                  <a:lnTo>
                    <a:pt x="4" y="35"/>
                  </a:lnTo>
                  <a:lnTo>
                    <a:pt x="6" y="22"/>
                  </a:lnTo>
                  <a:lnTo>
                    <a:pt x="0" y="12"/>
                  </a:lnTo>
                  <a:lnTo>
                    <a:pt x="11" y="10"/>
                  </a:lnTo>
                  <a:lnTo>
                    <a:pt x="17" y="0"/>
                  </a:lnTo>
                  <a:lnTo>
                    <a:pt x="21" y="10"/>
                  </a:lnTo>
                  <a:lnTo>
                    <a:pt x="31" y="12"/>
                  </a:lnTo>
                  <a:lnTo>
                    <a:pt x="23" y="22"/>
                  </a:lnTo>
                  <a:lnTo>
                    <a:pt x="25" y="35"/>
                  </a:lnTo>
                  <a:lnTo>
                    <a:pt x="15" y="2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3" name="Freeform 146"/>
            <p:cNvSpPr>
              <a:spLocks/>
            </p:cNvSpPr>
            <p:nvPr/>
          </p:nvSpPr>
          <p:spPr bwMode="auto">
            <a:xfrm>
              <a:off x="5257930" y="5478051"/>
              <a:ext cx="22633" cy="18106"/>
            </a:xfrm>
            <a:custGeom>
              <a:avLst/>
              <a:gdLst>
                <a:gd name="T0" fmla="*/ 14 w 20"/>
                <a:gd name="T1" fmla="*/ 6 h 16"/>
                <a:gd name="T2" fmla="*/ 20 w 20"/>
                <a:gd name="T3" fmla="*/ 8 h 16"/>
                <a:gd name="T4" fmla="*/ 14 w 20"/>
                <a:gd name="T5" fmla="*/ 10 h 16"/>
                <a:gd name="T6" fmla="*/ 14 w 20"/>
                <a:gd name="T7" fmla="*/ 16 h 16"/>
                <a:gd name="T8" fmla="*/ 8 w 20"/>
                <a:gd name="T9" fmla="*/ 12 h 16"/>
                <a:gd name="T10" fmla="*/ 2 w 20"/>
                <a:gd name="T11" fmla="*/ 14 h 16"/>
                <a:gd name="T12" fmla="*/ 4 w 20"/>
                <a:gd name="T13" fmla="*/ 10 h 16"/>
                <a:gd name="T14" fmla="*/ 0 w 20"/>
                <a:gd name="T15" fmla="*/ 4 h 16"/>
                <a:gd name="T16" fmla="*/ 8 w 20"/>
                <a:gd name="T17" fmla="*/ 4 h 16"/>
                <a:gd name="T18" fmla="*/ 12 w 20"/>
                <a:gd name="T19" fmla="*/ 0 h 16"/>
                <a:gd name="T20" fmla="*/ 14 w 20"/>
                <a:gd name="T21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6">
                  <a:moveTo>
                    <a:pt x="14" y="6"/>
                  </a:moveTo>
                  <a:lnTo>
                    <a:pt x="20" y="8"/>
                  </a:lnTo>
                  <a:lnTo>
                    <a:pt x="14" y="10"/>
                  </a:lnTo>
                  <a:lnTo>
                    <a:pt x="14" y="16"/>
                  </a:lnTo>
                  <a:lnTo>
                    <a:pt x="8" y="12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0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4" name="Freeform 147"/>
            <p:cNvSpPr>
              <a:spLocks/>
            </p:cNvSpPr>
            <p:nvPr/>
          </p:nvSpPr>
          <p:spPr bwMode="auto">
            <a:xfrm>
              <a:off x="5141371" y="5478051"/>
              <a:ext cx="20369" cy="18106"/>
            </a:xfrm>
            <a:custGeom>
              <a:avLst/>
              <a:gdLst>
                <a:gd name="T0" fmla="*/ 10 w 18"/>
                <a:gd name="T1" fmla="*/ 4 h 16"/>
                <a:gd name="T2" fmla="*/ 16 w 18"/>
                <a:gd name="T3" fmla="*/ 0 h 16"/>
                <a:gd name="T4" fmla="*/ 14 w 18"/>
                <a:gd name="T5" fmla="*/ 6 h 16"/>
                <a:gd name="T6" fmla="*/ 18 w 18"/>
                <a:gd name="T7" fmla="*/ 10 h 16"/>
                <a:gd name="T8" fmla="*/ 12 w 18"/>
                <a:gd name="T9" fmla="*/ 12 h 16"/>
                <a:gd name="T10" fmla="*/ 8 w 18"/>
                <a:gd name="T11" fmla="*/ 16 h 16"/>
                <a:gd name="T12" fmla="*/ 6 w 18"/>
                <a:gd name="T13" fmla="*/ 12 h 16"/>
                <a:gd name="T14" fmla="*/ 0 w 18"/>
                <a:gd name="T15" fmla="*/ 10 h 16"/>
                <a:gd name="T16" fmla="*/ 4 w 18"/>
                <a:gd name="T17" fmla="*/ 6 h 16"/>
                <a:gd name="T18" fmla="*/ 4 w 18"/>
                <a:gd name="T19" fmla="*/ 0 h 16"/>
                <a:gd name="T20" fmla="*/ 10 w 18"/>
                <a:gd name="T2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0" y="4"/>
                  </a:moveTo>
                  <a:lnTo>
                    <a:pt x="16" y="0"/>
                  </a:lnTo>
                  <a:lnTo>
                    <a:pt x="14" y="6"/>
                  </a:lnTo>
                  <a:lnTo>
                    <a:pt x="18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6"/>
                  </a:lnTo>
                  <a:lnTo>
                    <a:pt x="4" y="0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5" name="Oval 148"/>
            <p:cNvSpPr>
              <a:spLocks noChangeArrowheads="1"/>
            </p:cNvSpPr>
            <p:nvPr/>
          </p:nvSpPr>
          <p:spPr bwMode="auto">
            <a:xfrm>
              <a:off x="5187768" y="5433918"/>
              <a:ext cx="46397" cy="44134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6" name="Oval 149"/>
            <p:cNvSpPr>
              <a:spLocks noChangeArrowheads="1"/>
            </p:cNvSpPr>
            <p:nvPr/>
          </p:nvSpPr>
          <p:spPr bwMode="auto">
            <a:xfrm>
              <a:off x="5203611" y="5268699"/>
              <a:ext cx="12448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7" name="Oval 150"/>
            <p:cNvSpPr>
              <a:spLocks noChangeArrowheads="1"/>
            </p:cNvSpPr>
            <p:nvPr/>
          </p:nvSpPr>
          <p:spPr bwMode="auto">
            <a:xfrm>
              <a:off x="5203611" y="5630822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8" name="Oval 151"/>
            <p:cNvSpPr>
              <a:spLocks noChangeArrowheads="1"/>
            </p:cNvSpPr>
            <p:nvPr/>
          </p:nvSpPr>
          <p:spPr bwMode="auto">
            <a:xfrm>
              <a:off x="5320169" y="5334334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9" name="Oval 152"/>
            <p:cNvSpPr>
              <a:spLocks noChangeArrowheads="1"/>
            </p:cNvSpPr>
            <p:nvPr/>
          </p:nvSpPr>
          <p:spPr bwMode="auto">
            <a:xfrm>
              <a:off x="5380146" y="5449761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0" name="Oval 153"/>
            <p:cNvSpPr>
              <a:spLocks noChangeArrowheads="1"/>
            </p:cNvSpPr>
            <p:nvPr/>
          </p:nvSpPr>
          <p:spPr bwMode="auto">
            <a:xfrm>
              <a:off x="5027077" y="5449761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1" name="Oval 154"/>
            <p:cNvSpPr>
              <a:spLocks noChangeArrowheads="1"/>
            </p:cNvSpPr>
            <p:nvPr/>
          </p:nvSpPr>
          <p:spPr bwMode="auto">
            <a:xfrm>
              <a:off x="5090448" y="5334334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2" name="Oval 155"/>
            <p:cNvSpPr>
              <a:spLocks noChangeArrowheads="1"/>
            </p:cNvSpPr>
            <p:nvPr/>
          </p:nvSpPr>
          <p:spPr bwMode="auto">
            <a:xfrm>
              <a:off x="5320169" y="5566319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3" name="Oval 156"/>
            <p:cNvSpPr>
              <a:spLocks noChangeArrowheads="1"/>
            </p:cNvSpPr>
            <p:nvPr/>
          </p:nvSpPr>
          <p:spPr bwMode="auto">
            <a:xfrm>
              <a:off x="5090448" y="5566319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89" name="Group 988"/>
          <p:cNvGrpSpPr/>
          <p:nvPr/>
        </p:nvGrpSpPr>
        <p:grpSpPr>
          <a:xfrm>
            <a:off x="7173210" y="2507223"/>
            <a:ext cx="352136" cy="360857"/>
            <a:chOff x="5027077" y="5268699"/>
            <a:chExt cx="365517" cy="374571"/>
          </a:xfrm>
          <a:solidFill>
            <a:schemeClr val="bg1"/>
          </a:solidFill>
        </p:grpSpPr>
        <p:sp>
          <p:nvSpPr>
            <p:cNvPr id="990" name="Freeform 124"/>
            <p:cNvSpPr>
              <a:spLocks/>
            </p:cNvSpPr>
            <p:nvPr/>
          </p:nvSpPr>
          <p:spPr bwMode="auto">
            <a:xfrm>
              <a:off x="5205875" y="5290200"/>
              <a:ext cx="10185" cy="124480"/>
            </a:xfrm>
            <a:custGeom>
              <a:avLst/>
              <a:gdLst>
                <a:gd name="T0" fmla="*/ 0 w 4"/>
                <a:gd name="T1" fmla="*/ 45 h 54"/>
                <a:gd name="T2" fmla="*/ 2 w 4"/>
                <a:gd name="T3" fmla="*/ 0 h 54"/>
                <a:gd name="T4" fmla="*/ 4 w 4"/>
                <a:gd name="T5" fmla="*/ 45 h 54"/>
                <a:gd name="T6" fmla="*/ 2 w 4"/>
                <a:gd name="T7" fmla="*/ 54 h 54"/>
                <a:gd name="T8" fmla="*/ 0 w 4"/>
                <a:gd name="T9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0" y="45"/>
                  </a:moveTo>
                  <a:cubicBezTo>
                    <a:pt x="0" y="40"/>
                    <a:pt x="2" y="0"/>
                    <a:pt x="2" y="0"/>
                  </a:cubicBezTo>
                  <a:cubicBezTo>
                    <a:pt x="2" y="0"/>
                    <a:pt x="4" y="40"/>
                    <a:pt x="4" y="45"/>
                  </a:cubicBezTo>
                  <a:cubicBezTo>
                    <a:pt x="4" y="50"/>
                    <a:pt x="3" y="54"/>
                    <a:pt x="2" y="54"/>
                  </a:cubicBezTo>
                  <a:cubicBezTo>
                    <a:pt x="1" y="54"/>
                    <a:pt x="0" y="50"/>
                    <a:pt x="0" y="4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125"/>
            <p:cNvSpPr>
              <a:spLocks/>
            </p:cNvSpPr>
            <p:nvPr/>
          </p:nvSpPr>
          <p:spPr bwMode="auto">
            <a:xfrm>
              <a:off x="5205875" y="5496158"/>
              <a:ext cx="10185" cy="125611"/>
            </a:xfrm>
            <a:custGeom>
              <a:avLst/>
              <a:gdLst>
                <a:gd name="T0" fmla="*/ 4 w 4"/>
                <a:gd name="T1" fmla="*/ 9 h 54"/>
                <a:gd name="T2" fmla="*/ 2 w 4"/>
                <a:gd name="T3" fmla="*/ 54 h 54"/>
                <a:gd name="T4" fmla="*/ 0 w 4"/>
                <a:gd name="T5" fmla="*/ 9 h 54"/>
                <a:gd name="T6" fmla="*/ 2 w 4"/>
                <a:gd name="T7" fmla="*/ 0 h 54"/>
                <a:gd name="T8" fmla="*/ 4 w 4"/>
                <a:gd name="T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4" y="9"/>
                  </a:moveTo>
                  <a:cubicBezTo>
                    <a:pt x="4" y="14"/>
                    <a:pt x="2" y="54"/>
                    <a:pt x="2" y="54"/>
                  </a:cubicBezTo>
                  <a:cubicBezTo>
                    <a:pt x="2" y="54"/>
                    <a:pt x="0" y="14"/>
                    <a:pt x="0" y="9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3" y="0"/>
                    <a:pt x="4" y="4"/>
                    <a:pt x="4" y="9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126"/>
            <p:cNvSpPr>
              <a:spLocks/>
            </p:cNvSpPr>
            <p:nvPr/>
          </p:nvSpPr>
          <p:spPr bwMode="auto">
            <a:xfrm>
              <a:off x="5269246" y="5449761"/>
              <a:ext cx="101847" cy="12448"/>
            </a:xfrm>
            <a:custGeom>
              <a:avLst/>
              <a:gdLst>
                <a:gd name="T0" fmla="*/ 8 w 44"/>
                <a:gd name="T1" fmla="*/ 0 h 5"/>
                <a:gd name="T2" fmla="*/ 44 w 44"/>
                <a:gd name="T3" fmla="*/ 2 h 5"/>
                <a:gd name="T4" fmla="*/ 8 w 44"/>
                <a:gd name="T5" fmla="*/ 5 h 5"/>
                <a:gd name="T6" fmla="*/ 0 w 44"/>
                <a:gd name="T7" fmla="*/ 2 h 5"/>
                <a:gd name="T8" fmla="*/ 8 w 4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">
                  <a:moveTo>
                    <a:pt x="8" y="0"/>
                  </a:moveTo>
                  <a:cubicBezTo>
                    <a:pt x="12" y="0"/>
                    <a:pt x="44" y="2"/>
                    <a:pt x="44" y="2"/>
                  </a:cubicBezTo>
                  <a:cubicBezTo>
                    <a:pt x="44" y="2"/>
                    <a:pt x="12" y="5"/>
                    <a:pt x="8" y="5"/>
                  </a:cubicBezTo>
                  <a:cubicBezTo>
                    <a:pt x="4" y="5"/>
                    <a:pt x="0" y="4"/>
                    <a:pt x="0" y="2"/>
                  </a:cubicBezTo>
                  <a:cubicBezTo>
                    <a:pt x="0" y="1"/>
                    <a:pt x="4" y="0"/>
                    <a:pt x="8" y="0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127"/>
            <p:cNvSpPr>
              <a:spLocks/>
            </p:cNvSpPr>
            <p:nvPr/>
          </p:nvSpPr>
          <p:spPr bwMode="auto">
            <a:xfrm>
              <a:off x="5050841" y="5449761"/>
              <a:ext cx="99584" cy="12448"/>
            </a:xfrm>
            <a:custGeom>
              <a:avLst/>
              <a:gdLst>
                <a:gd name="T0" fmla="*/ 36 w 43"/>
                <a:gd name="T1" fmla="*/ 5 h 5"/>
                <a:gd name="T2" fmla="*/ 0 w 43"/>
                <a:gd name="T3" fmla="*/ 3 h 5"/>
                <a:gd name="T4" fmla="*/ 36 w 43"/>
                <a:gd name="T5" fmla="*/ 0 h 5"/>
                <a:gd name="T6" fmla="*/ 43 w 43"/>
                <a:gd name="T7" fmla="*/ 3 h 5"/>
                <a:gd name="T8" fmla="*/ 36 w 4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">
                  <a:moveTo>
                    <a:pt x="36" y="5"/>
                  </a:moveTo>
                  <a:cubicBezTo>
                    <a:pt x="32" y="5"/>
                    <a:pt x="0" y="3"/>
                    <a:pt x="0" y="3"/>
                  </a:cubicBezTo>
                  <a:cubicBezTo>
                    <a:pt x="0" y="3"/>
                    <a:pt x="32" y="0"/>
                    <a:pt x="36" y="0"/>
                  </a:cubicBezTo>
                  <a:cubicBezTo>
                    <a:pt x="40" y="0"/>
                    <a:pt x="43" y="1"/>
                    <a:pt x="43" y="3"/>
                  </a:cubicBezTo>
                  <a:cubicBezTo>
                    <a:pt x="43" y="4"/>
                    <a:pt x="40" y="5"/>
                    <a:pt x="36" y="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128"/>
            <p:cNvSpPr>
              <a:spLocks/>
            </p:cNvSpPr>
            <p:nvPr/>
          </p:nvSpPr>
          <p:spPr bwMode="auto">
            <a:xfrm>
              <a:off x="5108554" y="5352440"/>
              <a:ext cx="72424" cy="65635"/>
            </a:xfrm>
            <a:custGeom>
              <a:avLst/>
              <a:gdLst>
                <a:gd name="T0" fmla="*/ 24 w 31"/>
                <a:gd name="T1" fmla="*/ 24 h 28"/>
                <a:gd name="T2" fmla="*/ 0 w 31"/>
                <a:gd name="T3" fmla="*/ 0 h 28"/>
                <a:gd name="T4" fmla="*/ 27 w 31"/>
                <a:gd name="T5" fmla="*/ 21 h 28"/>
                <a:gd name="T6" fmla="*/ 30 w 31"/>
                <a:gd name="T7" fmla="*/ 27 h 28"/>
                <a:gd name="T8" fmla="*/ 24 w 31"/>
                <a:gd name="T9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4" y="24"/>
                  </a:moveTo>
                  <a:cubicBezTo>
                    <a:pt x="21" y="21"/>
                    <a:pt x="0" y="0"/>
                    <a:pt x="0" y="0"/>
                  </a:cubicBezTo>
                  <a:cubicBezTo>
                    <a:pt x="0" y="0"/>
                    <a:pt x="24" y="19"/>
                    <a:pt x="27" y="21"/>
                  </a:cubicBezTo>
                  <a:cubicBezTo>
                    <a:pt x="30" y="24"/>
                    <a:pt x="31" y="26"/>
                    <a:pt x="30" y="27"/>
                  </a:cubicBezTo>
                  <a:cubicBezTo>
                    <a:pt x="29" y="28"/>
                    <a:pt x="27" y="26"/>
                    <a:pt x="24" y="24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129"/>
            <p:cNvSpPr>
              <a:spLocks/>
            </p:cNvSpPr>
            <p:nvPr/>
          </p:nvSpPr>
          <p:spPr bwMode="auto">
            <a:xfrm>
              <a:off x="5240955" y="5352440"/>
              <a:ext cx="70161" cy="65635"/>
            </a:xfrm>
            <a:custGeom>
              <a:avLst/>
              <a:gdLst>
                <a:gd name="T0" fmla="*/ 4 w 30"/>
                <a:gd name="T1" fmla="*/ 21 h 28"/>
                <a:gd name="T2" fmla="*/ 30 w 30"/>
                <a:gd name="T3" fmla="*/ 0 h 28"/>
                <a:gd name="T4" fmla="*/ 7 w 30"/>
                <a:gd name="T5" fmla="*/ 24 h 28"/>
                <a:gd name="T6" fmla="*/ 0 w 30"/>
                <a:gd name="T7" fmla="*/ 27 h 28"/>
                <a:gd name="T8" fmla="*/ 4 w 30"/>
                <a:gd name="T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4" y="21"/>
                  </a:moveTo>
                  <a:cubicBezTo>
                    <a:pt x="7" y="19"/>
                    <a:pt x="30" y="0"/>
                    <a:pt x="30" y="0"/>
                  </a:cubicBezTo>
                  <a:cubicBezTo>
                    <a:pt x="30" y="0"/>
                    <a:pt x="10" y="21"/>
                    <a:pt x="7" y="24"/>
                  </a:cubicBezTo>
                  <a:cubicBezTo>
                    <a:pt x="4" y="26"/>
                    <a:pt x="1" y="28"/>
                    <a:pt x="0" y="27"/>
                  </a:cubicBezTo>
                  <a:cubicBezTo>
                    <a:pt x="0" y="26"/>
                    <a:pt x="1" y="24"/>
                    <a:pt x="4" y="21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130"/>
            <p:cNvSpPr>
              <a:spLocks/>
            </p:cNvSpPr>
            <p:nvPr/>
          </p:nvSpPr>
          <p:spPr bwMode="auto">
            <a:xfrm>
              <a:off x="5174189" y="5376205"/>
              <a:ext cx="20369" cy="18106"/>
            </a:xfrm>
            <a:custGeom>
              <a:avLst/>
              <a:gdLst>
                <a:gd name="T0" fmla="*/ 2 w 18"/>
                <a:gd name="T1" fmla="*/ 8 h 16"/>
                <a:gd name="T2" fmla="*/ 0 w 18"/>
                <a:gd name="T3" fmla="*/ 2 h 16"/>
                <a:gd name="T4" fmla="*/ 6 w 18"/>
                <a:gd name="T5" fmla="*/ 4 h 16"/>
                <a:gd name="T6" fmla="*/ 10 w 18"/>
                <a:gd name="T7" fmla="*/ 0 h 16"/>
                <a:gd name="T8" fmla="*/ 12 w 18"/>
                <a:gd name="T9" fmla="*/ 4 h 16"/>
                <a:gd name="T10" fmla="*/ 18 w 18"/>
                <a:gd name="T11" fmla="*/ 8 h 16"/>
                <a:gd name="T12" fmla="*/ 12 w 18"/>
                <a:gd name="T13" fmla="*/ 10 h 16"/>
                <a:gd name="T14" fmla="*/ 10 w 18"/>
                <a:gd name="T15" fmla="*/ 16 h 16"/>
                <a:gd name="T16" fmla="*/ 6 w 18"/>
                <a:gd name="T17" fmla="*/ 12 h 16"/>
                <a:gd name="T18" fmla="*/ 0 w 18"/>
                <a:gd name="T19" fmla="*/ 12 h 16"/>
                <a:gd name="T20" fmla="*/ 2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2" y="8"/>
                  </a:moveTo>
                  <a:lnTo>
                    <a:pt x="0" y="2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18" y="8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131"/>
            <p:cNvSpPr>
              <a:spLocks/>
            </p:cNvSpPr>
            <p:nvPr/>
          </p:nvSpPr>
          <p:spPr bwMode="auto">
            <a:xfrm>
              <a:off x="5227376" y="5376205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2 h 16"/>
                <a:gd name="T4" fmla="*/ 10 w 18"/>
                <a:gd name="T5" fmla="*/ 12 h 16"/>
                <a:gd name="T6" fmla="*/ 6 w 18"/>
                <a:gd name="T7" fmla="*/ 16 h 16"/>
                <a:gd name="T8" fmla="*/ 6 w 18"/>
                <a:gd name="T9" fmla="*/ 10 h 16"/>
                <a:gd name="T10" fmla="*/ 0 w 18"/>
                <a:gd name="T11" fmla="*/ 8 h 16"/>
                <a:gd name="T12" fmla="*/ 6 w 18"/>
                <a:gd name="T13" fmla="*/ 4 h 16"/>
                <a:gd name="T14" fmla="*/ 6 w 18"/>
                <a:gd name="T15" fmla="*/ 0 h 16"/>
                <a:gd name="T16" fmla="*/ 10 w 18"/>
                <a:gd name="T17" fmla="*/ 4 h 16"/>
                <a:gd name="T18" fmla="*/ 18 w 18"/>
                <a:gd name="T19" fmla="*/ 2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2"/>
                  </a:lnTo>
                  <a:lnTo>
                    <a:pt x="10" y="12"/>
                  </a:lnTo>
                  <a:lnTo>
                    <a:pt x="6" y="16"/>
                  </a:lnTo>
                  <a:lnTo>
                    <a:pt x="6" y="10"/>
                  </a:lnTo>
                  <a:lnTo>
                    <a:pt x="0" y="8"/>
                  </a:lnTo>
                  <a:lnTo>
                    <a:pt x="6" y="4"/>
                  </a:lnTo>
                  <a:lnTo>
                    <a:pt x="6" y="0"/>
                  </a:lnTo>
                  <a:lnTo>
                    <a:pt x="10" y="4"/>
                  </a:lnTo>
                  <a:lnTo>
                    <a:pt x="18" y="2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132"/>
            <p:cNvSpPr>
              <a:spLocks/>
            </p:cNvSpPr>
            <p:nvPr/>
          </p:nvSpPr>
          <p:spPr bwMode="auto">
            <a:xfrm>
              <a:off x="5311116" y="5385258"/>
              <a:ext cx="39607" cy="35081"/>
            </a:xfrm>
            <a:custGeom>
              <a:avLst/>
              <a:gdLst>
                <a:gd name="T0" fmla="*/ 29 w 35"/>
                <a:gd name="T1" fmla="*/ 16 h 31"/>
                <a:gd name="T2" fmla="*/ 35 w 35"/>
                <a:gd name="T3" fmla="*/ 26 h 31"/>
                <a:gd name="T4" fmla="*/ 22 w 35"/>
                <a:gd name="T5" fmla="*/ 22 h 31"/>
                <a:gd name="T6" fmla="*/ 12 w 35"/>
                <a:gd name="T7" fmla="*/ 31 h 31"/>
                <a:gd name="T8" fmla="*/ 10 w 35"/>
                <a:gd name="T9" fmla="*/ 20 h 31"/>
                <a:gd name="T10" fmla="*/ 0 w 35"/>
                <a:gd name="T11" fmla="*/ 14 h 31"/>
                <a:gd name="T12" fmla="*/ 10 w 35"/>
                <a:gd name="T13" fmla="*/ 10 h 31"/>
                <a:gd name="T14" fmla="*/ 12 w 35"/>
                <a:gd name="T15" fmla="*/ 0 h 31"/>
                <a:gd name="T16" fmla="*/ 22 w 35"/>
                <a:gd name="T17" fmla="*/ 8 h 31"/>
                <a:gd name="T18" fmla="*/ 35 w 35"/>
                <a:gd name="T19" fmla="*/ 6 h 31"/>
                <a:gd name="T20" fmla="*/ 29 w 35"/>
                <a:gd name="T2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29" y="16"/>
                  </a:moveTo>
                  <a:lnTo>
                    <a:pt x="35" y="26"/>
                  </a:lnTo>
                  <a:lnTo>
                    <a:pt x="22" y="22"/>
                  </a:lnTo>
                  <a:lnTo>
                    <a:pt x="12" y="31"/>
                  </a:lnTo>
                  <a:lnTo>
                    <a:pt x="10" y="20"/>
                  </a:lnTo>
                  <a:lnTo>
                    <a:pt x="0" y="14"/>
                  </a:lnTo>
                  <a:lnTo>
                    <a:pt x="10" y="10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35" y="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133"/>
            <p:cNvSpPr>
              <a:spLocks/>
            </p:cNvSpPr>
            <p:nvPr/>
          </p:nvSpPr>
          <p:spPr bwMode="auto">
            <a:xfrm>
              <a:off x="5071210" y="5382994"/>
              <a:ext cx="37344" cy="39607"/>
            </a:xfrm>
            <a:custGeom>
              <a:avLst/>
              <a:gdLst>
                <a:gd name="T0" fmla="*/ 17 w 33"/>
                <a:gd name="T1" fmla="*/ 28 h 35"/>
                <a:gd name="T2" fmla="*/ 6 w 33"/>
                <a:gd name="T3" fmla="*/ 35 h 35"/>
                <a:gd name="T4" fmla="*/ 9 w 33"/>
                <a:gd name="T5" fmla="*/ 22 h 35"/>
                <a:gd name="T6" fmla="*/ 0 w 33"/>
                <a:gd name="T7" fmla="*/ 12 h 35"/>
                <a:gd name="T8" fmla="*/ 11 w 33"/>
                <a:gd name="T9" fmla="*/ 12 h 35"/>
                <a:gd name="T10" fmla="*/ 17 w 33"/>
                <a:gd name="T11" fmla="*/ 0 h 35"/>
                <a:gd name="T12" fmla="*/ 21 w 33"/>
                <a:gd name="T13" fmla="*/ 12 h 35"/>
                <a:gd name="T14" fmla="*/ 33 w 33"/>
                <a:gd name="T15" fmla="*/ 12 h 35"/>
                <a:gd name="T16" fmla="*/ 25 w 33"/>
                <a:gd name="T17" fmla="*/ 22 h 35"/>
                <a:gd name="T18" fmla="*/ 25 w 33"/>
                <a:gd name="T19" fmla="*/ 35 h 35"/>
                <a:gd name="T20" fmla="*/ 17 w 33"/>
                <a:gd name="T21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8"/>
                  </a:moveTo>
                  <a:lnTo>
                    <a:pt x="6" y="35"/>
                  </a:lnTo>
                  <a:lnTo>
                    <a:pt x="9" y="22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7" y="0"/>
                  </a:lnTo>
                  <a:lnTo>
                    <a:pt x="21" y="12"/>
                  </a:lnTo>
                  <a:lnTo>
                    <a:pt x="33" y="12"/>
                  </a:lnTo>
                  <a:lnTo>
                    <a:pt x="25" y="22"/>
                  </a:lnTo>
                  <a:lnTo>
                    <a:pt x="25" y="35"/>
                  </a:lnTo>
                  <a:lnTo>
                    <a:pt x="17" y="2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134"/>
            <p:cNvSpPr>
              <a:spLocks/>
            </p:cNvSpPr>
            <p:nvPr/>
          </p:nvSpPr>
          <p:spPr bwMode="auto">
            <a:xfrm>
              <a:off x="5240955" y="5310570"/>
              <a:ext cx="37344" cy="39607"/>
            </a:xfrm>
            <a:custGeom>
              <a:avLst/>
              <a:gdLst>
                <a:gd name="T0" fmla="*/ 17 w 33"/>
                <a:gd name="T1" fmla="*/ 29 h 35"/>
                <a:gd name="T2" fmla="*/ 6 w 33"/>
                <a:gd name="T3" fmla="*/ 35 h 35"/>
                <a:gd name="T4" fmla="*/ 8 w 33"/>
                <a:gd name="T5" fmla="*/ 23 h 35"/>
                <a:gd name="T6" fmla="*/ 0 w 33"/>
                <a:gd name="T7" fmla="*/ 14 h 35"/>
                <a:gd name="T8" fmla="*/ 13 w 33"/>
                <a:gd name="T9" fmla="*/ 12 h 35"/>
                <a:gd name="T10" fmla="*/ 17 w 33"/>
                <a:gd name="T11" fmla="*/ 0 h 35"/>
                <a:gd name="T12" fmla="*/ 23 w 33"/>
                <a:gd name="T13" fmla="*/ 12 h 35"/>
                <a:gd name="T14" fmla="*/ 33 w 33"/>
                <a:gd name="T15" fmla="*/ 14 h 35"/>
                <a:gd name="T16" fmla="*/ 25 w 33"/>
                <a:gd name="T17" fmla="*/ 23 h 35"/>
                <a:gd name="T18" fmla="*/ 27 w 33"/>
                <a:gd name="T19" fmla="*/ 35 h 35"/>
                <a:gd name="T20" fmla="*/ 17 w 33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9"/>
                  </a:moveTo>
                  <a:lnTo>
                    <a:pt x="6" y="35"/>
                  </a:lnTo>
                  <a:lnTo>
                    <a:pt x="8" y="23"/>
                  </a:lnTo>
                  <a:lnTo>
                    <a:pt x="0" y="14"/>
                  </a:lnTo>
                  <a:lnTo>
                    <a:pt x="13" y="12"/>
                  </a:lnTo>
                  <a:lnTo>
                    <a:pt x="17" y="0"/>
                  </a:lnTo>
                  <a:lnTo>
                    <a:pt x="23" y="12"/>
                  </a:lnTo>
                  <a:lnTo>
                    <a:pt x="33" y="14"/>
                  </a:lnTo>
                  <a:lnTo>
                    <a:pt x="25" y="23"/>
                  </a:lnTo>
                  <a:lnTo>
                    <a:pt x="27" y="35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135"/>
            <p:cNvSpPr>
              <a:spLocks/>
            </p:cNvSpPr>
            <p:nvPr/>
          </p:nvSpPr>
          <p:spPr bwMode="auto">
            <a:xfrm>
              <a:off x="5141371" y="5310570"/>
              <a:ext cx="37344" cy="39607"/>
            </a:xfrm>
            <a:custGeom>
              <a:avLst/>
              <a:gdLst>
                <a:gd name="T0" fmla="*/ 18 w 33"/>
                <a:gd name="T1" fmla="*/ 6 h 35"/>
                <a:gd name="T2" fmla="*/ 27 w 33"/>
                <a:gd name="T3" fmla="*/ 0 h 35"/>
                <a:gd name="T4" fmla="*/ 25 w 33"/>
                <a:gd name="T5" fmla="*/ 12 h 35"/>
                <a:gd name="T6" fmla="*/ 33 w 33"/>
                <a:gd name="T7" fmla="*/ 23 h 35"/>
                <a:gd name="T8" fmla="*/ 23 w 33"/>
                <a:gd name="T9" fmla="*/ 25 h 35"/>
                <a:gd name="T10" fmla="*/ 16 w 33"/>
                <a:gd name="T11" fmla="*/ 35 h 35"/>
                <a:gd name="T12" fmla="*/ 12 w 33"/>
                <a:gd name="T13" fmla="*/ 25 h 35"/>
                <a:gd name="T14" fmla="*/ 0 w 33"/>
                <a:gd name="T15" fmla="*/ 23 h 35"/>
                <a:gd name="T16" fmla="*/ 10 w 33"/>
                <a:gd name="T17" fmla="*/ 12 h 35"/>
                <a:gd name="T18" fmla="*/ 8 w 33"/>
                <a:gd name="T19" fmla="*/ 0 h 35"/>
                <a:gd name="T20" fmla="*/ 18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8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3" y="23"/>
                  </a:lnTo>
                  <a:lnTo>
                    <a:pt x="23" y="25"/>
                  </a:lnTo>
                  <a:lnTo>
                    <a:pt x="16" y="35"/>
                  </a:lnTo>
                  <a:lnTo>
                    <a:pt x="12" y="25"/>
                  </a:lnTo>
                  <a:lnTo>
                    <a:pt x="0" y="23"/>
                  </a:lnTo>
                  <a:lnTo>
                    <a:pt x="10" y="12"/>
                  </a:lnTo>
                  <a:lnTo>
                    <a:pt x="8" y="0"/>
                  </a:lnTo>
                  <a:lnTo>
                    <a:pt x="18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136"/>
            <p:cNvSpPr>
              <a:spLocks/>
            </p:cNvSpPr>
            <p:nvPr/>
          </p:nvSpPr>
          <p:spPr bwMode="auto">
            <a:xfrm>
              <a:off x="5141371" y="5414680"/>
              <a:ext cx="20369" cy="19238"/>
            </a:xfrm>
            <a:custGeom>
              <a:avLst/>
              <a:gdLst>
                <a:gd name="T0" fmla="*/ 6 w 18"/>
                <a:gd name="T1" fmla="*/ 11 h 17"/>
                <a:gd name="T2" fmla="*/ 0 w 18"/>
                <a:gd name="T3" fmla="*/ 9 h 17"/>
                <a:gd name="T4" fmla="*/ 6 w 18"/>
                <a:gd name="T5" fmla="*/ 7 h 17"/>
                <a:gd name="T6" fmla="*/ 6 w 18"/>
                <a:gd name="T7" fmla="*/ 0 h 17"/>
                <a:gd name="T8" fmla="*/ 10 w 18"/>
                <a:gd name="T9" fmla="*/ 5 h 17"/>
                <a:gd name="T10" fmla="*/ 16 w 18"/>
                <a:gd name="T11" fmla="*/ 3 h 17"/>
                <a:gd name="T12" fmla="*/ 14 w 18"/>
                <a:gd name="T13" fmla="*/ 7 h 17"/>
                <a:gd name="T14" fmla="*/ 18 w 18"/>
                <a:gd name="T15" fmla="*/ 13 h 17"/>
                <a:gd name="T16" fmla="*/ 12 w 18"/>
                <a:gd name="T17" fmla="*/ 13 h 17"/>
                <a:gd name="T18" fmla="*/ 8 w 18"/>
                <a:gd name="T19" fmla="*/ 17 h 17"/>
                <a:gd name="T20" fmla="*/ 6 w 18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6" y="11"/>
                  </a:moveTo>
                  <a:lnTo>
                    <a:pt x="0" y="9"/>
                  </a:lnTo>
                  <a:lnTo>
                    <a:pt x="6" y="7"/>
                  </a:lnTo>
                  <a:lnTo>
                    <a:pt x="6" y="0"/>
                  </a:lnTo>
                  <a:lnTo>
                    <a:pt x="10" y="5"/>
                  </a:lnTo>
                  <a:lnTo>
                    <a:pt x="16" y="3"/>
                  </a:lnTo>
                  <a:lnTo>
                    <a:pt x="14" y="7"/>
                  </a:lnTo>
                  <a:lnTo>
                    <a:pt x="18" y="13"/>
                  </a:lnTo>
                  <a:lnTo>
                    <a:pt x="12" y="13"/>
                  </a:lnTo>
                  <a:lnTo>
                    <a:pt x="8" y="17"/>
                  </a:lnTo>
                  <a:lnTo>
                    <a:pt x="6" y="1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137"/>
            <p:cNvSpPr>
              <a:spLocks/>
            </p:cNvSpPr>
            <p:nvPr/>
          </p:nvSpPr>
          <p:spPr bwMode="auto">
            <a:xfrm>
              <a:off x="5260193" y="5414680"/>
              <a:ext cx="20369" cy="19238"/>
            </a:xfrm>
            <a:custGeom>
              <a:avLst/>
              <a:gdLst>
                <a:gd name="T0" fmla="*/ 8 w 18"/>
                <a:gd name="T1" fmla="*/ 13 h 17"/>
                <a:gd name="T2" fmla="*/ 2 w 18"/>
                <a:gd name="T3" fmla="*/ 17 h 17"/>
                <a:gd name="T4" fmla="*/ 4 w 18"/>
                <a:gd name="T5" fmla="*/ 11 h 17"/>
                <a:gd name="T6" fmla="*/ 0 w 18"/>
                <a:gd name="T7" fmla="*/ 7 h 17"/>
                <a:gd name="T8" fmla="*/ 6 w 18"/>
                <a:gd name="T9" fmla="*/ 5 h 17"/>
                <a:gd name="T10" fmla="*/ 8 w 18"/>
                <a:gd name="T11" fmla="*/ 0 h 17"/>
                <a:gd name="T12" fmla="*/ 12 w 18"/>
                <a:gd name="T13" fmla="*/ 5 h 17"/>
                <a:gd name="T14" fmla="*/ 18 w 18"/>
                <a:gd name="T15" fmla="*/ 7 h 17"/>
                <a:gd name="T16" fmla="*/ 12 w 18"/>
                <a:gd name="T17" fmla="*/ 11 h 17"/>
                <a:gd name="T18" fmla="*/ 14 w 18"/>
                <a:gd name="T19" fmla="*/ 17 h 17"/>
                <a:gd name="T20" fmla="*/ 8 w 18"/>
                <a:gd name="T2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8" y="13"/>
                  </a:moveTo>
                  <a:lnTo>
                    <a:pt x="2" y="17"/>
                  </a:lnTo>
                  <a:lnTo>
                    <a:pt x="4" y="11"/>
                  </a:lnTo>
                  <a:lnTo>
                    <a:pt x="0" y="7"/>
                  </a:lnTo>
                  <a:lnTo>
                    <a:pt x="6" y="5"/>
                  </a:lnTo>
                  <a:lnTo>
                    <a:pt x="8" y="0"/>
                  </a:lnTo>
                  <a:lnTo>
                    <a:pt x="12" y="5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14" y="17"/>
                  </a:lnTo>
                  <a:lnTo>
                    <a:pt x="8" y="1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138"/>
            <p:cNvSpPr>
              <a:spLocks/>
            </p:cNvSpPr>
            <p:nvPr/>
          </p:nvSpPr>
          <p:spPr bwMode="auto">
            <a:xfrm>
              <a:off x="5240955" y="5493894"/>
              <a:ext cx="70161" cy="65635"/>
            </a:xfrm>
            <a:custGeom>
              <a:avLst/>
              <a:gdLst>
                <a:gd name="T0" fmla="*/ 7 w 30"/>
                <a:gd name="T1" fmla="*/ 4 h 28"/>
                <a:gd name="T2" fmla="*/ 30 w 30"/>
                <a:gd name="T3" fmla="*/ 28 h 28"/>
                <a:gd name="T4" fmla="*/ 4 w 30"/>
                <a:gd name="T5" fmla="*/ 7 h 28"/>
                <a:gd name="T6" fmla="*/ 0 w 30"/>
                <a:gd name="T7" fmla="*/ 1 h 28"/>
                <a:gd name="T8" fmla="*/ 7 w 30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4"/>
                  </a:moveTo>
                  <a:cubicBezTo>
                    <a:pt x="10" y="7"/>
                    <a:pt x="30" y="28"/>
                    <a:pt x="30" y="28"/>
                  </a:cubicBezTo>
                  <a:cubicBezTo>
                    <a:pt x="30" y="28"/>
                    <a:pt x="7" y="9"/>
                    <a:pt x="4" y="7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4" y="2"/>
                    <a:pt x="7" y="4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139"/>
            <p:cNvSpPr>
              <a:spLocks/>
            </p:cNvSpPr>
            <p:nvPr/>
          </p:nvSpPr>
          <p:spPr bwMode="auto">
            <a:xfrm>
              <a:off x="5108554" y="5493894"/>
              <a:ext cx="72424" cy="65635"/>
            </a:xfrm>
            <a:custGeom>
              <a:avLst/>
              <a:gdLst>
                <a:gd name="T0" fmla="*/ 27 w 31"/>
                <a:gd name="T1" fmla="*/ 7 h 28"/>
                <a:gd name="T2" fmla="*/ 0 w 31"/>
                <a:gd name="T3" fmla="*/ 28 h 28"/>
                <a:gd name="T4" fmla="*/ 24 w 31"/>
                <a:gd name="T5" fmla="*/ 4 h 28"/>
                <a:gd name="T6" fmla="*/ 30 w 31"/>
                <a:gd name="T7" fmla="*/ 1 h 28"/>
                <a:gd name="T8" fmla="*/ 27 w 31"/>
                <a:gd name="T9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7" y="7"/>
                  </a:moveTo>
                  <a:cubicBezTo>
                    <a:pt x="24" y="9"/>
                    <a:pt x="0" y="28"/>
                    <a:pt x="0" y="28"/>
                  </a:cubicBezTo>
                  <a:cubicBezTo>
                    <a:pt x="0" y="28"/>
                    <a:pt x="21" y="7"/>
                    <a:pt x="24" y="4"/>
                  </a:cubicBezTo>
                  <a:cubicBezTo>
                    <a:pt x="27" y="2"/>
                    <a:pt x="29" y="0"/>
                    <a:pt x="30" y="1"/>
                  </a:cubicBezTo>
                  <a:cubicBezTo>
                    <a:pt x="31" y="2"/>
                    <a:pt x="30" y="4"/>
                    <a:pt x="27" y="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140"/>
            <p:cNvSpPr>
              <a:spLocks/>
            </p:cNvSpPr>
            <p:nvPr/>
          </p:nvSpPr>
          <p:spPr bwMode="auto">
            <a:xfrm>
              <a:off x="5227376" y="5517659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4 h 16"/>
                <a:gd name="T4" fmla="*/ 12 w 18"/>
                <a:gd name="T5" fmla="*/ 12 h 16"/>
                <a:gd name="T6" fmla="*/ 8 w 18"/>
                <a:gd name="T7" fmla="*/ 16 h 16"/>
                <a:gd name="T8" fmla="*/ 6 w 18"/>
                <a:gd name="T9" fmla="*/ 12 h 16"/>
                <a:gd name="T10" fmla="*/ 0 w 18"/>
                <a:gd name="T11" fmla="*/ 8 h 16"/>
                <a:gd name="T12" fmla="*/ 6 w 18"/>
                <a:gd name="T13" fmla="*/ 6 h 16"/>
                <a:gd name="T14" fmla="*/ 6 w 18"/>
                <a:gd name="T15" fmla="*/ 0 h 16"/>
                <a:gd name="T16" fmla="*/ 12 w 18"/>
                <a:gd name="T17" fmla="*/ 4 h 16"/>
                <a:gd name="T18" fmla="*/ 18 w 18"/>
                <a:gd name="T19" fmla="*/ 4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4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8"/>
                  </a:lnTo>
                  <a:lnTo>
                    <a:pt x="6" y="6"/>
                  </a:lnTo>
                  <a:lnTo>
                    <a:pt x="6" y="0"/>
                  </a:lnTo>
                  <a:lnTo>
                    <a:pt x="12" y="4"/>
                  </a:lnTo>
                  <a:lnTo>
                    <a:pt x="18" y="4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141"/>
            <p:cNvSpPr>
              <a:spLocks/>
            </p:cNvSpPr>
            <p:nvPr/>
          </p:nvSpPr>
          <p:spPr bwMode="auto">
            <a:xfrm>
              <a:off x="5174189" y="5517659"/>
              <a:ext cx="20369" cy="18106"/>
            </a:xfrm>
            <a:custGeom>
              <a:avLst/>
              <a:gdLst>
                <a:gd name="T0" fmla="*/ 4 w 18"/>
                <a:gd name="T1" fmla="*/ 8 h 16"/>
                <a:gd name="T2" fmla="*/ 0 w 18"/>
                <a:gd name="T3" fmla="*/ 4 h 16"/>
                <a:gd name="T4" fmla="*/ 6 w 18"/>
                <a:gd name="T5" fmla="*/ 4 h 16"/>
                <a:gd name="T6" fmla="*/ 12 w 18"/>
                <a:gd name="T7" fmla="*/ 0 h 16"/>
                <a:gd name="T8" fmla="*/ 12 w 18"/>
                <a:gd name="T9" fmla="*/ 6 h 16"/>
                <a:gd name="T10" fmla="*/ 18 w 18"/>
                <a:gd name="T11" fmla="*/ 8 h 16"/>
                <a:gd name="T12" fmla="*/ 12 w 18"/>
                <a:gd name="T13" fmla="*/ 12 h 16"/>
                <a:gd name="T14" fmla="*/ 12 w 18"/>
                <a:gd name="T15" fmla="*/ 16 h 16"/>
                <a:gd name="T16" fmla="*/ 6 w 18"/>
                <a:gd name="T17" fmla="*/ 12 h 16"/>
                <a:gd name="T18" fmla="*/ 0 w 18"/>
                <a:gd name="T19" fmla="*/ 14 h 16"/>
                <a:gd name="T20" fmla="*/ 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4" y="8"/>
                  </a:moveTo>
                  <a:lnTo>
                    <a:pt x="0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4" y="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142"/>
            <p:cNvSpPr>
              <a:spLocks/>
            </p:cNvSpPr>
            <p:nvPr/>
          </p:nvSpPr>
          <p:spPr bwMode="auto">
            <a:xfrm>
              <a:off x="5071210" y="5491631"/>
              <a:ext cx="39607" cy="35081"/>
            </a:xfrm>
            <a:custGeom>
              <a:avLst/>
              <a:gdLst>
                <a:gd name="T0" fmla="*/ 6 w 35"/>
                <a:gd name="T1" fmla="*/ 15 h 31"/>
                <a:gd name="T2" fmla="*/ 0 w 35"/>
                <a:gd name="T3" fmla="*/ 4 h 31"/>
                <a:gd name="T4" fmla="*/ 13 w 35"/>
                <a:gd name="T5" fmla="*/ 8 h 31"/>
                <a:gd name="T6" fmla="*/ 21 w 35"/>
                <a:gd name="T7" fmla="*/ 0 h 31"/>
                <a:gd name="T8" fmla="*/ 23 w 35"/>
                <a:gd name="T9" fmla="*/ 11 h 31"/>
                <a:gd name="T10" fmla="*/ 35 w 35"/>
                <a:gd name="T11" fmla="*/ 17 h 31"/>
                <a:gd name="T12" fmla="*/ 23 w 35"/>
                <a:gd name="T13" fmla="*/ 21 h 31"/>
                <a:gd name="T14" fmla="*/ 21 w 35"/>
                <a:gd name="T15" fmla="*/ 31 h 31"/>
                <a:gd name="T16" fmla="*/ 13 w 35"/>
                <a:gd name="T17" fmla="*/ 23 h 31"/>
                <a:gd name="T18" fmla="*/ 0 w 35"/>
                <a:gd name="T19" fmla="*/ 25 h 31"/>
                <a:gd name="T20" fmla="*/ 6 w 35"/>
                <a:gd name="T21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6" y="15"/>
                  </a:moveTo>
                  <a:lnTo>
                    <a:pt x="0" y="4"/>
                  </a:lnTo>
                  <a:lnTo>
                    <a:pt x="13" y="8"/>
                  </a:lnTo>
                  <a:lnTo>
                    <a:pt x="21" y="0"/>
                  </a:lnTo>
                  <a:lnTo>
                    <a:pt x="23" y="11"/>
                  </a:lnTo>
                  <a:lnTo>
                    <a:pt x="35" y="17"/>
                  </a:lnTo>
                  <a:lnTo>
                    <a:pt x="23" y="21"/>
                  </a:lnTo>
                  <a:lnTo>
                    <a:pt x="21" y="31"/>
                  </a:lnTo>
                  <a:lnTo>
                    <a:pt x="13" y="23"/>
                  </a:lnTo>
                  <a:lnTo>
                    <a:pt x="0" y="25"/>
                  </a:lnTo>
                  <a:lnTo>
                    <a:pt x="6" y="1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143"/>
            <p:cNvSpPr>
              <a:spLocks/>
            </p:cNvSpPr>
            <p:nvPr/>
          </p:nvSpPr>
          <p:spPr bwMode="auto">
            <a:xfrm>
              <a:off x="5313380" y="5489368"/>
              <a:ext cx="37344" cy="39607"/>
            </a:xfrm>
            <a:custGeom>
              <a:avLst/>
              <a:gdLst>
                <a:gd name="T0" fmla="*/ 16 w 33"/>
                <a:gd name="T1" fmla="*/ 6 h 35"/>
                <a:gd name="T2" fmla="*/ 27 w 33"/>
                <a:gd name="T3" fmla="*/ 0 h 35"/>
                <a:gd name="T4" fmla="*/ 25 w 33"/>
                <a:gd name="T5" fmla="*/ 13 h 35"/>
                <a:gd name="T6" fmla="*/ 33 w 33"/>
                <a:gd name="T7" fmla="*/ 23 h 35"/>
                <a:gd name="T8" fmla="*/ 20 w 33"/>
                <a:gd name="T9" fmla="*/ 23 h 35"/>
                <a:gd name="T10" fmla="*/ 16 w 33"/>
                <a:gd name="T11" fmla="*/ 35 h 35"/>
                <a:gd name="T12" fmla="*/ 10 w 33"/>
                <a:gd name="T13" fmla="*/ 23 h 35"/>
                <a:gd name="T14" fmla="*/ 0 w 33"/>
                <a:gd name="T15" fmla="*/ 23 h 35"/>
                <a:gd name="T16" fmla="*/ 8 w 33"/>
                <a:gd name="T17" fmla="*/ 13 h 35"/>
                <a:gd name="T18" fmla="*/ 6 w 33"/>
                <a:gd name="T19" fmla="*/ 0 h 35"/>
                <a:gd name="T20" fmla="*/ 16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6" y="6"/>
                  </a:moveTo>
                  <a:lnTo>
                    <a:pt x="27" y="0"/>
                  </a:lnTo>
                  <a:lnTo>
                    <a:pt x="25" y="13"/>
                  </a:lnTo>
                  <a:lnTo>
                    <a:pt x="33" y="23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8" y="13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144"/>
            <p:cNvSpPr>
              <a:spLocks/>
            </p:cNvSpPr>
            <p:nvPr/>
          </p:nvSpPr>
          <p:spPr bwMode="auto">
            <a:xfrm>
              <a:off x="5143635" y="5561792"/>
              <a:ext cx="35081" cy="39607"/>
            </a:xfrm>
            <a:custGeom>
              <a:avLst/>
              <a:gdLst>
                <a:gd name="T0" fmla="*/ 16 w 31"/>
                <a:gd name="T1" fmla="*/ 6 h 35"/>
                <a:gd name="T2" fmla="*/ 27 w 31"/>
                <a:gd name="T3" fmla="*/ 0 h 35"/>
                <a:gd name="T4" fmla="*/ 25 w 31"/>
                <a:gd name="T5" fmla="*/ 12 h 35"/>
                <a:gd name="T6" fmla="*/ 31 w 31"/>
                <a:gd name="T7" fmla="*/ 20 h 35"/>
                <a:gd name="T8" fmla="*/ 21 w 31"/>
                <a:gd name="T9" fmla="*/ 22 h 35"/>
                <a:gd name="T10" fmla="*/ 14 w 31"/>
                <a:gd name="T11" fmla="*/ 35 h 35"/>
                <a:gd name="T12" fmla="*/ 10 w 31"/>
                <a:gd name="T13" fmla="*/ 22 h 35"/>
                <a:gd name="T14" fmla="*/ 0 w 31"/>
                <a:gd name="T15" fmla="*/ 20 h 35"/>
                <a:gd name="T16" fmla="*/ 8 w 31"/>
                <a:gd name="T17" fmla="*/ 12 h 35"/>
                <a:gd name="T18" fmla="*/ 6 w 31"/>
                <a:gd name="T19" fmla="*/ 0 h 35"/>
                <a:gd name="T20" fmla="*/ 16 w 31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6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1" y="20"/>
                  </a:lnTo>
                  <a:lnTo>
                    <a:pt x="21" y="22"/>
                  </a:lnTo>
                  <a:lnTo>
                    <a:pt x="14" y="35"/>
                  </a:lnTo>
                  <a:lnTo>
                    <a:pt x="10" y="22"/>
                  </a:lnTo>
                  <a:lnTo>
                    <a:pt x="0" y="20"/>
                  </a:lnTo>
                  <a:lnTo>
                    <a:pt x="8" y="12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145"/>
            <p:cNvSpPr>
              <a:spLocks/>
            </p:cNvSpPr>
            <p:nvPr/>
          </p:nvSpPr>
          <p:spPr bwMode="auto">
            <a:xfrm>
              <a:off x="5243218" y="5561792"/>
              <a:ext cx="35081" cy="39607"/>
            </a:xfrm>
            <a:custGeom>
              <a:avLst/>
              <a:gdLst>
                <a:gd name="T0" fmla="*/ 15 w 31"/>
                <a:gd name="T1" fmla="*/ 29 h 35"/>
                <a:gd name="T2" fmla="*/ 4 w 31"/>
                <a:gd name="T3" fmla="*/ 35 h 35"/>
                <a:gd name="T4" fmla="*/ 6 w 31"/>
                <a:gd name="T5" fmla="*/ 22 h 35"/>
                <a:gd name="T6" fmla="*/ 0 w 31"/>
                <a:gd name="T7" fmla="*/ 12 h 35"/>
                <a:gd name="T8" fmla="*/ 11 w 31"/>
                <a:gd name="T9" fmla="*/ 10 h 35"/>
                <a:gd name="T10" fmla="*/ 17 w 31"/>
                <a:gd name="T11" fmla="*/ 0 h 35"/>
                <a:gd name="T12" fmla="*/ 21 w 31"/>
                <a:gd name="T13" fmla="*/ 10 h 35"/>
                <a:gd name="T14" fmla="*/ 31 w 31"/>
                <a:gd name="T15" fmla="*/ 12 h 35"/>
                <a:gd name="T16" fmla="*/ 23 w 31"/>
                <a:gd name="T17" fmla="*/ 22 h 35"/>
                <a:gd name="T18" fmla="*/ 25 w 31"/>
                <a:gd name="T19" fmla="*/ 35 h 35"/>
                <a:gd name="T20" fmla="*/ 15 w 31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5" y="29"/>
                  </a:moveTo>
                  <a:lnTo>
                    <a:pt x="4" y="35"/>
                  </a:lnTo>
                  <a:lnTo>
                    <a:pt x="6" y="22"/>
                  </a:lnTo>
                  <a:lnTo>
                    <a:pt x="0" y="12"/>
                  </a:lnTo>
                  <a:lnTo>
                    <a:pt x="11" y="10"/>
                  </a:lnTo>
                  <a:lnTo>
                    <a:pt x="17" y="0"/>
                  </a:lnTo>
                  <a:lnTo>
                    <a:pt x="21" y="10"/>
                  </a:lnTo>
                  <a:lnTo>
                    <a:pt x="31" y="12"/>
                  </a:lnTo>
                  <a:lnTo>
                    <a:pt x="23" y="22"/>
                  </a:lnTo>
                  <a:lnTo>
                    <a:pt x="25" y="35"/>
                  </a:lnTo>
                  <a:lnTo>
                    <a:pt x="15" y="2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146"/>
            <p:cNvSpPr>
              <a:spLocks/>
            </p:cNvSpPr>
            <p:nvPr/>
          </p:nvSpPr>
          <p:spPr bwMode="auto">
            <a:xfrm>
              <a:off x="5257930" y="5478051"/>
              <a:ext cx="22633" cy="18106"/>
            </a:xfrm>
            <a:custGeom>
              <a:avLst/>
              <a:gdLst>
                <a:gd name="T0" fmla="*/ 14 w 20"/>
                <a:gd name="T1" fmla="*/ 6 h 16"/>
                <a:gd name="T2" fmla="*/ 20 w 20"/>
                <a:gd name="T3" fmla="*/ 8 h 16"/>
                <a:gd name="T4" fmla="*/ 14 w 20"/>
                <a:gd name="T5" fmla="*/ 10 h 16"/>
                <a:gd name="T6" fmla="*/ 14 w 20"/>
                <a:gd name="T7" fmla="*/ 16 h 16"/>
                <a:gd name="T8" fmla="*/ 8 w 20"/>
                <a:gd name="T9" fmla="*/ 12 h 16"/>
                <a:gd name="T10" fmla="*/ 2 w 20"/>
                <a:gd name="T11" fmla="*/ 14 h 16"/>
                <a:gd name="T12" fmla="*/ 4 w 20"/>
                <a:gd name="T13" fmla="*/ 10 h 16"/>
                <a:gd name="T14" fmla="*/ 0 w 20"/>
                <a:gd name="T15" fmla="*/ 4 h 16"/>
                <a:gd name="T16" fmla="*/ 8 w 20"/>
                <a:gd name="T17" fmla="*/ 4 h 16"/>
                <a:gd name="T18" fmla="*/ 12 w 20"/>
                <a:gd name="T19" fmla="*/ 0 h 16"/>
                <a:gd name="T20" fmla="*/ 14 w 20"/>
                <a:gd name="T21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6">
                  <a:moveTo>
                    <a:pt x="14" y="6"/>
                  </a:moveTo>
                  <a:lnTo>
                    <a:pt x="20" y="8"/>
                  </a:lnTo>
                  <a:lnTo>
                    <a:pt x="14" y="10"/>
                  </a:lnTo>
                  <a:lnTo>
                    <a:pt x="14" y="16"/>
                  </a:lnTo>
                  <a:lnTo>
                    <a:pt x="8" y="12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0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147"/>
            <p:cNvSpPr>
              <a:spLocks/>
            </p:cNvSpPr>
            <p:nvPr/>
          </p:nvSpPr>
          <p:spPr bwMode="auto">
            <a:xfrm>
              <a:off x="5141371" y="5478051"/>
              <a:ext cx="20369" cy="18106"/>
            </a:xfrm>
            <a:custGeom>
              <a:avLst/>
              <a:gdLst>
                <a:gd name="T0" fmla="*/ 10 w 18"/>
                <a:gd name="T1" fmla="*/ 4 h 16"/>
                <a:gd name="T2" fmla="*/ 16 w 18"/>
                <a:gd name="T3" fmla="*/ 0 h 16"/>
                <a:gd name="T4" fmla="*/ 14 w 18"/>
                <a:gd name="T5" fmla="*/ 6 h 16"/>
                <a:gd name="T6" fmla="*/ 18 w 18"/>
                <a:gd name="T7" fmla="*/ 10 h 16"/>
                <a:gd name="T8" fmla="*/ 12 w 18"/>
                <a:gd name="T9" fmla="*/ 12 h 16"/>
                <a:gd name="T10" fmla="*/ 8 w 18"/>
                <a:gd name="T11" fmla="*/ 16 h 16"/>
                <a:gd name="T12" fmla="*/ 6 w 18"/>
                <a:gd name="T13" fmla="*/ 12 h 16"/>
                <a:gd name="T14" fmla="*/ 0 w 18"/>
                <a:gd name="T15" fmla="*/ 10 h 16"/>
                <a:gd name="T16" fmla="*/ 4 w 18"/>
                <a:gd name="T17" fmla="*/ 6 h 16"/>
                <a:gd name="T18" fmla="*/ 4 w 18"/>
                <a:gd name="T19" fmla="*/ 0 h 16"/>
                <a:gd name="T20" fmla="*/ 10 w 18"/>
                <a:gd name="T2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0" y="4"/>
                  </a:moveTo>
                  <a:lnTo>
                    <a:pt x="16" y="0"/>
                  </a:lnTo>
                  <a:lnTo>
                    <a:pt x="14" y="6"/>
                  </a:lnTo>
                  <a:lnTo>
                    <a:pt x="18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6"/>
                  </a:lnTo>
                  <a:lnTo>
                    <a:pt x="4" y="0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Oval 148"/>
            <p:cNvSpPr>
              <a:spLocks noChangeArrowheads="1"/>
            </p:cNvSpPr>
            <p:nvPr/>
          </p:nvSpPr>
          <p:spPr bwMode="auto">
            <a:xfrm>
              <a:off x="5187768" y="5433918"/>
              <a:ext cx="46397" cy="44134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Oval 149"/>
            <p:cNvSpPr>
              <a:spLocks noChangeArrowheads="1"/>
            </p:cNvSpPr>
            <p:nvPr/>
          </p:nvSpPr>
          <p:spPr bwMode="auto">
            <a:xfrm>
              <a:off x="5203611" y="5268699"/>
              <a:ext cx="12448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Oval 150"/>
            <p:cNvSpPr>
              <a:spLocks noChangeArrowheads="1"/>
            </p:cNvSpPr>
            <p:nvPr/>
          </p:nvSpPr>
          <p:spPr bwMode="auto">
            <a:xfrm>
              <a:off x="5203611" y="5630822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Oval 151"/>
            <p:cNvSpPr>
              <a:spLocks noChangeArrowheads="1"/>
            </p:cNvSpPr>
            <p:nvPr/>
          </p:nvSpPr>
          <p:spPr bwMode="auto">
            <a:xfrm>
              <a:off x="5320169" y="5334334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Oval 152"/>
            <p:cNvSpPr>
              <a:spLocks noChangeArrowheads="1"/>
            </p:cNvSpPr>
            <p:nvPr/>
          </p:nvSpPr>
          <p:spPr bwMode="auto">
            <a:xfrm>
              <a:off x="5380146" y="5449761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Oval 153"/>
            <p:cNvSpPr>
              <a:spLocks noChangeArrowheads="1"/>
            </p:cNvSpPr>
            <p:nvPr/>
          </p:nvSpPr>
          <p:spPr bwMode="auto">
            <a:xfrm>
              <a:off x="5027077" y="5449761"/>
              <a:ext cx="12448" cy="12448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Oval 154"/>
            <p:cNvSpPr>
              <a:spLocks noChangeArrowheads="1"/>
            </p:cNvSpPr>
            <p:nvPr/>
          </p:nvSpPr>
          <p:spPr bwMode="auto">
            <a:xfrm>
              <a:off x="5090448" y="5334334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Oval 155"/>
            <p:cNvSpPr>
              <a:spLocks noChangeArrowheads="1"/>
            </p:cNvSpPr>
            <p:nvPr/>
          </p:nvSpPr>
          <p:spPr bwMode="auto">
            <a:xfrm>
              <a:off x="5320169" y="5566319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Oval 156"/>
            <p:cNvSpPr>
              <a:spLocks noChangeArrowheads="1"/>
            </p:cNvSpPr>
            <p:nvPr/>
          </p:nvSpPr>
          <p:spPr bwMode="auto">
            <a:xfrm>
              <a:off x="5090448" y="5566319"/>
              <a:ext cx="11316" cy="11316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3" name="Freeform 13"/>
          <p:cNvSpPr>
            <a:spLocks noEditPoints="1"/>
          </p:cNvSpPr>
          <p:nvPr/>
        </p:nvSpPr>
        <p:spPr bwMode="auto">
          <a:xfrm>
            <a:off x="5298242" y="1907594"/>
            <a:ext cx="187535" cy="214131"/>
          </a:xfrm>
          <a:custGeom>
            <a:avLst/>
            <a:gdLst>
              <a:gd name="T0" fmla="*/ 159 w 275"/>
              <a:gd name="T1" fmla="*/ 183 h 314"/>
              <a:gd name="T2" fmla="*/ 129 w 275"/>
              <a:gd name="T3" fmla="*/ 163 h 314"/>
              <a:gd name="T4" fmla="*/ 92 w 275"/>
              <a:gd name="T5" fmla="*/ 131 h 314"/>
              <a:gd name="T6" fmla="*/ 138 w 275"/>
              <a:gd name="T7" fmla="*/ 147 h 314"/>
              <a:gd name="T8" fmla="*/ 147 w 275"/>
              <a:gd name="T9" fmla="*/ 7 h 314"/>
              <a:gd name="T10" fmla="*/ 175 w 275"/>
              <a:gd name="T11" fmla="*/ 21 h 314"/>
              <a:gd name="T12" fmla="*/ 148 w 275"/>
              <a:gd name="T13" fmla="*/ 81 h 314"/>
              <a:gd name="T14" fmla="*/ 164 w 275"/>
              <a:gd name="T15" fmla="*/ 76 h 314"/>
              <a:gd name="T16" fmla="*/ 189 w 275"/>
              <a:gd name="T17" fmla="*/ 62 h 314"/>
              <a:gd name="T18" fmla="*/ 189 w 275"/>
              <a:gd name="T19" fmla="*/ 92 h 314"/>
              <a:gd name="T20" fmla="*/ 193 w 275"/>
              <a:gd name="T21" fmla="*/ 101 h 314"/>
              <a:gd name="T22" fmla="*/ 226 w 275"/>
              <a:gd name="T23" fmla="*/ 57 h 314"/>
              <a:gd name="T24" fmla="*/ 242 w 275"/>
              <a:gd name="T25" fmla="*/ 68 h 314"/>
              <a:gd name="T26" fmla="*/ 274 w 275"/>
              <a:gd name="T27" fmla="*/ 81 h 314"/>
              <a:gd name="T28" fmla="*/ 271 w 275"/>
              <a:gd name="T29" fmla="*/ 113 h 314"/>
              <a:gd name="T30" fmla="*/ 266 w 275"/>
              <a:gd name="T31" fmla="*/ 131 h 314"/>
              <a:gd name="T32" fmla="*/ 216 w 275"/>
              <a:gd name="T33" fmla="*/ 136 h 314"/>
              <a:gd name="T34" fmla="*/ 242 w 275"/>
              <a:gd name="T35" fmla="*/ 153 h 314"/>
              <a:gd name="T36" fmla="*/ 242 w 275"/>
              <a:gd name="T37" fmla="*/ 163 h 314"/>
              <a:gd name="T38" fmla="*/ 216 w 275"/>
              <a:gd name="T39" fmla="*/ 178 h 314"/>
              <a:gd name="T40" fmla="*/ 266 w 275"/>
              <a:gd name="T41" fmla="*/ 183 h 314"/>
              <a:gd name="T42" fmla="*/ 271 w 275"/>
              <a:gd name="T43" fmla="*/ 201 h 314"/>
              <a:gd name="T44" fmla="*/ 274 w 275"/>
              <a:gd name="T45" fmla="*/ 235 h 314"/>
              <a:gd name="T46" fmla="*/ 242 w 275"/>
              <a:gd name="T47" fmla="*/ 246 h 314"/>
              <a:gd name="T48" fmla="*/ 226 w 275"/>
              <a:gd name="T49" fmla="*/ 258 h 314"/>
              <a:gd name="T50" fmla="*/ 193 w 275"/>
              <a:gd name="T51" fmla="*/ 213 h 314"/>
              <a:gd name="T52" fmla="*/ 189 w 275"/>
              <a:gd name="T53" fmla="*/ 223 h 314"/>
              <a:gd name="T54" fmla="*/ 189 w 275"/>
              <a:gd name="T55" fmla="*/ 252 h 314"/>
              <a:gd name="T56" fmla="*/ 164 w 275"/>
              <a:gd name="T57" fmla="*/ 238 h 314"/>
              <a:gd name="T58" fmla="*/ 148 w 275"/>
              <a:gd name="T59" fmla="*/ 233 h 314"/>
              <a:gd name="T60" fmla="*/ 175 w 275"/>
              <a:gd name="T61" fmla="*/ 293 h 314"/>
              <a:gd name="T62" fmla="*/ 147 w 275"/>
              <a:gd name="T63" fmla="*/ 309 h 314"/>
              <a:gd name="T64" fmla="*/ 128 w 275"/>
              <a:gd name="T65" fmla="*/ 309 h 314"/>
              <a:gd name="T66" fmla="*/ 100 w 275"/>
              <a:gd name="T67" fmla="*/ 293 h 314"/>
              <a:gd name="T68" fmla="*/ 128 w 275"/>
              <a:gd name="T69" fmla="*/ 233 h 314"/>
              <a:gd name="T70" fmla="*/ 113 w 275"/>
              <a:gd name="T71" fmla="*/ 238 h 314"/>
              <a:gd name="T72" fmla="*/ 86 w 275"/>
              <a:gd name="T73" fmla="*/ 252 h 314"/>
              <a:gd name="T74" fmla="*/ 86 w 275"/>
              <a:gd name="T75" fmla="*/ 223 h 314"/>
              <a:gd name="T76" fmla="*/ 83 w 275"/>
              <a:gd name="T77" fmla="*/ 213 h 314"/>
              <a:gd name="T78" fmla="*/ 49 w 275"/>
              <a:gd name="T79" fmla="*/ 258 h 314"/>
              <a:gd name="T80" fmla="*/ 33 w 275"/>
              <a:gd name="T81" fmla="*/ 246 h 314"/>
              <a:gd name="T82" fmla="*/ 1 w 275"/>
              <a:gd name="T83" fmla="*/ 235 h 314"/>
              <a:gd name="T84" fmla="*/ 5 w 275"/>
              <a:gd name="T85" fmla="*/ 201 h 314"/>
              <a:gd name="T86" fmla="*/ 9 w 275"/>
              <a:gd name="T87" fmla="*/ 183 h 314"/>
              <a:gd name="T88" fmla="*/ 60 w 275"/>
              <a:gd name="T89" fmla="*/ 178 h 314"/>
              <a:gd name="T90" fmla="*/ 33 w 275"/>
              <a:gd name="T91" fmla="*/ 163 h 314"/>
              <a:gd name="T92" fmla="*/ 33 w 275"/>
              <a:gd name="T93" fmla="*/ 153 h 314"/>
              <a:gd name="T94" fmla="*/ 60 w 275"/>
              <a:gd name="T95" fmla="*/ 136 h 314"/>
              <a:gd name="T96" fmla="*/ 9 w 275"/>
              <a:gd name="T97" fmla="*/ 131 h 314"/>
              <a:gd name="T98" fmla="*/ 5 w 275"/>
              <a:gd name="T99" fmla="*/ 113 h 314"/>
              <a:gd name="T100" fmla="*/ 1 w 275"/>
              <a:gd name="T101" fmla="*/ 81 h 314"/>
              <a:gd name="T102" fmla="*/ 33 w 275"/>
              <a:gd name="T103" fmla="*/ 68 h 314"/>
              <a:gd name="T104" fmla="*/ 49 w 275"/>
              <a:gd name="T105" fmla="*/ 57 h 314"/>
              <a:gd name="T106" fmla="*/ 83 w 275"/>
              <a:gd name="T107" fmla="*/ 101 h 314"/>
              <a:gd name="T108" fmla="*/ 86 w 275"/>
              <a:gd name="T109" fmla="*/ 92 h 314"/>
              <a:gd name="T110" fmla="*/ 86 w 275"/>
              <a:gd name="T111" fmla="*/ 62 h 314"/>
              <a:gd name="T112" fmla="*/ 113 w 275"/>
              <a:gd name="T113" fmla="*/ 76 h 314"/>
              <a:gd name="T114" fmla="*/ 128 w 275"/>
              <a:gd name="T115" fmla="*/ 81 h 314"/>
              <a:gd name="T116" fmla="*/ 100 w 275"/>
              <a:gd name="T117" fmla="*/ 21 h 314"/>
              <a:gd name="T118" fmla="*/ 128 w 275"/>
              <a:gd name="T119" fmla="*/ 7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314">
                <a:moveTo>
                  <a:pt x="138" y="168"/>
                </a:moveTo>
                <a:lnTo>
                  <a:pt x="125" y="188"/>
                </a:lnTo>
                <a:lnTo>
                  <a:pt x="138" y="210"/>
                </a:lnTo>
                <a:lnTo>
                  <a:pt x="150" y="188"/>
                </a:lnTo>
                <a:lnTo>
                  <a:pt x="138" y="168"/>
                </a:lnTo>
                <a:close/>
                <a:moveTo>
                  <a:pt x="146" y="163"/>
                </a:moveTo>
                <a:lnTo>
                  <a:pt x="159" y="183"/>
                </a:lnTo>
                <a:lnTo>
                  <a:pt x="184" y="183"/>
                </a:lnTo>
                <a:lnTo>
                  <a:pt x="171" y="163"/>
                </a:lnTo>
                <a:lnTo>
                  <a:pt x="146" y="163"/>
                </a:lnTo>
                <a:close/>
                <a:moveTo>
                  <a:pt x="104" y="163"/>
                </a:moveTo>
                <a:lnTo>
                  <a:pt x="92" y="183"/>
                </a:lnTo>
                <a:lnTo>
                  <a:pt x="116" y="183"/>
                </a:lnTo>
                <a:lnTo>
                  <a:pt x="129" y="163"/>
                </a:lnTo>
                <a:lnTo>
                  <a:pt x="104" y="163"/>
                </a:lnTo>
                <a:close/>
                <a:moveTo>
                  <a:pt x="159" y="131"/>
                </a:moveTo>
                <a:lnTo>
                  <a:pt x="146" y="153"/>
                </a:lnTo>
                <a:lnTo>
                  <a:pt x="171" y="153"/>
                </a:lnTo>
                <a:lnTo>
                  <a:pt x="184" y="131"/>
                </a:lnTo>
                <a:lnTo>
                  <a:pt x="159" y="131"/>
                </a:lnTo>
                <a:close/>
                <a:moveTo>
                  <a:pt x="92" y="131"/>
                </a:moveTo>
                <a:lnTo>
                  <a:pt x="104" y="153"/>
                </a:lnTo>
                <a:lnTo>
                  <a:pt x="129" y="153"/>
                </a:lnTo>
                <a:lnTo>
                  <a:pt x="116" y="131"/>
                </a:lnTo>
                <a:lnTo>
                  <a:pt x="92" y="131"/>
                </a:lnTo>
                <a:close/>
                <a:moveTo>
                  <a:pt x="138" y="104"/>
                </a:moveTo>
                <a:lnTo>
                  <a:pt x="125" y="126"/>
                </a:lnTo>
                <a:lnTo>
                  <a:pt x="138" y="147"/>
                </a:lnTo>
                <a:lnTo>
                  <a:pt x="150" y="126"/>
                </a:lnTo>
                <a:lnTo>
                  <a:pt x="138" y="104"/>
                </a:lnTo>
                <a:close/>
                <a:moveTo>
                  <a:pt x="136" y="0"/>
                </a:moveTo>
                <a:lnTo>
                  <a:pt x="139" y="0"/>
                </a:lnTo>
                <a:lnTo>
                  <a:pt x="142" y="2"/>
                </a:lnTo>
                <a:lnTo>
                  <a:pt x="146" y="3"/>
                </a:lnTo>
                <a:lnTo>
                  <a:pt x="147" y="7"/>
                </a:lnTo>
                <a:lnTo>
                  <a:pt x="148" y="10"/>
                </a:lnTo>
                <a:lnTo>
                  <a:pt x="148" y="37"/>
                </a:lnTo>
                <a:lnTo>
                  <a:pt x="162" y="22"/>
                </a:lnTo>
                <a:lnTo>
                  <a:pt x="166" y="19"/>
                </a:lnTo>
                <a:lnTo>
                  <a:pt x="169" y="19"/>
                </a:lnTo>
                <a:lnTo>
                  <a:pt x="173" y="19"/>
                </a:lnTo>
                <a:lnTo>
                  <a:pt x="175" y="21"/>
                </a:lnTo>
                <a:lnTo>
                  <a:pt x="178" y="23"/>
                </a:lnTo>
                <a:lnTo>
                  <a:pt x="179" y="27"/>
                </a:lnTo>
                <a:lnTo>
                  <a:pt x="180" y="30"/>
                </a:lnTo>
                <a:lnTo>
                  <a:pt x="179" y="34"/>
                </a:lnTo>
                <a:lnTo>
                  <a:pt x="178" y="36"/>
                </a:lnTo>
                <a:lnTo>
                  <a:pt x="148" y="66"/>
                </a:lnTo>
                <a:lnTo>
                  <a:pt x="148" y="81"/>
                </a:lnTo>
                <a:lnTo>
                  <a:pt x="161" y="105"/>
                </a:lnTo>
                <a:lnTo>
                  <a:pt x="164" y="101"/>
                </a:lnTo>
                <a:lnTo>
                  <a:pt x="159" y="82"/>
                </a:lnTo>
                <a:lnTo>
                  <a:pt x="159" y="80"/>
                </a:lnTo>
                <a:lnTo>
                  <a:pt x="160" y="77"/>
                </a:lnTo>
                <a:lnTo>
                  <a:pt x="161" y="76"/>
                </a:lnTo>
                <a:lnTo>
                  <a:pt x="164" y="76"/>
                </a:lnTo>
                <a:lnTo>
                  <a:pt x="165" y="76"/>
                </a:lnTo>
                <a:lnTo>
                  <a:pt x="168" y="77"/>
                </a:lnTo>
                <a:lnTo>
                  <a:pt x="168" y="80"/>
                </a:lnTo>
                <a:lnTo>
                  <a:pt x="171" y="90"/>
                </a:lnTo>
                <a:lnTo>
                  <a:pt x="186" y="64"/>
                </a:lnTo>
                <a:lnTo>
                  <a:pt x="187" y="63"/>
                </a:lnTo>
                <a:lnTo>
                  <a:pt x="189" y="62"/>
                </a:lnTo>
                <a:lnTo>
                  <a:pt x="192" y="62"/>
                </a:lnTo>
                <a:lnTo>
                  <a:pt x="193" y="63"/>
                </a:lnTo>
                <a:lnTo>
                  <a:pt x="194" y="64"/>
                </a:lnTo>
                <a:lnTo>
                  <a:pt x="194" y="67"/>
                </a:lnTo>
                <a:lnTo>
                  <a:pt x="194" y="69"/>
                </a:lnTo>
                <a:lnTo>
                  <a:pt x="179" y="95"/>
                </a:lnTo>
                <a:lnTo>
                  <a:pt x="189" y="92"/>
                </a:lnTo>
                <a:lnTo>
                  <a:pt x="192" y="92"/>
                </a:lnTo>
                <a:lnTo>
                  <a:pt x="194" y="92"/>
                </a:lnTo>
                <a:lnTo>
                  <a:pt x="196" y="95"/>
                </a:lnTo>
                <a:lnTo>
                  <a:pt x="196" y="96"/>
                </a:lnTo>
                <a:lnTo>
                  <a:pt x="196" y="99"/>
                </a:lnTo>
                <a:lnTo>
                  <a:pt x="194" y="100"/>
                </a:lnTo>
                <a:lnTo>
                  <a:pt x="193" y="101"/>
                </a:lnTo>
                <a:lnTo>
                  <a:pt x="173" y="106"/>
                </a:lnTo>
                <a:lnTo>
                  <a:pt x="170" y="110"/>
                </a:lnTo>
                <a:lnTo>
                  <a:pt x="198" y="110"/>
                </a:lnTo>
                <a:lnTo>
                  <a:pt x="212" y="103"/>
                </a:lnTo>
                <a:lnTo>
                  <a:pt x="223" y="63"/>
                </a:lnTo>
                <a:lnTo>
                  <a:pt x="224" y="59"/>
                </a:lnTo>
                <a:lnTo>
                  <a:pt x="226" y="57"/>
                </a:lnTo>
                <a:lnTo>
                  <a:pt x="230" y="55"/>
                </a:lnTo>
                <a:lnTo>
                  <a:pt x="233" y="55"/>
                </a:lnTo>
                <a:lnTo>
                  <a:pt x="237" y="57"/>
                </a:lnTo>
                <a:lnTo>
                  <a:pt x="239" y="58"/>
                </a:lnTo>
                <a:lnTo>
                  <a:pt x="242" y="60"/>
                </a:lnTo>
                <a:lnTo>
                  <a:pt x="242" y="64"/>
                </a:lnTo>
                <a:lnTo>
                  <a:pt x="242" y="68"/>
                </a:lnTo>
                <a:lnTo>
                  <a:pt x="237" y="89"/>
                </a:lnTo>
                <a:lnTo>
                  <a:pt x="260" y="74"/>
                </a:lnTo>
                <a:lnTo>
                  <a:pt x="264" y="73"/>
                </a:lnTo>
                <a:lnTo>
                  <a:pt x="267" y="73"/>
                </a:lnTo>
                <a:lnTo>
                  <a:pt x="270" y="76"/>
                </a:lnTo>
                <a:lnTo>
                  <a:pt x="273" y="77"/>
                </a:lnTo>
                <a:lnTo>
                  <a:pt x="274" y="81"/>
                </a:lnTo>
                <a:lnTo>
                  <a:pt x="275" y="83"/>
                </a:lnTo>
                <a:lnTo>
                  <a:pt x="275" y="87"/>
                </a:lnTo>
                <a:lnTo>
                  <a:pt x="273" y="90"/>
                </a:lnTo>
                <a:lnTo>
                  <a:pt x="270" y="92"/>
                </a:lnTo>
                <a:lnTo>
                  <a:pt x="247" y="106"/>
                </a:lnTo>
                <a:lnTo>
                  <a:pt x="267" y="112"/>
                </a:lnTo>
                <a:lnTo>
                  <a:pt x="271" y="113"/>
                </a:lnTo>
                <a:lnTo>
                  <a:pt x="274" y="115"/>
                </a:lnTo>
                <a:lnTo>
                  <a:pt x="274" y="119"/>
                </a:lnTo>
                <a:lnTo>
                  <a:pt x="275" y="122"/>
                </a:lnTo>
                <a:lnTo>
                  <a:pt x="274" y="126"/>
                </a:lnTo>
                <a:lnTo>
                  <a:pt x="271" y="128"/>
                </a:lnTo>
                <a:lnTo>
                  <a:pt x="269" y="131"/>
                </a:lnTo>
                <a:lnTo>
                  <a:pt x="266" y="131"/>
                </a:lnTo>
                <a:lnTo>
                  <a:pt x="262" y="131"/>
                </a:lnTo>
                <a:lnTo>
                  <a:pt x="221" y="121"/>
                </a:lnTo>
                <a:lnTo>
                  <a:pt x="209" y="128"/>
                </a:lnTo>
                <a:lnTo>
                  <a:pt x="194" y="153"/>
                </a:lnTo>
                <a:lnTo>
                  <a:pt x="198" y="153"/>
                </a:lnTo>
                <a:lnTo>
                  <a:pt x="214" y="137"/>
                </a:lnTo>
                <a:lnTo>
                  <a:pt x="216" y="136"/>
                </a:lnTo>
                <a:lnTo>
                  <a:pt x="219" y="136"/>
                </a:lnTo>
                <a:lnTo>
                  <a:pt x="220" y="137"/>
                </a:lnTo>
                <a:lnTo>
                  <a:pt x="221" y="140"/>
                </a:lnTo>
                <a:lnTo>
                  <a:pt x="221" y="142"/>
                </a:lnTo>
                <a:lnTo>
                  <a:pt x="220" y="145"/>
                </a:lnTo>
                <a:lnTo>
                  <a:pt x="212" y="153"/>
                </a:lnTo>
                <a:lnTo>
                  <a:pt x="242" y="153"/>
                </a:lnTo>
                <a:lnTo>
                  <a:pt x="244" y="153"/>
                </a:lnTo>
                <a:lnTo>
                  <a:pt x="246" y="154"/>
                </a:lnTo>
                <a:lnTo>
                  <a:pt x="247" y="156"/>
                </a:lnTo>
                <a:lnTo>
                  <a:pt x="247" y="158"/>
                </a:lnTo>
                <a:lnTo>
                  <a:pt x="246" y="160"/>
                </a:lnTo>
                <a:lnTo>
                  <a:pt x="244" y="162"/>
                </a:lnTo>
                <a:lnTo>
                  <a:pt x="242" y="163"/>
                </a:lnTo>
                <a:lnTo>
                  <a:pt x="212" y="163"/>
                </a:lnTo>
                <a:lnTo>
                  <a:pt x="220" y="169"/>
                </a:lnTo>
                <a:lnTo>
                  <a:pt x="221" y="172"/>
                </a:lnTo>
                <a:lnTo>
                  <a:pt x="221" y="174"/>
                </a:lnTo>
                <a:lnTo>
                  <a:pt x="220" y="177"/>
                </a:lnTo>
                <a:lnTo>
                  <a:pt x="219" y="178"/>
                </a:lnTo>
                <a:lnTo>
                  <a:pt x="216" y="178"/>
                </a:lnTo>
                <a:lnTo>
                  <a:pt x="214" y="177"/>
                </a:lnTo>
                <a:lnTo>
                  <a:pt x="198" y="163"/>
                </a:lnTo>
                <a:lnTo>
                  <a:pt x="194" y="163"/>
                </a:lnTo>
                <a:lnTo>
                  <a:pt x="209" y="187"/>
                </a:lnTo>
                <a:lnTo>
                  <a:pt x="221" y="195"/>
                </a:lnTo>
                <a:lnTo>
                  <a:pt x="262" y="183"/>
                </a:lnTo>
                <a:lnTo>
                  <a:pt x="266" y="183"/>
                </a:lnTo>
                <a:lnTo>
                  <a:pt x="269" y="185"/>
                </a:lnTo>
                <a:lnTo>
                  <a:pt x="271" y="186"/>
                </a:lnTo>
                <a:lnTo>
                  <a:pt x="274" y="190"/>
                </a:lnTo>
                <a:lnTo>
                  <a:pt x="275" y="192"/>
                </a:lnTo>
                <a:lnTo>
                  <a:pt x="274" y="196"/>
                </a:lnTo>
                <a:lnTo>
                  <a:pt x="274" y="199"/>
                </a:lnTo>
                <a:lnTo>
                  <a:pt x="271" y="201"/>
                </a:lnTo>
                <a:lnTo>
                  <a:pt x="267" y="203"/>
                </a:lnTo>
                <a:lnTo>
                  <a:pt x="247" y="209"/>
                </a:lnTo>
                <a:lnTo>
                  <a:pt x="270" y="222"/>
                </a:lnTo>
                <a:lnTo>
                  <a:pt x="273" y="224"/>
                </a:lnTo>
                <a:lnTo>
                  <a:pt x="275" y="228"/>
                </a:lnTo>
                <a:lnTo>
                  <a:pt x="275" y="231"/>
                </a:lnTo>
                <a:lnTo>
                  <a:pt x="274" y="235"/>
                </a:lnTo>
                <a:lnTo>
                  <a:pt x="273" y="237"/>
                </a:lnTo>
                <a:lnTo>
                  <a:pt x="270" y="240"/>
                </a:lnTo>
                <a:lnTo>
                  <a:pt x="267" y="241"/>
                </a:lnTo>
                <a:lnTo>
                  <a:pt x="264" y="241"/>
                </a:lnTo>
                <a:lnTo>
                  <a:pt x="260" y="240"/>
                </a:lnTo>
                <a:lnTo>
                  <a:pt x="237" y="226"/>
                </a:lnTo>
                <a:lnTo>
                  <a:pt x="242" y="246"/>
                </a:lnTo>
                <a:lnTo>
                  <a:pt x="242" y="250"/>
                </a:lnTo>
                <a:lnTo>
                  <a:pt x="242" y="254"/>
                </a:lnTo>
                <a:lnTo>
                  <a:pt x="239" y="256"/>
                </a:lnTo>
                <a:lnTo>
                  <a:pt x="237" y="258"/>
                </a:lnTo>
                <a:lnTo>
                  <a:pt x="233" y="259"/>
                </a:lnTo>
                <a:lnTo>
                  <a:pt x="230" y="259"/>
                </a:lnTo>
                <a:lnTo>
                  <a:pt x="226" y="258"/>
                </a:lnTo>
                <a:lnTo>
                  <a:pt x="224" y="255"/>
                </a:lnTo>
                <a:lnTo>
                  <a:pt x="223" y="252"/>
                </a:lnTo>
                <a:lnTo>
                  <a:pt x="212" y="211"/>
                </a:lnTo>
                <a:lnTo>
                  <a:pt x="198" y="204"/>
                </a:lnTo>
                <a:lnTo>
                  <a:pt x="170" y="204"/>
                </a:lnTo>
                <a:lnTo>
                  <a:pt x="173" y="208"/>
                </a:lnTo>
                <a:lnTo>
                  <a:pt x="193" y="213"/>
                </a:lnTo>
                <a:lnTo>
                  <a:pt x="194" y="214"/>
                </a:lnTo>
                <a:lnTo>
                  <a:pt x="196" y="215"/>
                </a:lnTo>
                <a:lnTo>
                  <a:pt x="196" y="218"/>
                </a:lnTo>
                <a:lnTo>
                  <a:pt x="196" y="220"/>
                </a:lnTo>
                <a:lnTo>
                  <a:pt x="194" y="222"/>
                </a:lnTo>
                <a:lnTo>
                  <a:pt x="192" y="223"/>
                </a:lnTo>
                <a:lnTo>
                  <a:pt x="189" y="223"/>
                </a:lnTo>
                <a:lnTo>
                  <a:pt x="179" y="220"/>
                </a:lnTo>
                <a:lnTo>
                  <a:pt x="194" y="245"/>
                </a:lnTo>
                <a:lnTo>
                  <a:pt x="194" y="247"/>
                </a:lnTo>
                <a:lnTo>
                  <a:pt x="194" y="250"/>
                </a:lnTo>
                <a:lnTo>
                  <a:pt x="193" y="251"/>
                </a:lnTo>
                <a:lnTo>
                  <a:pt x="192" y="252"/>
                </a:lnTo>
                <a:lnTo>
                  <a:pt x="189" y="252"/>
                </a:lnTo>
                <a:lnTo>
                  <a:pt x="187" y="252"/>
                </a:lnTo>
                <a:lnTo>
                  <a:pt x="186" y="250"/>
                </a:lnTo>
                <a:lnTo>
                  <a:pt x="171" y="226"/>
                </a:lnTo>
                <a:lnTo>
                  <a:pt x="168" y="236"/>
                </a:lnTo>
                <a:lnTo>
                  <a:pt x="168" y="237"/>
                </a:lnTo>
                <a:lnTo>
                  <a:pt x="165" y="238"/>
                </a:lnTo>
                <a:lnTo>
                  <a:pt x="164" y="238"/>
                </a:lnTo>
                <a:lnTo>
                  <a:pt x="161" y="237"/>
                </a:lnTo>
                <a:lnTo>
                  <a:pt x="160" y="237"/>
                </a:lnTo>
                <a:lnTo>
                  <a:pt x="159" y="235"/>
                </a:lnTo>
                <a:lnTo>
                  <a:pt x="159" y="232"/>
                </a:lnTo>
                <a:lnTo>
                  <a:pt x="164" y="213"/>
                </a:lnTo>
                <a:lnTo>
                  <a:pt x="161" y="209"/>
                </a:lnTo>
                <a:lnTo>
                  <a:pt x="148" y="233"/>
                </a:lnTo>
                <a:lnTo>
                  <a:pt x="148" y="249"/>
                </a:lnTo>
                <a:lnTo>
                  <a:pt x="178" y="278"/>
                </a:lnTo>
                <a:lnTo>
                  <a:pt x="179" y="282"/>
                </a:lnTo>
                <a:lnTo>
                  <a:pt x="180" y="284"/>
                </a:lnTo>
                <a:lnTo>
                  <a:pt x="179" y="288"/>
                </a:lnTo>
                <a:lnTo>
                  <a:pt x="178" y="291"/>
                </a:lnTo>
                <a:lnTo>
                  <a:pt x="175" y="293"/>
                </a:lnTo>
                <a:lnTo>
                  <a:pt x="173" y="295"/>
                </a:lnTo>
                <a:lnTo>
                  <a:pt x="169" y="296"/>
                </a:lnTo>
                <a:lnTo>
                  <a:pt x="166" y="295"/>
                </a:lnTo>
                <a:lnTo>
                  <a:pt x="162" y="292"/>
                </a:lnTo>
                <a:lnTo>
                  <a:pt x="148" y="277"/>
                </a:lnTo>
                <a:lnTo>
                  <a:pt x="148" y="305"/>
                </a:lnTo>
                <a:lnTo>
                  <a:pt x="147" y="309"/>
                </a:lnTo>
                <a:lnTo>
                  <a:pt x="146" y="311"/>
                </a:lnTo>
                <a:lnTo>
                  <a:pt x="142" y="313"/>
                </a:lnTo>
                <a:lnTo>
                  <a:pt x="139" y="314"/>
                </a:lnTo>
                <a:lnTo>
                  <a:pt x="136" y="314"/>
                </a:lnTo>
                <a:lnTo>
                  <a:pt x="133" y="313"/>
                </a:lnTo>
                <a:lnTo>
                  <a:pt x="130" y="311"/>
                </a:lnTo>
                <a:lnTo>
                  <a:pt x="128" y="309"/>
                </a:lnTo>
                <a:lnTo>
                  <a:pt x="128" y="305"/>
                </a:lnTo>
                <a:lnTo>
                  <a:pt x="128" y="277"/>
                </a:lnTo>
                <a:lnTo>
                  <a:pt x="113" y="292"/>
                </a:lnTo>
                <a:lnTo>
                  <a:pt x="109" y="295"/>
                </a:lnTo>
                <a:lnTo>
                  <a:pt x="106" y="296"/>
                </a:lnTo>
                <a:lnTo>
                  <a:pt x="102" y="295"/>
                </a:lnTo>
                <a:lnTo>
                  <a:pt x="100" y="293"/>
                </a:lnTo>
                <a:lnTo>
                  <a:pt x="97" y="291"/>
                </a:lnTo>
                <a:lnTo>
                  <a:pt x="96" y="288"/>
                </a:lnTo>
                <a:lnTo>
                  <a:pt x="95" y="284"/>
                </a:lnTo>
                <a:lnTo>
                  <a:pt x="96" y="282"/>
                </a:lnTo>
                <a:lnTo>
                  <a:pt x="98" y="278"/>
                </a:lnTo>
                <a:lnTo>
                  <a:pt x="128" y="249"/>
                </a:lnTo>
                <a:lnTo>
                  <a:pt x="128" y="233"/>
                </a:lnTo>
                <a:lnTo>
                  <a:pt x="114" y="209"/>
                </a:lnTo>
                <a:lnTo>
                  <a:pt x="111" y="213"/>
                </a:lnTo>
                <a:lnTo>
                  <a:pt x="116" y="232"/>
                </a:lnTo>
                <a:lnTo>
                  <a:pt x="116" y="235"/>
                </a:lnTo>
                <a:lnTo>
                  <a:pt x="116" y="237"/>
                </a:lnTo>
                <a:lnTo>
                  <a:pt x="114" y="237"/>
                </a:lnTo>
                <a:lnTo>
                  <a:pt x="113" y="238"/>
                </a:lnTo>
                <a:lnTo>
                  <a:pt x="110" y="238"/>
                </a:lnTo>
                <a:lnTo>
                  <a:pt x="109" y="237"/>
                </a:lnTo>
                <a:lnTo>
                  <a:pt x="107" y="236"/>
                </a:lnTo>
                <a:lnTo>
                  <a:pt x="105" y="226"/>
                </a:lnTo>
                <a:lnTo>
                  <a:pt x="90" y="250"/>
                </a:lnTo>
                <a:lnTo>
                  <a:pt x="88" y="252"/>
                </a:lnTo>
                <a:lnTo>
                  <a:pt x="86" y="252"/>
                </a:lnTo>
                <a:lnTo>
                  <a:pt x="84" y="252"/>
                </a:lnTo>
                <a:lnTo>
                  <a:pt x="82" y="251"/>
                </a:lnTo>
                <a:lnTo>
                  <a:pt x="81" y="250"/>
                </a:lnTo>
                <a:lnTo>
                  <a:pt x="81" y="247"/>
                </a:lnTo>
                <a:lnTo>
                  <a:pt x="81" y="245"/>
                </a:lnTo>
                <a:lnTo>
                  <a:pt x="96" y="220"/>
                </a:lnTo>
                <a:lnTo>
                  <a:pt x="86" y="223"/>
                </a:lnTo>
                <a:lnTo>
                  <a:pt x="83" y="223"/>
                </a:lnTo>
                <a:lnTo>
                  <a:pt x="81" y="222"/>
                </a:lnTo>
                <a:lnTo>
                  <a:pt x="79" y="220"/>
                </a:lnTo>
                <a:lnTo>
                  <a:pt x="79" y="218"/>
                </a:lnTo>
                <a:lnTo>
                  <a:pt x="79" y="215"/>
                </a:lnTo>
                <a:lnTo>
                  <a:pt x="81" y="214"/>
                </a:lnTo>
                <a:lnTo>
                  <a:pt x="83" y="213"/>
                </a:lnTo>
                <a:lnTo>
                  <a:pt x="102" y="208"/>
                </a:lnTo>
                <a:lnTo>
                  <a:pt x="105" y="204"/>
                </a:lnTo>
                <a:lnTo>
                  <a:pt x="77" y="204"/>
                </a:lnTo>
                <a:lnTo>
                  <a:pt x="64" y="211"/>
                </a:lnTo>
                <a:lnTo>
                  <a:pt x="52" y="252"/>
                </a:lnTo>
                <a:lnTo>
                  <a:pt x="51" y="255"/>
                </a:lnTo>
                <a:lnTo>
                  <a:pt x="49" y="258"/>
                </a:lnTo>
                <a:lnTo>
                  <a:pt x="46" y="259"/>
                </a:lnTo>
                <a:lnTo>
                  <a:pt x="42" y="259"/>
                </a:lnTo>
                <a:lnTo>
                  <a:pt x="38" y="258"/>
                </a:lnTo>
                <a:lnTo>
                  <a:pt x="36" y="256"/>
                </a:lnTo>
                <a:lnTo>
                  <a:pt x="34" y="254"/>
                </a:lnTo>
                <a:lnTo>
                  <a:pt x="33" y="250"/>
                </a:lnTo>
                <a:lnTo>
                  <a:pt x="33" y="246"/>
                </a:lnTo>
                <a:lnTo>
                  <a:pt x="38" y="226"/>
                </a:lnTo>
                <a:lnTo>
                  <a:pt x="15" y="240"/>
                </a:lnTo>
                <a:lnTo>
                  <a:pt x="11" y="241"/>
                </a:lnTo>
                <a:lnTo>
                  <a:pt x="9" y="241"/>
                </a:lnTo>
                <a:lnTo>
                  <a:pt x="5" y="240"/>
                </a:lnTo>
                <a:lnTo>
                  <a:pt x="2" y="237"/>
                </a:lnTo>
                <a:lnTo>
                  <a:pt x="1" y="235"/>
                </a:lnTo>
                <a:lnTo>
                  <a:pt x="0" y="231"/>
                </a:lnTo>
                <a:lnTo>
                  <a:pt x="1" y="228"/>
                </a:lnTo>
                <a:lnTo>
                  <a:pt x="2" y="224"/>
                </a:lnTo>
                <a:lnTo>
                  <a:pt x="5" y="222"/>
                </a:lnTo>
                <a:lnTo>
                  <a:pt x="28" y="209"/>
                </a:lnTo>
                <a:lnTo>
                  <a:pt x="8" y="203"/>
                </a:lnTo>
                <a:lnTo>
                  <a:pt x="5" y="201"/>
                </a:lnTo>
                <a:lnTo>
                  <a:pt x="2" y="199"/>
                </a:lnTo>
                <a:lnTo>
                  <a:pt x="1" y="196"/>
                </a:lnTo>
                <a:lnTo>
                  <a:pt x="1" y="192"/>
                </a:lnTo>
                <a:lnTo>
                  <a:pt x="1" y="190"/>
                </a:lnTo>
                <a:lnTo>
                  <a:pt x="4" y="186"/>
                </a:lnTo>
                <a:lnTo>
                  <a:pt x="6" y="185"/>
                </a:lnTo>
                <a:lnTo>
                  <a:pt x="9" y="183"/>
                </a:lnTo>
                <a:lnTo>
                  <a:pt x="14" y="183"/>
                </a:lnTo>
                <a:lnTo>
                  <a:pt x="54" y="195"/>
                </a:lnTo>
                <a:lnTo>
                  <a:pt x="66" y="187"/>
                </a:lnTo>
                <a:lnTo>
                  <a:pt x="81" y="163"/>
                </a:lnTo>
                <a:lnTo>
                  <a:pt x="77" y="163"/>
                </a:lnTo>
                <a:lnTo>
                  <a:pt x="63" y="177"/>
                </a:lnTo>
                <a:lnTo>
                  <a:pt x="60" y="178"/>
                </a:lnTo>
                <a:lnTo>
                  <a:pt x="58" y="178"/>
                </a:lnTo>
                <a:lnTo>
                  <a:pt x="55" y="177"/>
                </a:lnTo>
                <a:lnTo>
                  <a:pt x="54" y="174"/>
                </a:lnTo>
                <a:lnTo>
                  <a:pt x="54" y="172"/>
                </a:lnTo>
                <a:lnTo>
                  <a:pt x="55" y="169"/>
                </a:lnTo>
                <a:lnTo>
                  <a:pt x="63" y="163"/>
                </a:lnTo>
                <a:lnTo>
                  <a:pt x="33" y="163"/>
                </a:lnTo>
                <a:lnTo>
                  <a:pt x="31" y="162"/>
                </a:lnTo>
                <a:lnTo>
                  <a:pt x="29" y="160"/>
                </a:lnTo>
                <a:lnTo>
                  <a:pt x="28" y="158"/>
                </a:lnTo>
                <a:lnTo>
                  <a:pt x="28" y="156"/>
                </a:lnTo>
                <a:lnTo>
                  <a:pt x="29" y="154"/>
                </a:lnTo>
                <a:lnTo>
                  <a:pt x="31" y="153"/>
                </a:lnTo>
                <a:lnTo>
                  <a:pt x="33" y="153"/>
                </a:lnTo>
                <a:lnTo>
                  <a:pt x="63" y="153"/>
                </a:lnTo>
                <a:lnTo>
                  <a:pt x="55" y="145"/>
                </a:lnTo>
                <a:lnTo>
                  <a:pt x="54" y="142"/>
                </a:lnTo>
                <a:lnTo>
                  <a:pt x="54" y="140"/>
                </a:lnTo>
                <a:lnTo>
                  <a:pt x="55" y="137"/>
                </a:lnTo>
                <a:lnTo>
                  <a:pt x="58" y="136"/>
                </a:lnTo>
                <a:lnTo>
                  <a:pt x="60" y="136"/>
                </a:lnTo>
                <a:lnTo>
                  <a:pt x="63" y="137"/>
                </a:lnTo>
                <a:lnTo>
                  <a:pt x="77" y="153"/>
                </a:lnTo>
                <a:lnTo>
                  <a:pt x="81" y="153"/>
                </a:lnTo>
                <a:lnTo>
                  <a:pt x="66" y="128"/>
                </a:lnTo>
                <a:lnTo>
                  <a:pt x="54" y="121"/>
                </a:lnTo>
                <a:lnTo>
                  <a:pt x="14" y="131"/>
                </a:lnTo>
                <a:lnTo>
                  <a:pt x="9" y="131"/>
                </a:lnTo>
                <a:lnTo>
                  <a:pt x="6" y="131"/>
                </a:lnTo>
                <a:lnTo>
                  <a:pt x="4" y="128"/>
                </a:lnTo>
                <a:lnTo>
                  <a:pt x="1" y="126"/>
                </a:lnTo>
                <a:lnTo>
                  <a:pt x="1" y="122"/>
                </a:lnTo>
                <a:lnTo>
                  <a:pt x="1" y="119"/>
                </a:lnTo>
                <a:lnTo>
                  <a:pt x="2" y="115"/>
                </a:lnTo>
                <a:lnTo>
                  <a:pt x="5" y="113"/>
                </a:lnTo>
                <a:lnTo>
                  <a:pt x="8" y="112"/>
                </a:lnTo>
                <a:lnTo>
                  <a:pt x="28" y="106"/>
                </a:lnTo>
                <a:lnTo>
                  <a:pt x="5" y="92"/>
                </a:lnTo>
                <a:lnTo>
                  <a:pt x="2" y="90"/>
                </a:lnTo>
                <a:lnTo>
                  <a:pt x="1" y="87"/>
                </a:lnTo>
                <a:lnTo>
                  <a:pt x="0" y="83"/>
                </a:lnTo>
                <a:lnTo>
                  <a:pt x="1" y="81"/>
                </a:lnTo>
                <a:lnTo>
                  <a:pt x="2" y="77"/>
                </a:lnTo>
                <a:lnTo>
                  <a:pt x="5" y="76"/>
                </a:lnTo>
                <a:lnTo>
                  <a:pt x="9" y="73"/>
                </a:lnTo>
                <a:lnTo>
                  <a:pt x="11" y="73"/>
                </a:lnTo>
                <a:lnTo>
                  <a:pt x="15" y="74"/>
                </a:lnTo>
                <a:lnTo>
                  <a:pt x="38" y="89"/>
                </a:lnTo>
                <a:lnTo>
                  <a:pt x="33" y="68"/>
                </a:lnTo>
                <a:lnTo>
                  <a:pt x="33" y="64"/>
                </a:lnTo>
                <a:lnTo>
                  <a:pt x="34" y="60"/>
                </a:lnTo>
                <a:lnTo>
                  <a:pt x="36" y="58"/>
                </a:lnTo>
                <a:lnTo>
                  <a:pt x="38" y="57"/>
                </a:lnTo>
                <a:lnTo>
                  <a:pt x="42" y="55"/>
                </a:lnTo>
                <a:lnTo>
                  <a:pt x="46" y="55"/>
                </a:lnTo>
                <a:lnTo>
                  <a:pt x="49" y="57"/>
                </a:lnTo>
                <a:lnTo>
                  <a:pt x="51" y="59"/>
                </a:lnTo>
                <a:lnTo>
                  <a:pt x="52" y="63"/>
                </a:lnTo>
                <a:lnTo>
                  <a:pt x="64" y="103"/>
                </a:lnTo>
                <a:lnTo>
                  <a:pt x="77" y="110"/>
                </a:lnTo>
                <a:lnTo>
                  <a:pt x="105" y="110"/>
                </a:lnTo>
                <a:lnTo>
                  <a:pt x="102" y="106"/>
                </a:lnTo>
                <a:lnTo>
                  <a:pt x="83" y="101"/>
                </a:lnTo>
                <a:lnTo>
                  <a:pt x="81" y="100"/>
                </a:lnTo>
                <a:lnTo>
                  <a:pt x="79" y="99"/>
                </a:lnTo>
                <a:lnTo>
                  <a:pt x="79" y="96"/>
                </a:lnTo>
                <a:lnTo>
                  <a:pt x="79" y="95"/>
                </a:lnTo>
                <a:lnTo>
                  <a:pt x="81" y="92"/>
                </a:lnTo>
                <a:lnTo>
                  <a:pt x="83" y="92"/>
                </a:lnTo>
                <a:lnTo>
                  <a:pt x="86" y="92"/>
                </a:lnTo>
                <a:lnTo>
                  <a:pt x="96" y="95"/>
                </a:lnTo>
                <a:lnTo>
                  <a:pt x="81" y="69"/>
                </a:lnTo>
                <a:lnTo>
                  <a:pt x="81" y="67"/>
                </a:lnTo>
                <a:lnTo>
                  <a:pt x="81" y="64"/>
                </a:lnTo>
                <a:lnTo>
                  <a:pt x="82" y="63"/>
                </a:lnTo>
                <a:lnTo>
                  <a:pt x="84" y="62"/>
                </a:lnTo>
                <a:lnTo>
                  <a:pt x="86" y="62"/>
                </a:lnTo>
                <a:lnTo>
                  <a:pt x="88" y="63"/>
                </a:lnTo>
                <a:lnTo>
                  <a:pt x="90" y="64"/>
                </a:lnTo>
                <a:lnTo>
                  <a:pt x="105" y="90"/>
                </a:lnTo>
                <a:lnTo>
                  <a:pt x="107" y="80"/>
                </a:lnTo>
                <a:lnTo>
                  <a:pt x="109" y="77"/>
                </a:lnTo>
                <a:lnTo>
                  <a:pt x="110" y="76"/>
                </a:lnTo>
                <a:lnTo>
                  <a:pt x="113" y="76"/>
                </a:lnTo>
                <a:lnTo>
                  <a:pt x="114" y="76"/>
                </a:lnTo>
                <a:lnTo>
                  <a:pt x="116" y="77"/>
                </a:lnTo>
                <a:lnTo>
                  <a:pt x="116" y="80"/>
                </a:lnTo>
                <a:lnTo>
                  <a:pt x="116" y="82"/>
                </a:lnTo>
                <a:lnTo>
                  <a:pt x="111" y="101"/>
                </a:lnTo>
                <a:lnTo>
                  <a:pt x="114" y="105"/>
                </a:lnTo>
                <a:lnTo>
                  <a:pt x="128" y="81"/>
                </a:lnTo>
                <a:lnTo>
                  <a:pt x="128" y="66"/>
                </a:lnTo>
                <a:lnTo>
                  <a:pt x="98" y="36"/>
                </a:lnTo>
                <a:lnTo>
                  <a:pt x="96" y="34"/>
                </a:lnTo>
                <a:lnTo>
                  <a:pt x="95" y="30"/>
                </a:lnTo>
                <a:lnTo>
                  <a:pt x="96" y="27"/>
                </a:lnTo>
                <a:lnTo>
                  <a:pt x="97" y="23"/>
                </a:lnTo>
                <a:lnTo>
                  <a:pt x="100" y="21"/>
                </a:lnTo>
                <a:lnTo>
                  <a:pt x="102" y="19"/>
                </a:lnTo>
                <a:lnTo>
                  <a:pt x="106" y="19"/>
                </a:lnTo>
                <a:lnTo>
                  <a:pt x="109" y="19"/>
                </a:lnTo>
                <a:lnTo>
                  <a:pt x="113" y="22"/>
                </a:lnTo>
                <a:lnTo>
                  <a:pt x="128" y="37"/>
                </a:lnTo>
                <a:lnTo>
                  <a:pt x="128" y="10"/>
                </a:lnTo>
                <a:lnTo>
                  <a:pt x="128" y="7"/>
                </a:lnTo>
                <a:lnTo>
                  <a:pt x="130" y="3"/>
                </a:lnTo>
                <a:lnTo>
                  <a:pt x="133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024" name="Group 1023"/>
          <p:cNvGrpSpPr/>
          <p:nvPr/>
        </p:nvGrpSpPr>
        <p:grpSpPr>
          <a:xfrm>
            <a:off x="7009634" y="2039419"/>
            <a:ext cx="196177" cy="226617"/>
            <a:chOff x="2036172" y="5264173"/>
            <a:chExt cx="328173" cy="379097"/>
          </a:xfrm>
          <a:solidFill>
            <a:schemeClr val="bg1"/>
          </a:solidFill>
        </p:grpSpPr>
        <p:sp>
          <p:nvSpPr>
            <p:cNvPr id="1025" name="Freeform 114"/>
            <p:cNvSpPr>
              <a:spLocks/>
            </p:cNvSpPr>
            <p:nvPr/>
          </p:nvSpPr>
          <p:spPr bwMode="auto">
            <a:xfrm>
              <a:off x="2036172" y="5264173"/>
              <a:ext cx="328173" cy="379097"/>
            </a:xfrm>
            <a:custGeom>
              <a:avLst/>
              <a:gdLst>
                <a:gd name="T0" fmla="*/ 267 w 290"/>
                <a:gd name="T1" fmla="*/ 203 h 335"/>
                <a:gd name="T2" fmla="*/ 228 w 290"/>
                <a:gd name="T3" fmla="*/ 205 h 335"/>
                <a:gd name="T4" fmla="*/ 212 w 290"/>
                <a:gd name="T5" fmla="*/ 195 h 335"/>
                <a:gd name="T6" fmla="*/ 212 w 290"/>
                <a:gd name="T7" fmla="*/ 140 h 335"/>
                <a:gd name="T8" fmla="*/ 228 w 290"/>
                <a:gd name="T9" fmla="*/ 129 h 335"/>
                <a:gd name="T10" fmla="*/ 267 w 290"/>
                <a:gd name="T11" fmla="*/ 133 h 335"/>
                <a:gd name="T12" fmla="*/ 281 w 290"/>
                <a:gd name="T13" fmla="*/ 101 h 335"/>
                <a:gd name="T14" fmla="*/ 255 w 290"/>
                <a:gd name="T15" fmla="*/ 94 h 335"/>
                <a:gd name="T16" fmla="*/ 236 w 290"/>
                <a:gd name="T17" fmla="*/ 105 h 335"/>
                <a:gd name="T18" fmla="*/ 220 w 290"/>
                <a:gd name="T19" fmla="*/ 80 h 335"/>
                <a:gd name="T20" fmla="*/ 201 w 290"/>
                <a:gd name="T21" fmla="*/ 125 h 335"/>
                <a:gd name="T22" fmla="*/ 154 w 290"/>
                <a:gd name="T23" fmla="*/ 99 h 335"/>
                <a:gd name="T24" fmla="*/ 154 w 290"/>
                <a:gd name="T25" fmla="*/ 76 h 335"/>
                <a:gd name="T26" fmla="*/ 177 w 290"/>
                <a:gd name="T27" fmla="*/ 45 h 335"/>
                <a:gd name="T28" fmla="*/ 154 w 290"/>
                <a:gd name="T29" fmla="*/ 16 h 335"/>
                <a:gd name="T30" fmla="*/ 136 w 290"/>
                <a:gd name="T31" fmla="*/ 37 h 335"/>
                <a:gd name="T32" fmla="*/ 136 w 290"/>
                <a:gd name="T33" fmla="*/ 57 h 335"/>
                <a:gd name="T34" fmla="*/ 107 w 290"/>
                <a:gd name="T35" fmla="*/ 60 h 335"/>
                <a:gd name="T36" fmla="*/ 136 w 290"/>
                <a:gd name="T37" fmla="*/ 152 h 335"/>
                <a:gd name="T38" fmla="*/ 88 w 290"/>
                <a:gd name="T39" fmla="*/ 80 h 335"/>
                <a:gd name="T40" fmla="*/ 53 w 290"/>
                <a:gd name="T41" fmla="*/ 105 h 335"/>
                <a:gd name="T42" fmla="*/ 35 w 290"/>
                <a:gd name="T43" fmla="*/ 80 h 335"/>
                <a:gd name="T44" fmla="*/ 0 w 290"/>
                <a:gd name="T45" fmla="*/ 84 h 335"/>
                <a:gd name="T46" fmla="*/ 14 w 290"/>
                <a:gd name="T47" fmla="*/ 117 h 335"/>
                <a:gd name="T48" fmla="*/ 45 w 290"/>
                <a:gd name="T49" fmla="*/ 121 h 335"/>
                <a:gd name="T50" fmla="*/ 41 w 290"/>
                <a:gd name="T51" fmla="*/ 162 h 335"/>
                <a:gd name="T52" fmla="*/ 80 w 290"/>
                <a:gd name="T53" fmla="*/ 195 h 335"/>
                <a:gd name="T54" fmla="*/ 33 w 290"/>
                <a:gd name="T55" fmla="*/ 189 h 335"/>
                <a:gd name="T56" fmla="*/ 45 w 290"/>
                <a:gd name="T57" fmla="*/ 216 h 335"/>
                <a:gd name="T58" fmla="*/ 27 w 290"/>
                <a:gd name="T59" fmla="*/ 226 h 335"/>
                <a:gd name="T60" fmla="*/ 19 w 290"/>
                <a:gd name="T61" fmla="*/ 251 h 335"/>
                <a:gd name="T62" fmla="*/ 53 w 290"/>
                <a:gd name="T63" fmla="*/ 257 h 335"/>
                <a:gd name="T64" fmla="*/ 70 w 290"/>
                <a:gd name="T65" fmla="*/ 222 h 335"/>
                <a:gd name="T66" fmla="*/ 88 w 290"/>
                <a:gd name="T67" fmla="*/ 212 h 335"/>
                <a:gd name="T68" fmla="*/ 99 w 290"/>
                <a:gd name="T69" fmla="*/ 259 h 335"/>
                <a:gd name="T70" fmla="*/ 136 w 290"/>
                <a:gd name="T71" fmla="*/ 277 h 335"/>
                <a:gd name="T72" fmla="*/ 123 w 290"/>
                <a:gd name="T73" fmla="*/ 306 h 335"/>
                <a:gd name="T74" fmla="*/ 146 w 290"/>
                <a:gd name="T75" fmla="*/ 335 h 335"/>
                <a:gd name="T76" fmla="*/ 166 w 290"/>
                <a:gd name="T77" fmla="*/ 306 h 335"/>
                <a:gd name="T78" fmla="*/ 154 w 290"/>
                <a:gd name="T79" fmla="*/ 277 h 335"/>
                <a:gd name="T80" fmla="*/ 193 w 290"/>
                <a:gd name="T81" fmla="*/ 259 h 335"/>
                <a:gd name="T82" fmla="*/ 154 w 290"/>
                <a:gd name="T83" fmla="*/ 183 h 335"/>
                <a:gd name="T84" fmla="*/ 220 w 290"/>
                <a:gd name="T85" fmla="*/ 255 h 335"/>
                <a:gd name="T86" fmla="*/ 236 w 290"/>
                <a:gd name="T87" fmla="*/ 230 h 335"/>
                <a:gd name="T88" fmla="*/ 255 w 290"/>
                <a:gd name="T89" fmla="*/ 242 h 335"/>
                <a:gd name="T90" fmla="*/ 281 w 290"/>
                <a:gd name="T91" fmla="*/ 23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0" h="335">
                  <a:moveTo>
                    <a:pt x="263" y="226"/>
                  </a:moveTo>
                  <a:lnTo>
                    <a:pt x="277" y="218"/>
                  </a:lnTo>
                  <a:lnTo>
                    <a:pt x="267" y="203"/>
                  </a:lnTo>
                  <a:lnTo>
                    <a:pt x="244" y="216"/>
                  </a:lnTo>
                  <a:lnTo>
                    <a:pt x="244" y="216"/>
                  </a:lnTo>
                  <a:lnTo>
                    <a:pt x="228" y="205"/>
                  </a:lnTo>
                  <a:lnTo>
                    <a:pt x="259" y="189"/>
                  </a:lnTo>
                  <a:lnTo>
                    <a:pt x="249" y="172"/>
                  </a:lnTo>
                  <a:lnTo>
                    <a:pt x="212" y="195"/>
                  </a:lnTo>
                  <a:lnTo>
                    <a:pt x="212" y="195"/>
                  </a:lnTo>
                  <a:lnTo>
                    <a:pt x="164" y="168"/>
                  </a:lnTo>
                  <a:lnTo>
                    <a:pt x="212" y="140"/>
                  </a:lnTo>
                  <a:lnTo>
                    <a:pt x="249" y="162"/>
                  </a:lnTo>
                  <a:lnTo>
                    <a:pt x="257" y="146"/>
                  </a:lnTo>
                  <a:lnTo>
                    <a:pt x="228" y="129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67" y="133"/>
                  </a:lnTo>
                  <a:lnTo>
                    <a:pt x="277" y="117"/>
                  </a:lnTo>
                  <a:lnTo>
                    <a:pt x="263" y="111"/>
                  </a:lnTo>
                  <a:lnTo>
                    <a:pt x="281" y="101"/>
                  </a:lnTo>
                  <a:lnTo>
                    <a:pt x="290" y="84"/>
                  </a:lnTo>
                  <a:lnTo>
                    <a:pt x="271" y="84"/>
                  </a:lnTo>
                  <a:lnTo>
                    <a:pt x="255" y="94"/>
                  </a:lnTo>
                  <a:lnTo>
                    <a:pt x="255" y="80"/>
                  </a:lnTo>
                  <a:lnTo>
                    <a:pt x="236" y="80"/>
                  </a:lnTo>
                  <a:lnTo>
                    <a:pt x="236" y="105"/>
                  </a:lnTo>
                  <a:lnTo>
                    <a:pt x="236" y="105"/>
                  </a:lnTo>
                  <a:lnTo>
                    <a:pt x="220" y="115"/>
                  </a:lnTo>
                  <a:lnTo>
                    <a:pt x="220" y="80"/>
                  </a:lnTo>
                  <a:lnTo>
                    <a:pt x="201" y="80"/>
                  </a:lnTo>
                  <a:lnTo>
                    <a:pt x="201" y="125"/>
                  </a:lnTo>
                  <a:lnTo>
                    <a:pt x="201" y="125"/>
                  </a:lnTo>
                  <a:lnTo>
                    <a:pt x="154" y="152"/>
                  </a:lnTo>
                  <a:lnTo>
                    <a:pt x="154" y="97"/>
                  </a:lnTo>
                  <a:lnTo>
                    <a:pt x="154" y="99"/>
                  </a:lnTo>
                  <a:lnTo>
                    <a:pt x="193" y="76"/>
                  </a:lnTo>
                  <a:lnTo>
                    <a:pt x="183" y="60"/>
                  </a:lnTo>
                  <a:lnTo>
                    <a:pt x="154" y="7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77" y="45"/>
                  </a:lnTo>
                  <a:lnTo>
                    <a:pt x="166" y="29"/>
                  </a:lnTo>
                  <a:lnTo>
                    <a:pt x="154" y="37"/>
                  </a:lnTo>
                  <a:lnTo>
                    <a:pt x="154" y="16"/>
                  </a:lnTo>
                  <a:lnTo>
                    <a:pt x="146" y="0"/>
                  </a:lnTo>
                  <a:lnTo>
                    <a:pt x="136" y="16"/>
                  </a:lnTo>
                  <a:lnTo>
                    <a:pt x="136" y="37"/>
                  </a:lnTo>
                  <a:lnTo>
                    <a:pt x="123" y="29"/>
                  </a:lnTo>
                  <a:lnTo>
                    <a:pt x="115" y="45"/>
                  </a:lnTo>
                  <a:lnTo>
                    <a:pt x="136" y="57"/>
                  </a:lnTo>
                  <a:lnTo>
                    <a:pt x="136" y="57"/>
                  </a:lnTo>
                  <a:lnTo>
                    <a:pt x="136" y="76"/>
                  </a:lnTo>
                  <a:lnTo>
                    <a:pt x="107" y="60"/>
                  </a:lnTo>
                  <a:lnTo>
                    <a:pt x="99" y="76"/>
                  </a:lnTo>
                  <a:lnTo>
                    <a:pt x="136" y="97"/>
                  </a:lnTo>
                  <a:lnTo>
                    <a:pt x="136" y="152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80"/>
                  </a:lnTo>
                  <a:lnTo>
                    <a:pt x="70" y="80"/>
                  </a:lnTo>
                  <a:lnTo>
                    <a:pt x="70" y="115"/>
                  </a:lnTo>
                  <a:lnTo>
                    <a:pt x="53" y="105"/>
                  </a:lnTo>
                  <a:lnTo>
                    <a:pt x="53" y="105"/>
                  </a:lnTo>
                  <a:lnTo>
                    <a:pt x="53" y="80"/>
                  </a:lnTo>
                  <a:lnTo>
                    <a:pt x="35" y="80"/>
                  </a:lnTo>
                  <a:lnTo>
                    <a:pt x="35" y="94"/>
                  </a:lnTo>
                  <a:lnTo>
                    <a:pt x="19" y="84"/>
                  </a:lnTo>
                  <a:lnTo>
                    <a:pt x="0" y="84"/>
                  </a:lnTo>
                  <a:lnTo>
                    <a:pt x="10" y="101"/>
                  </a:lnTo>
                  <a:lnTo>
                    <a:pt x="27" y="111"/>
                  </a:lnTo>
                  <a:lnTo>
                    <a:pt x="14" y="117"/>
                  </a:lnTo>
                  <a:lnTo>
                    <a:pt x="23" y="133"/>
                  </a:lnTo>
                  <a:lnTo>
                    <a:pt x="45" y="121"/>
                  </a:lnTo>
                  <a:lnTo>
                    <a:pt x="45" y="121"/>
                  </a:lnTo>
                  <a:lnTo>
                    <a:pt x="62" y="129"/>
                  </a:lnTo>
                  <a:lnTo>
                    <a:pt x="33" y="146"/>
                  </a:lnTo>
                  <a:lnTo>
                    <a:pt x="41" y="162"/>
                  </a:lnTo>
                  <a:lnTo>
                    <a:pt x="80" y="140"/>
                  </a:lnTo>
                  <a:lnTo>
                    <a:pt x="127" y="168"/>
                  </a:lnTo>
                  <a:lnTo>
                    <a:pt x="80" y="195"/>
                  </a:lnTo>
                  <a:lnTo>
                    <a:pt x="80" y="195"/>
                  </a:lnTo>
                  <a:lnTo>
                    <a:pt x="41" y="172"/>
                  </a:lnTo>
                  <a:lnTo>
                    <a:pt x="33" y="189"/>
                  </a:lnTo>
                  <a:lnTo>
                    <a:pt x="62" y="205"/>
                  </a:lnTo>
                  <a:lnTo>
                    <a:pt x="45" y="216"/>
                  </a:lnTo>
                  <a:lnTo>
                    <a:pt x="45" y="216"/>
                  </a:lnTo>
                  <a:lnTo>
                    <a:pt x="23" y="203"/>
                  </a:lnTo>
                  <a:lnTo>
                    <a:pt x="14" y="218"/>
                  </a:lnTo>
                  <a:lnTo>
                    <a:pt x="27" y="226"/>
                  </a:lnTo>
                  <a:lnTo>
                    <a:pt x="10" y="236"/>
                  </a:lnTo>
                  <a:lnTo>
                    <a:pt x="0" y="251"/>
                  </a:lnTo>
                  <a:lnTo>
                    <a:pt x="19" y="251"/>
                  </a:lnTo>
                  <a:lnTo>
                    <a:pt x="35" y="242"/>
                  </a:lnTo>
                  <a:lnTo>
                    <a:pt x="35" y="257"/>
                  </a:lnTo>
                  <a:lnTo>
                    <a:pt x="53" y="257"/>
                  </a:lnTo>
                  <a:lnTo>
                    <a:pt x="53" y="230"/>
                  </a:lnTo>
                  <a:lnTo>
                    <a:pt x="53" y="230"/>
                  </a:lnTo>
                  <a:lnTo>
                    <a:pt x="70" y="222"/>
                  </a:lnTo>
                  <a:lnTo>
                    <a:pt x="70" y="255"/>
                  </a:lnTo>
                  <a:lnTo>
                    <a:pt x="88" y="255"/>
                  </a:lnTo>
                  <a:lnTo>
                    <a:pt x="88" y="212"/>
                  </a:lnTo>
                  <a:lnTo>
                    <a:pt x="136" y="183"/>
                  </a:lnTo>
                  <a:lnTo>
                    <a:pt x="136" y="238"/>
                  </a:lnTo>
                  <a:lnTo>
                    <a:pt x="99" y="259"/>
                  </a:lnTo>
                  <a:lnTo>
                    <a:pt x="107" y="275"/>
                  </a:lnTo>
                  <a:lnTo>
                    <a:pt x="136" y="259"/>
                  </a:lnTo>
                  <a:lnTo>
                    <a:pt x="136" y="277"/>
                  </a:lnTo>
                  <a:lnTo>
                    <a:pt x="136" y="277"/>
                  </a:lnTo>
                  <a:lnTo>
                    <a:pt x="115" y="292"/>
                  </a:lnTo>
                  <a:lnTo>
                    <a:pt x="123" y="306"/>
                  </a:lnTo>
                  <a:lnTo>
                    <a:pt x="136" y="300"/>
                  </a:lnTo>
                  <a:lnTo>
                    <a:pt x="136" y="318"/>
                  </a:lnTo>
                  <a:lnTo>
                    <a:pt x="146" y="335"/>
                  </a:lnTo>
                  <a:lnTo>
                    <a:pt x="154" y="318"/>
                  </a:lnTo>
                  <a:lnTo>
                    <a:pt x="154" y="300"/>
                  </a:lnTo>
                  <a:lnTo>
                    <a:pt x="166" y="306"/>
                  </a:lnTo>
                  <a:lnTo>
                    <a:pt x="177" y="292"/>
                  </a:lnTo>
                  <a:lnTo>
                    <a:pt x="154" y="277"/>
                  </a:lnTo>
                  <a:lnTo>
                    <a:pt x="154" y="277"/>
                  </a:lnTo>
                  <a:lnTo>
                    <a:pt x="154" y="259"/>
                  </a:lnTo>
                  <a:lnTo>
                    <a:pt x="183" y="275"/>
                  </a:lnTo>
                  <a:lnTo>
                    <a:pt x="193" y="259"/>
                  </a:lnTo>
                  <a:lnTo>
                    <a:pt x="154" y="238"/>
                  </a:lnTo>
                  <a:lnTo>
                    <a:pt x="154" y="238"/>
                  </a:lnTo>
                  <a:lnTo>
                    <a:pt x="154" y="183"/>
                  </a:lnTo>
                  <a:lnTo>
                    <a:pt x="201" y="212"/>
                  </a:lnTo>
                  <a:lnTo>
                    <a:pt x="201" y="255"/>
                  </a:lnTo>
                  <a:lnTo>
                    <a:pt x="220" y="255"/>
                  </a:lnTo>
                  <a:lnTo>
                    <a:pt x="220" y="222"/>
                  </a:lnTo>
                  <a:lnTo>
                    <a:pt x="236" y="230"/>
                  </a:lnTo>
                  <a:lnTo>
                    <a:pt x="236" y="230"/>
                  </a:lnTo>
                  <a:lnTo>
                    <a:pt x="236" y="257"/>
                  </a:lnTo>
                  <a:lnTo>
                    <a:pt x="255" y="257"/>
                  </a:lnTo>
                  <a:lnTo>
                    <a:pt x="255" y="242"/>
                  </a:lnTo>
                  <a:lnTo>
                    <a:pt x="271" y="251"/>
                  </a:lnTo>
                  <a:lnTo>
                    <a:pt x="290" y="251"/>
                  </a:lnTo>
                  <a:lnTo>
                    <a:pt x="281" y="236"/>
                  </a:lnTo>
                  <a:lnTo>
                    <a:pt x="263" y="22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115"/>
            <p:cNvSpPr>
              <a:spLocks/>
            </p:cNvSpPr>
            <p:nvPr/>
          </p:nvSpPr>
          <p:spPr bwMode="auto">
            <a:xfrm>
              <a:off x="2221759" y="5382994"/>
              <a:ext cx="28291" cy="35081"/>
            </a:xfrm>
            <a:custGeom>
              <a:avLst/>
              <a:gdLst>
                <a:gd name="T0" fmla="*/ 0 w 25"/>
                <a:gd name="T1" fmla="*/ 31 h 31"/>
                <a:gd name="T2" fmla="*/ 25 w 25"/>
                <a:gd name="T3" fmla="*/ 10 h 31"/>
                <a:gd name="T4" fmla="*/ 17 w 25"/>
                <a:gd name="T5" fmla="*/ 0 h 31"/>
                <a:gd name="T6" fmla="*/ 4 w 25"/>
                <a:gd name="T7" fmla="*/ 0 h 31"/>
                <a:gd name="T8" fmla="*/ 0 w 25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10"/>
                  </a:lnTo>
                  <a:lnTo>
                    <a:pt x="17" y="0"/>
                  </a:lnTo>
                  <a:lnTo>
                    <a:pt x="4" y="0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116"/>
            <p:cNvSpPr>
              <a:spLocks/>
            </p:cNvSpPr>
            <p:nvPr/>
          </p:nvSpPr>
          <p:spPr bwMode="auto">
            <a:xfrm>
              <a:off x="2152730" y="5489368"/>
              <a:ext cx="27159" cy="37344"/>
            </a:xfrm>
            <a:custGeom>
              <a:avLst/>
              <a:gdLst>
                <a:gd name="T0" fmla="*/ 24 w 24"/>
                <a:gd name="T1" fmla="*/ 0 h 33"/>
                <a:gd name="T2" fmla="*/ 0 w 24"/>
                <a:gd name="T3" fmla="*/ 21 h 33"/>
                <a:gd name="T4" fmla="*/ 6 w 24"/>
                <a:gd name="T5" fmla="*/ 31 h 33"/>
                <a:gd name="T6" fmla="*/ 18 w 24"/>
                <a:gd name="T7" fmla="*/ 33 h 33"/>
                <a:gd name="T8" fmla="*/ 24 w 2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24" y="0"/>
                  </a:moveTo>
                  <a:lnTo>
                    <a:pt x="0" y="21"/>
                  </a:lnTo>
                  <a:lnTo>
                    <a:pt x="6" y="31"/>
                  </a:lnTo>
                  <a:lnTo>
                    <a:pt x="18" y="33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117"/>
            <p:cNvSpPr>
              <a:spLocks/>
            </p:cNvSpPr>
            <p:nvPr/>
          </p:nvSpPr>
          <p:spPr bwMode="auto">
            <a:xfrm>
              <a:off x="2152730" y="5382994"/>
              <a:ext cx="27159" cy="35081"/>
            </a:xfrm>
            <a:custGeom>
              <a:avLst/>
              <a:gdLst>
                <a:gd name="T0" fmla="*/ 6 w 24"/>
                <a:gd name="T1" fmla="*/ 0 h 31"/>
                <a:gd name="T2" fmla="*/ 0 w 24"/>
                <a:gd name="T3" fmla="*/ 10 h 31"/>
                <a:gd name="T4" fmla="*/ 24 w 24"/>
                <a:gd name="T5" fmla="*/ 31 h 31"/>
                <a:gd name="T6" fmla="*/ 18 w 24"/>
                <a:gd name="T7" fmla="*/ 0 h 31"/>
                <a:gd name="T8" fmla="*/ 6 w 24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1">
                  <a:moveTo>
                    <a:pt x="6" y="0"/>
                  </a:moveTo>
                  <a:lnTo>
                    <a:pt x="0" y="10"/>
                  </a:lnTo>
                  <a:lnTo>
                    <a:pt x="24" y="31"/>
                  </a:lnTo>
                  <a:lnTo>
                    <a:pt x="18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118"/>
            <p:cNvSpPr>
              <a:spLocks/>
            </p:cNvSpPr>
            <p:nvPr/>
          </p:nvSpPr>
          <p:spPr bwMode="auto">
            <a:xfrm>
              <a:off x="2221759" y="5489368"/>
              <a:ext cx="28291" cy="37344"/>
            </a:xfrm>
            <a:custGeom>
              <a:avLst/>
              <a:gdLst>
                <a:gd name="T0" fmla="*/ 17 w 25"/>
                <a:gd name="T1" fmla="*/ 31 h 33"/>
                <a:gd name="T2" fmla="*/ 25 w 25"/>
                <a:gd name="T3" fmla="*/ 21 h 33"/>
                <a:gd name="T4" fmla="*/ 0 w 25"/>
                <a:gd name="T5" fmla="*/ 0 h 33"/>
                <a:gd name="T6" fmla="*/ 4 w 25"/>
                <a:gd name="T7" fmla="*/ 33 h 33"/>
                <a:gd name="T8" fmla="*/ 17 w 25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3">
                  <a:moveTo>
                    <a:pt x="17" y="31"/>
                  </a:moveTo>
                  <a:lnTo>
                    <a:pt x="25" y="21"/>
                  </a:lnTo>
                  <a:lnTo>
                    <a:pt x="0" y="0"/>
                  </a:lnTo>
                  <a:lnTo>
                    <a:pt x="4" y="33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119"/>
            <p:cNvSpPr>
              <a:spLocks/>
            </p:cNvSpPr>
            <p:nvPr/>
          </p:nvSpPr>
          <p:spPr bwMode="auto">
            <a:xfrm>
              <a:off x="2240997" y="5440708"/>
              <a:ext cx="41870" cy="26028"/>
            </a:xfrm>
            <a:custGeom>
              <a:avLst/>
              <a:gdLst>
                <a:gd name="T0" fmla="*/ 31 w 37"/>
                <a:gd name="T1" fmla="*/ 23 h 23"/>
                <a:gd name="T2" fmla="*/ 37 w 37"/>
                <a:gd name="T3" fmla="*/ 12 h 23"/>
                <a:gd name="T4" fmla="*/ 31 w 37"/>
                <a:gd name="T5" fmla="*/ 0 h 23"/>
                <a:gd name="T6" fmla="*/ 0 w 37"/>
                <a:gd name="T7" fmla="*/ 12 h 23"/>
                <a:gd name="T8" fmla="*/ 31 w 3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31" y="23"/>
                  </a:moveTo>
                  <a:lnTo>
                    <a:pt x="37" y="12"/>
                  </a:lnTo>
                  <a:lnTo>
                    <a:pt x="31" y="0"/>
                  </a:lnTo>
                  <a:lnTo>
                    <a:pt x="0" y="12"/>
                  </a:lnTo>
                  <a:lnTo>
                    <a:pt x="31" y="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120"/>
            <p:cNvSpPr>
              <a:spLocks/>
            </p:cNvSpPr>
            <p:nvPr/>
          </p:nvSpPr>
          <p:spPr bwMode="auto">
            <a:xfrm>
              <a:off x="2117649" y="5440708"/>
              <a:ext cx="41870" cy="26028"/>
            </a:xfrm>
            <a:custGeom>
              <a:avLst/>
              <a:gdLst>
                <a:gd name="T0" fmla="*/ 6 w 37"/>
                <a:gd name="T1" fmla="*/ 0 h 23"/>
                <a:gd name="T2" fmla="*/ 0 w 37"/>
                <a:gd name="T3" fmla="*/ 12 h 23"/>
                <a:gd name="T4" fmla="*/ 6 w 37"/>
                <a:gd name="T5" fmla="*/ 23 h 23"/>
                <a:gd name="T6" fmla="*/ 37 w 37"/>
                <a:gd name="T7" fmla="*/ 12 h 23"/>
                <a:gd name="T8" fmla="*/ 6 w 3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6" y="0"/>
                  </a:moveTo>
                  <a:lnTo>
                    <a:pt x="0" y="12"/>
                  </a:lnTo>
                  <a:lnTo>
                    <a:pt x="6" y="23"/>
                  </a:lnTo>
                  <a:lnTo>
                    <a:pt x="37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32" name="Group 1031"/>
          <p:cNvGrpSpPr/>
          <p:nvPr/>
        </p:nvGrpSpPr>
        <p:grpSpPr>
          <a:xfrm>
            <a:off x="5981863" y="2410532"/>
            <a:ext cx="156058" cy="159923"/>
            <a:chOff x="5027077" y="5268699"/>
            <a:chExt cx="365517" cy="374571"/>
          </a:xfrm>
          <a:solidFill>
            <a:schemeClr val="bg1"/>
          </a:solidFill>
        </p:grpSpPr>
        <p:sp>
          <p:nvSpPr>
            <p:cNvPr id="1033" name="Freeform 124"/>
            <p:cNvSpPr>
              <a:spLocks/>
            </p:cNvSpPr>
            <p:nvPr/>
          </p:nvSpPr>
          <p:spPr bwMode="auto">
            <a:xfrm>
              <a:off x="5205875" y="5290200"/>
              <a:ext cx="10185" cy="124480"/>
            </a:xfrm>
            <a:custGeom>
              <a:avLst/>
              <a:gdLst>
                <a:gd name="T0" fmla="*/ 0 w 4"/>
                <a:gd name="T1" fmla="*/ 45 h 54"/>
                <a:gd name="T2" fmla="*/ 2 w 4"/>
                <a:gd name="T3" fmla="*/ 0 h 54"/>
                <a:gd name="T4" fmla="*/ 4 w 4"/>
                <a:gd name="T5" fmla="*/ 45 h 54"/>
                <a:gd name="T6" fmla="*/ 2 w 4"/>
                <a:gd name="T7" fmla="*/ 54 h 54"/>
                <a:gd name="T8" fmla="*/ 0 w 4"/>
                <a:gd name="T9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0" y="45"/>
                  </a:moveTo>
                  <a:cubicBezTo>
                    <a:pt x="0" y="40"/>
                    <a:pt x="2" y="0"/>
                    <a:pt x="2" y="0"/>
                  </a:cubicBezTo>
                  <a:cubicBezTo>
                    <a:pt x="2" y="0"/>
                    <a:pt x="4" y="40"/>
                    <a:pt x="4" y="45"/>
                  </a:cubicBezTo>
                  <a:cubicBezTo>
                    <a:pt x="4" y="50"/>
                    <a:pt x="3" y="54"/>
                    <a:pt x="2" y="54"/>
                  </a:cubicBezTo>
                  <a:cubicBezTo>
                    <a:pt x="1" y="54"/>
                    <a:pt x="0" y="50"/>
                    <a:pt x="0" y="45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125"/>
            <p:cNvSpPr>
              <a:spLocks/>
            </p:cNvSpPr>
            <p:nvPr/>
          </p:nvSpPr>
          <p:spPr bwMode="auto">
            <a:xfrm>
              <a:off x="5205875" y="5496158"/>
              <a:ext cx="10185" cy="125611"/>
            </a:xfrm>
            <a:custGeom>
              <a:avLst/>
              <a:gdLst>
                <a:gd name="T0" fmla="*/ 4 w 4"/>
                <a:gd name="T1" fmla="*/ 9 h 54"/>
                <a:gd name="T2" fmla="*/ 2 w 4"/>
                <a:gd name="T3" fmla="*/ 54 h 54"/>
                <a:gd name="T4" fmla="*/ 0 w 4"/>
                <a:gd name="T5" fmla="*/ 9 h 54"/>
                <a:gd name="T6" fmla="*/ 2 w 4"/>
                <a:gd name="T7" fmla="*/ 0 h 54"/>
                <a:gd name="T8" fmla="*/ 4 w 4"/>
                <a:gd name="T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4">
                  <a:moveTo>
                    <a:pt x="4" y="9"/>
                  </a:moveTo>
                  <a:cubicBezTo>
                    <a:pt x="4" y="14"/>
                    <a:pt x="2" y="54"/>
                    <a:pt x="2" y="54"/>
                  </a:cubicBezTo>
                  <a:cubicBezTo>
                    <a:pt x="2" y="54"/>
                    <a:pt x="0" y="14"/>
                    <a:pt x="0" y="9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3" y="0"/>
                    <a:pt x="4" y="4"/>
                    <a:pt x="4" y="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5" name="Freeform 126"/>
            <p:cNvSpPr>
              <a:spLocks/>
            </p:cNvSpPr>
            <p:nvPr/>
          </p:nvSpPr>
          <p:spPr bwMode="auto">
            <a:xfrm>
              <a:off x="5269246" y="5449761"/>
              <a:ext cx="101847" cy="12448"/>
            </a:xfrm>
            <a:custGeom>
              <a:avLst/>
              <a:gdLst>
                <a:gd name="T0" fmla="*/ 8 w 44"/>
                <a:gd name="T1" fmla="*/ 0 h 5"/>
                <a:gd name="T2" fmla="*/ 44 w 44"/>
                <a:gd name="T3" fmla="*/ 2 h 5"/>
                <a:gd name="T4" fmla="*/ 8 w 44"/>
                <a:gd name="T5" fmla="*/ 5 h 5"/>
                <a:gd name="T6" fmla="*/ 0 w 44"/>
                <a:gd name="T7" fmla="*/ 2 h 5"/>
                <a:gd name="T8" fmla="*/ 8 w 4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">
                  <a:moveTo>
                    <a:pt x="8" y="0"/>
                  </a:moveTo>
                  <a:cubicBezTo>
                    <a:pt x="12" y="0"/>
                    <a:pt x="44" y="2"/>
                    <a:pt x="44" y="2"/>
                  </a:cubicBezTo>
                  <a:cubicBezTo>
                    <a:pt x="44" y="2"/>
                    <a:pt x="12" y="5"/>
                    <a:pt x="8" y="5"/>
                  </a:cubicBezTo>
                  <a:cubicBezTo>
                    <a:pt x="4" y="5"/>
                    <a:pt x="0" y="4"/>
                    <a:pt x="0" y="2"/>
                  </a:cubicBezTo>
                  <a:cubicBezTo>
                    <a:pt x="0" y="1"/>
                    <a:pt x="4" y="0"/>
                    <a:pt x="8" y="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6" name="Freeform 127"/>
            <p:cNvSpPr>
              <a:spLocks/>
            </p:cNvSpPr>
            <p:nvPr/>
          </p:nvSpPr>
          <p:spPr bwMode="auto">
            <a:xfrm>
              <a:off x="5050841" y="5449761"/>
              <a:ext cx="99584" cy="12448"/>
            </a:xfrm>
            <a:custGeom>
              <a:avLst/>
              <a:gdLst>
                <a:gd name="T0" fmla="*/ 36 w 43"/>
                <a:gd name="T1" fmla="*/ 5 h 5"/>
                <a:gd name="T2" fmla="*/ 0 w 43"/>
                <a:gd name="T3" fmla="*/ 3 h 5"/>
                <a:gd name="T4" fmla="*/ 36 w 43"/>
                <a:gd name="T5" fmla="*/ 0 h 5"/>
                <a:gd name="T6" fmla="*/ 43 w 43"/>
                <a:gd name="T7" fmla="*/ 3 h 5"/>
                <a:gd name="T8" fmla="*/ 36 w 4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">
                  <a:moveTo>
                    <a:pt x="36" y="5"/>
                  </a:moveTo>
                  <a:cubicBezTo>
                    <a:pt x="32" y="5"/>
                    <a:pt x="0" y="3"/>
                    <a:pt x="0" y="3"/>
                  </a:cubicBezTo>
                  <a:cubicBezTo>
                    <a:pt x="0" y="3"/>
                    <a:pt x="32" y="0"/>
                    <a:pt x="36" y="0"/>
                  </a:cubicBezTo>
                  <a:cubicBezTo>
                    <a:pt x="40" y="0"/>
                    <a:pt x="43" y="1"/>
                    <a:pt x="43" y="3"/>
                  </a:cubicBezTo>
                  <a:cubicBezTo>
                    <a:pt x="43" y="4"/>
                    <a:pt x="40" y="5"/>
                    <a:pt x="36" y="5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7" name="Freeform 128"/>
            <p:cNvSpPr>
              <a:spLocks/>
            </p:cNvSpPr>
            <p:nvPr/>
          </p:nvSpPr>
          <p:spPr bwMode="auto">
            <a:xfrm>
              <a:off x="5108554" y="5352440"/>
              <a:ext cx="72424" cy="65635"/>
            </a:xfrm>
            <a:custGeom>
              <a:avLst/>
              <a:gdLst>
                <a:gd name="T0" fmla="*/ 24 w 31"/>
                <a:gd name="T1" fmla="*/ 24 h 28"/>
                <a:gd name="T2" fmla="*/ 0 w 31"/>
                <a:gd name="T3" fmla="*/ 0 h 28"/>
                <a:gd name="T4" fmla="*/ 27 w 31"/>
                <a:gd name="T5" fmla="*/ 21 h 28"/>
                <a:gd name="T6" fmla="*/ 30 w 31"/>
                <a:gd name="T7" fmla="*/ 27 h 28"/>
                <a:gd name="T8" fmla="*/ 24 w 31"/>
                <a:gd name="T9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4" y="24"/>
                  </a:moveTo>
                  <a:cubicBezTo>
                    <a:pt x="21" y="21"/>
                    <a:pt x="0" y="0"/>
                    <a:pt x="0" y="0"/>
                  </a:cubicBezTo>
                  <a:cubicBezTo>
                    <a:pt x="0" y="0"/>
                    <a:pt x="24" y="19"/>
                    <a:pt x="27" y="21"/>
                  </a:cubicBezTo>
                  <a:cubicBezTo>
                    <a:pt x="30" y="24"/>
                    <a:pt x="31" y="26"/>
                    <a:pt x="30" y="27"/>
                  </a:cubicBezTo>
                  <a:cubicBezTo>
                    <a:pt x="29" y="28"/>
                    <a:pt x="27" y="26"/>
                    <a:pt x="24" y="24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8" name="Freeform 129"/>
            <p:cNvSpPr>
              <a:spLocks/>
            </p:cNvSpPr>
            <p:nvPr/>
          </p:nvSpPr>
          <p:spPr bwMode="auto">
            <a:xfrm>
              <a:off x="5240955" y="5352440"/>
              <a:ext cx="70161" cy="65635"/>
            </a:xfrm>
            <a:custGeom>
              <a:avLst/>
              <a:gdLst>
                <a:gd name="T0" fmla="*/ 4 w 30"/>
                <a:gd name="T1" fmla="*/ 21 h 28"/>
                <a:gd name="T2" fmla="*/ 30 w 30"/>
                <a:gd name="T3" fmla="*/ 0 h 28"/>
                <a:gd name="T4" fmla="*/ 7 w 30"/>
                <a:gd name="T5" fmla="*/ 24 h 28"/>
                <a:gd name="T6" fmla="*/ 0 w 30"/>
                <a:gd name="T7" fmla="*/ 27 h 28"/>
                <a:gd name="T8" fmla="*/ 4 w 30"/>
                <a:gd name="T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4" y="21"/>
                  </a:moveTo>
                  <a:cubicBezTo>
                    <a:pt x="7" y="19"/>
                    <a:pt x="30" y="0"/>
                    <a:pt x="30" y="0"/>
                  </a:cubicBezTo>
                  <a:cubicBezTo>
                    <a:pt x="30" y="0"/>
                    <a:pt x="10" y="21"/>
                    <a:pt x="7" y="24"/>
                  </a:cubicBezTo>
                  <a:cubicBezTo>
                    <a:pt x="4" y="26"/>
                    <a:pt x="1" y="28"/>
                    <a:pt x="0" y="27"/>
                  </a:cubicBezTo>
                  <a:cubicBezTo>
                    <a:pt x="0" y="26"/>
                    <a:pt x="1" y="24"/>
                    <a:pt x="4" y="21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9" name="Freeform 130"/>
            <p:cNvSpPr>
              <a:spLocks/>
            </p:cNvSpPr>
            <p:nvPr/>
          </p:nvSpPr>
          <p:spPr bwMode="auto">
            <a:xfrm>
              <a:off x="5174189" y="5376205"/>
              <a:ext cx="20369" cy="18106"/>
            </a:xfrm>
            <a:custGeom>
              <a:avLst/>
              <a:gdLst>
                <a:gd name="T0" fmla="*/ 2 w 18"/>
                <a:gd name="T1" fmla="*/ 8 h 16"/>
                <a:gd name="T2" fmla="*/ 0 w 18"/>
                <a:gd name="T3" fmla="*/ 2 h 16"/>
                <a:gd name="T4" fmla="*/ 6 w 18"/>
                <a:gd name="T5" fmla="*/ 4 h 16"/>
                <a:gd name="T6" fmla="*/ 10 w 18"/>
                <a:gd name="T7" fmla="*/ 0 h 16"/>
                <a:gd name="T8" fmla="*/ 12 w 18"/>
                <a:gd name="T9" fmla="*/ 4 h 16"/>
                <a:gd name="T10" fmla="*/ 18 w 18"/>
                <a:gd name="T11" fmla="*/ 8 h 16"/>
                <a:gd name="T12" fmla="*/ 12 w 18"/>
                <a:gd name="T13" fmla="*/ 10 h 16"/>
                <a:gd name="T14" fmla="*/ 10 w 18"/>
                <a:gd name="T15" fmla="*/ 16 h 16"/>
                <a:gd name="T16" fmla="*/ 6 w 18"/>
                <a:gd name="T17" fmla="*/ 12 h 16"/>
                <a:gd name="T18" fmla="*/ 0 w 18"/>
                <a:gd name="T19" fmla="*/ 12 h 16"/>
                <a:gd name="T20" fmla="*/ 2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2" y="8"/>
                  </a:moveTo>
                  <a:lnTo>
                    <a:pt x="0" y="2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18" y="8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0" name="Freeform 131"/>
            <p:cNvSpPr>
              <a:spLocks/>
            </p:cNvSpPr>
            <p:nvPr/>
          </p:nvSpPr>
          <p:spPr bwMode="auto">
            <a:xfrm>
              <a:off x="5227376" y="5376205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2 h 16"/>
                <a:gd name="T4" fmla="*/ 10 w 18"/>
                <a:gd name="T5" fmla="*/ 12 h 16"/>
                <a:gd name="T6" fmla="*/ 6 w 18"/>
                <a:gd name="T7" fmla="*/ 16 h 16"/>
                <a:gd name="T8" fmla="*/ 6 w 18"/>
                <a:gd name="T9" fmla="*/ 10 h 16"/>
                <a:gd name="T10" fmla="*/ 0 w 18"/>
                <a:gd name="T11" fmla="*/ 8 h 16"/>
                <a:gd name="T12" fmla="*/ 6 w 18"/>
                <a:gd name="T13" fmla="*/ 4 h 16"/>
                <a:gd name="T14" fmla="*/ 6 w 18"/>
                <a:gd name="T15" fmla="*/ 0 h 16"/>
                <a:gd name="T16" fmla="*/ 10 w 18"/>
                <a:gd name="T17" fmla="*/ 4 h 16"/>
                <a:gd name="T18" fmla="*/ 18 w 18"/>
                <a:gd name="T19" fmla="*/ 2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2"/>
                  </a:lnTo>
                  <a:lnTo>
                    <a:pt x="10" y="12"/>
                  </a:lnTo>
                  <a:lnTo>
                    <a:pt x="6" y="16"/>
                  </a:lnTo>
                  <a:lnTo>
                    <a:pt x="6" y="10"/>
                  </a:lnTo>
                  <a:lnTo>
                    <a:pt x="0" y="8"/>
                  </a:lnTo>
                  <a:lnTo>
                    <a:pt x="6" y="4"/>
                  </a:lnTo>
                  <a:lnTo>
                    <a:pt x="6" y="0"/>
                  </a:lnTo>
                  <a:lnTo>
                    <a:pt x="10" y="4"/>
                  </a:lnTo>
                  <a:lnTo>
                    <a:pt x="18" y="2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1" name="Freeform 132"/>
            <p:cNvSpPr>
              <a:spLocks/>
            </p:cNvSpPr>
            <p:nvPr/>
          </p:nvSpPr>
          <p:spPr bwMode="auto">
            <a:xfrm>
              <a:off x="5311116" y="5385258"/>
              <a:ext cx="39607" cy="35081"/>
            </a:xfrm>
            <a:custGeom>
              <a:avLst/>
              <a:gdLst>
                <a:gd name="T0" fmla="*/ 29 w 35"/>
                <a:gd name="T1" fmla="*/ 16 h 31"/>
                <a:gd name="T2" fmla="*/ 35 w 35"/>
                <a:gd name="T3" fmla="*/ 26 h 31"/>
                <a:gd name="T4" fmla="*/ 22 w 35"/>
                <a:gd name="T5" fmla="*/ 22 h 31"/>
                <a:gd name="T6" fmla="*/ 12 w 35"/>
                <a:gd name="T7" fmla="*/ 31 h 31"/>
                <a:gd name="T8" fmla="*/ 10 w 35"/>
                <a:gd name="T9" fmla="*/ 20 h 31"/>
                <a:gd name="T10" fmla="*/ 0 w 35"/>
                <a:gd name="T11" fmla="*/ 14 h 31"/>
                <a:gd name="T12" fmla="*/ 10 w 35"/>
                <a:gd name="T13" fmla="*/ 10 h 31"/>
                <a:gd name="T14" fmla="*/ 12 w 35"/>
                <a:gd name="T15" fmla="*/ 0 h 31"/>
                <a:gd name="T16" fmla="*/ 22 w 35"/>
                <a:gd name="T17" fmla="*/ 8 h 31"/>
                <a:gd name="T18" fmla="*/ 35 w 35"/>
                <a:gd name="T19" fmla="*/ 6 h 31"/>
                <a:gd name="T20" fmla="*/ 29 w 35"/>
                <a:gd name="T2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29" y="16"/>
                  </a:moveTo>
                  <a:lnTo>
                    <a:pt x="35" y="26"/>
                  </a:lnTo>
                  <a:lnTo>
                    <a:pt x="22" y="22"/>
                  </a:lnTo>
                  <a:lnTo>
                    <a:pt x="12" y="31"/>
                  </a:lnTo>
                  <a:lnTo>
                    <a:pt x="10" y="20"/>
                  </a:lnTo>
                  <a:lnTo>
                    <a:pt x="0" y="14"/>
                  </a:lnTo>
                  <a:lnTo>
                    <a:pt x="10" y="10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35" y="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2" name="Freeform 133"/>
            <p:cNvSpPr>
              <a:spLocks/>
            </p:cNvSpPr>
            <p:nvPr/>
          </p:nvSpPr>
          <p:spPr bwMode="auto">
            <a:xfrm>
              <a:off x="5071210" y="5382994"/>
              <a:ext cx="37344" cy="39607"/>
            </a:xfrm>
            <a:custGeom>
              <a:avLst/>
              <a:gdLst>
                <a:gd name="T0" fmla="*/ 17 w 33"/>
                <a:gd name="T1" fmla="*/ 28 h 35"/>
                <a:gd name="T2" fmla="*/ 6 w 33"/>
                <a:gd name="T3" fmla="*/ 35 h 35"/>
                <a:gd name="T4" fmla="*/ 9 w 33"/>
                <a:gd name="T5" fmla="*/ 22 h 35"/>
                <a:gd name="T6" fmla="*/ 0 w 33"/>
                <a:gd name="T7" fmla="*/ 12 h 35"/>
                <a:gd name="T8" fmla="*/ 11 w 33"/>
                <a:gd name="T9" fmla="*/ 12 h 35"/>
                <a:gd name="T10" fmla="*/ 17 w 33"/>
                <a:gd name="T11" fmla="*/ 0 h 35"/>
                <a:gd name="T12" fmla="*/ 21 w 33"/>
                <a:gd name="T13" fmla="*/ 12 h 35"/>
                <a:gd name="T14" fmla="*/ 33 w 33"/>
                <a:gd name="T15" fmla="*/ 12 h 35"/>
                <a:gd name="T16" fmla="*/ 25 w 33"/>
                <a:gd name="T17" fmla="*/ 22 h 35"/>
                <a:gd name="T18" fmla="*/ 25 w 33"/>
                <a:gd name="T19" fmla="*/ 35 h 35"/>
                <a:gd name="T20" fmla="*/ 17 w 33"/>
                <a:gd name="T21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8"/>
                  </a:moveTo>
                  <a:lnTo>
                    <a:pt x="6" y="35"/>
                  </a:lnTo>
                  <a:lnTo>
                    <a:pt x="9" y="22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7" y="0"/>
                  </a:lnTo>
                  <a:lnTo>
                    <a:pt x="21" y="12"/>
                  </a:lnTo>
                  <a:lnTo>
                    <a:pt x="33" y="12"/>
                  </a:lnTo>
                  <a:lnTo>
                    <a:pt x="25" y="22"/>
                  </a:lnTo>
                  <a:lnTo>
                    <a:pt x="25" y="35"/>
                  </a:lnTo>
                  <a:lnTo>
                    <a:pt x="17" y="28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3" name="Freeform 134"/>
            <p:cNvSpPr>
              <a:spLocks/>
            </p:cNvSpPr>
            <p:nvPr/>
          </p:nvSpPr>
          <p:spPr bwMode="auto">
            <a:xfrm>
              <a:off x="5240955" y="5310570"/>
              <a:ext cx="37344" cy="39607"/>
            </a:xfrm>
            <a:custGeom>
              <a:avLst/>
              <a:gdLst>
                <a:gd name="T0" fmla="*/ 17 w 33"/>
                <a:gd name="T1" fmla="*/ 29 h 35"/>
                <a:gd name="T2" fmla="*/ 6 w 33"/>
                <a:gd name="T3" fmla="*/ 35 h 35"/>
                <a:gd name="T4" fmla="*/ 8 w 33"/>
                <a:gd name="T5" fmla="*/ 23 h 35"/>
                <a:gd name="T6" fmla="*/ 0 w 33"/>
                <a:gd name="T7" fmla="*/ 14 h 35"/>
                <a:gd name="T8" fmla="*/ 13 w 33"/>
                <a:gd name="T9" fmla="*/ 12 h 35"/>
                <a:gd name="T10" fmla="*/ 17 w 33"/>
                <a:gd name="T11" fmla="*/ 0 h 35"/>
                <a:gd name="T12" fmla="*/ 23 w 33"/>
                <a:gd name="T13" fmla="*/ 12 h 35"/>
                <a:gd name="T14" fmla="*/ 33 w 33"/>
                <a:gd name="T15" fmla="*/ 14 h 35"/>
                <a:gd name="T16" fmla="*/ 25 w 33"/>
                <a:gd name="T17" fmla="*/ 23 h 35"/>
                <a:gd name="T18" fmla="*/ 27 w 33"/>
                <a:gd name="T19" fmla="*/ 35 h 35"/>
                <a:gd name="T20" fmla="*/ 17 w 33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7" y="29"/>
                  </a:moveTo>
                  <a:lnTo>
                    <a:pt x="6" y="35"/>
                  </a:lnTo>
                  <a:lnTo>
                    <a:pt x="8" y="23"/>
                  </a:lnTo>
                  <a:lnTo>
                    <a:pt x="0" y="14"/>
                  </a:lnTo>
                  <a:lnTo>
                    <a:pt x="13" y="12"/>
                  </a:lnTo>
                  <a:lnTo>
                    <a:pt x="17" y="0"/>
                  </a:lnTo>
                  <a:lnTo>
                    <a:pt x="23" y="12"/>
                  </a:lnTo>
                  <a:lnTo>
                    <a:pt x="33" y="14"/>
                  </a:lnTo>
                  <a:lnTo>
                    <a:pt x="25" y="23"/>
                  </a:lnTo>
                  <a:lnTo>
                    <a:pt x="27" y="35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4" name="Freeform 135"/>
            <p:cNvSpPr>
              <a:spLocks/>
            </p:cNvSpPr>
            <p:nvPr/>
          </p:nvSpPr>
          <p:spPr bwMode="auto">
            <a:xfrm>
              <a:off x="5141371" y="5310570"/>
              <a:ext cx="37344" cy="39607"/>
            </a:xfrm>
            <a:custGeom>
              <a:avLst/>
              <a:gdLst>
                <a:gd name="T0" fmla="*/ 18 w 33"/>
                <a:gd name="T1" fmla="*/ 6 h 35"/>
                <a:gd name="T2" fmla="*/ 27 w 33"/>
                <a:gd name="T3" fmla="*/ 0 h 35"/>
                <a:gd name="T4" fmla="*/ 25 w 33"/>
                <a:gd name="T5" fmla="*/ 12 h 35"/>
                <a:gd name="T6" fmla="*/ 33 w 33"/>
                <a:gd name="T7" fmla="*/ 23 h 35"/>
                <a:gd name="T8" fmla="*/ 23 w 33"/>
                <a:gd name="T9" fmla="*/ 25 h 35"/>
                <a:gd name="T10" fmla="*/ 16 w 33"/>
                <a:gd name="T11" fmla="*/ 35 h 35"/>
                <a:gd name="T12" fmla="*/ 12 w 33"/>
                <a:gd name="T13" fmla="*/ 25 h 35"/>
                <a:gd name="T14" fmla="*/ 0 w 33"/>
                <a:gd name="T15" fmla="*/ 23 h 35"/>
                <a:gd name="T16" fmla="*/ 10 w 33"/>
                <a:gd name="T17" fmla="*/ 12 h 35"/>
                <a:gd name="T18" fmla="*/ 8 w 33"/>
                <a:gd name="T19" fmla="*/ 0 h 35"/>
                <a:gd name="T20" fmla="*/ 18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8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3" y="23"/>
                  </a:lnTo>
                  <a:lnTo>
                    <a:pt x="23" y="25"/>
                  </a:lnTo>
                  <a:lnTo>
                    <a:pt x="16" y="35"/>
                  </a:lnTo>
                  <a:lnTo>
                    <a:pt x="12" y="25"/>
                  </a:lnTo>
                  <a:lnTo>
                    <a:pt x="0" y="23"/>
                  </a:lnTo>
                  <a:lnTo>
                    <a:pt x="10" y="12"/>
                  </a:lnTo>
                  <a:lnTo>
                    <a:pt x="8" y="0"/>
                  </a:lnTo>
                  <a:lnTo>
                    <a:pt x="18" y="6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5" name="Freeform 136"/>
            <p:cNvSpPr>
              <a:spLocks/>
            </p:cNvSpPr>
            <p:nvPr/>
          </p:nvSpPr>
          <p:spPr bwMode="auto">
            <a:xfrm>
              <a:off x="5141371" y="5414680"/>
              <a:ext cx="20369" cy="19238"/>
            </a:xfrm>
            <a:custGeom>
              <a:avLst/>
              <a:gdLst>
                <a:gd name="T0" fmla="*/ 6 w 18"/>
                <a:gd name="T1" fmla="*/ 11 h 17"/>
                <a:gd name="T2" fmla="*/ 0 w 18"/>
                <a:gd name="T3" fmla="*/ 9 h 17"/>
                <a:gd name="T4" fmla="*/ 6 w 18"/>
                <a:gd name="T5" fmla="*/ 7 h 17"/>
                <a:gd name="T6" fmla="*/ 6 w 18"/>
                <a:gd name="T7" fmla="*/ 0 h 17"/>
                <a:gd name="T8" fmla="*/ 10 w 18"/>
                <a:gd name="T9" fmla="*/ 5 h 17"/>
                <a:gd name="T10" fmla="*/ 16 w 18"/>
                <a:gd name="T11" fmla="*/ 3 h 17"/>
                <a:gd name="T12" fmla="*/ 14 w 18"/>
                <a:gd name="T13" fmla="*/ 7 h 17"/>
                <a:gd name="T14" fmla="*/ 18 w 18"/>
                <a:gd name="T15" fmla="*/ 13 h 17"/>
                <a:gd name="T16" fmla="*/ 12 w 18"/>
                <a:gd name="T17" fmla="*/ 13 h 17"/>
                <a:gd name="T18" fmla="*/ 8 w 18"/>
                <a:gd name="T19" fmla="*/ 17 h 17"/>
                <a:gd name="T20" fmla="*/ 6 w 18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6" y="11"/>
                  </a:moveTo>
                  <a:lnTo>
                    <a:pt x="0" y="9"/>
                  </a:lnTo>
                  <a:lnTo>
                    <a:pt x="6" y="7"/>
                  </a:lnTo>
                  <a:lnTo>
                    <a:pt x="6" y="0"/>
                  </a:lnTo>
                  <a:lnTo>
                    <a:pt x="10" y="5"/>
                  </a:lnTo>
                  <a:lnTo>
                    <a:pt x="16" y="3"/>
                  </a:lnTo>
                  <a:lnTo>
                    <a:pt x="14" y="7"/>
                  </a:lnTo>
                  <a:lnTo>
                    <a:pt x="18" y="13"/>
                  </a:lnTo>
                  <a:lnTo>
                    <a:pt x="12" y="13"/>
                  </a:lnTo>
                  <a:lnTo>
                    <a:pt x="8" y="17"/>
                  </a:lnTo>
                  <a:lnTo>
                    <a:pt x="6" y="11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6" name="Freeform 137"/>
            <p:cNvSpPr>
              <a:spLocks/>
            </p:cNvSpPr>
            <p:nvPr/>
          </p:nvSpPr>
          <p:spPr bwMode="auto">
            <a:xfrm>
              <a:off x="5260193" y="5414680"/>
              <a:ext cx="20369" cy="19238"/>
            </a:xfrm>
            <a:custGeom>
              <a:avLst/>
              <a:gdLst>
                <a:gd name="T0" fmla="*/ 8 w 18"/>
                <a:gd name="T1" fmla="*/ 13 h 17"/>
                <a:gd name="T2" fmla="*/ 2 w 18"/>
                <a:gd name="T3" fmla="*/ 17 h 17"/>
                <a:gd name="T4" fmla="*/ 4 w 18"/>
                <a:gd name="T5" fmla="*/ 11 h 17"/>
                <a:gd name="T6" fmla="*/ 0 w 18"/>
                <a:gd name="T7" fmla="*/ 7 h 17"/>
                <a:gd name="T8" fmla="*/ 6 w 18"/>
                <a:gd name="T9" fmla="*/ 5 h 17"/>
                <a:gd name="T10" fmla="*/ 8 w 18"/>
                <a:gd name="T11" fmla="*/ 0 h 17"/>
                <a:gd name="T12" fmla="*/ 12 w 18"/>
                <a:gd name="T13" fmla="*/ 5 h 17"/>
                <a:gd name="T14" fmla="*/ 18 w 18"/>
                <a:gd name="T15" fmla="*/ 7 h 17"/>
                <a:gd name="T16" fmla="*/ 12 w 18"/>
                <a:gd name="T17" fmla="*/ 11 h 17"/>
                <a:gd name="T18" fmla="*/ 14 w 18"/>
                <a:gd name="T19" fmla="*/ 17 h 17"/>
                <a:gd name="T20" fmla="*/ 8 w 18"/>
                <a:gd name="T2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7">
                  <a:moveTo>
                    <a:pt x="8" y="13"/>
                  </a:moveTo>
                  <a:lnTo>
                    <a:pt x="2" y="17"/>
                  </a:lnTo>
                  <a:lnTo>
                    <a:pt x="4" y="11"/>
                  </a:lnTo>
                  <a:lnTo>
                    <a:pt x="0" y="7"/>
                  </a:lnTo>
                  <a:lnTo>
                    <a:pt x="6" y="5"/>
                  </a:lnTo>
                  <a:lnTo>
                    <a:pt x="8" y="0"/>
                  </a:lnTo>
                  <a:lnTo>
                    <a:pt x="12" y="5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14" y="17"/>
                  </a:lnTo>
                  <a:lnTo>
                    <a:pt x="8" y="13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7" name="Freeform 138"/>
            <p:cNvSpPr>
              <a:spLocks/>
            </p:cNvSpPr>
            <p:nvPr/>
          </p:nvSpPr>
          <p:spPr bwMode="auto">
            <a:xfrm>
              <a:off x="5240955" y="5493894"/>
              <a:ext cx="70161" cy="65635"/>
            </a:xfrm>
            <a:custGeom>
              <a:avLst/>
              <a:gdLst>
                <a:gd name="T0" fmla="*/ 7 w 30"/>
                <a:gd name="T1" fmla="*/ 4 h 28"/>
                <a:gd name="T2" fmla="*/ 30 w 30"/>
                <a:gd name="T3" fmla="*/ 28 h 28"/>
                <a:gd name="T4" fmla="*/ 4 w 30"/>
                <a:gd name="T5" fmla="*/ 7 h 28"/>
                <a:gd name="T6" fmla="*/ 0 w 30"/>
                <a:gd name="T7" fmla="*/ 1 h 28"/>
                <a:gd name="T8" fmla="*/ 7 w 30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4"/>
                  </a:moveTo>
                  <a:cubicBezTo>
                    <a:pt x="10" y="7"/>
                    <a:pt x="30" y="28"/>
                    <a:pt x="30" y="28"/>
                  </a:cubicBezTo>
                  <a:cubicBezTo>
                    <a:pt x="30" y="28"/>
                    <a:pt x="7" y="9"/>
                    <a:pt x="4" y="7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4" y="2"/>
                    <a:pt x="7" y="4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8" name="Freeform 139"/>
            <p:cNvSpPr>
              <a:spLocks/>
            </p:cNvSpPr>
            <p:nvPr/>
          </p:nvSpPr>
          <p:spPr bwMode="auto">
            <a:xfrm>
              <a:off x="5108554" y="5493894"/>
              <a:ext cx="72424" cy="65635"/>
            </a:xfrm>
            <a:custGeom>
              <a:avLst/>
              <a:gdLst>
                <a:gd name="T0" fmla="*/ 27 w 31"/>
                <a:gd name="T1" fmla="*/ 7 h 28"/>
                <a:gd name="T2" fmla="*/ 0 w 31"/>
                <a:gd name="T3" fmla="*/ 28 h 28"/>
                <a:gd name="T4" fmla="*/ 24 w 31"/>
                <a:gd name="T5" fmla="*/ 4 h 28"/>
                <a:gd name="T6" fmla="*/ 30 w 31"/>
                <a:gd name="T7" fmla="*/ 1 h 28"/>
                <a:gd name="T8" fmla="*/ 27 w 31"/>
                <a:gd name="T9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7" y="7"/>
                  </a:moveTo>
                  <a:cubicBezTo>
                    <a:pt x="24" y="9"/>
                    <a:pt x="0" y="28"/>
                    <a:pt x="0" y="28"/>
                  </a:cubicBezTo>
                  <a:cubicBezTo>
                    <a:pt x="0" y="28"/>
                    <a:pt x="21" y="7"/>
                    <a:pt x="24" y="4"/>
                  </a:cubicBezTo>
                  <a:cubicBezTo>
                    <a:pt x="27" y="2"/>
                    <a:pt x="29" y="0"/>
                    <a:pt x="30" y="1"/>
                  </a:cubicBezTo>
                  <a:cubicBezTo>
                    <a:pt x="31" y="2"/>
                    <a:pt x="30" y="4"/>
                    <a:pt x="27" y="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9" name="Freeform 140"/>
            <p:cNvSpPr>
              <a:spLocks/>
            </p:cNvSpPr>
            <p:nvPr/>
          </p:nvSpPr>
          <p:spPr bwMode="auto">
            <a:xfrm>
              <a:off x="5227376" y="5517659"/>
              <a:ext cx="20369" cy="18106"/>
            </a:xfrm>
            <a:custGeom>
              <a:avLst/>
              <a:gdLst>
                <a:gd name="T0" fmla="*/ 14 w 18"/>
                <a:gd name="T1" fmla="*/ 8 h 16"/>
                <a:gd name="T2" fmla="*/ 18 w 18"/>
                <a:gd name="T3" fmla="*/ 14 h 16"/>
                <a:gd name="T4" fmla="*/ 12 w 18"/>
                <a:gd name="T5" fmla="*/ 12 h 16"/>
                <a:gd name="T6" fmla="*/ 8 w 18"/>
                <a:gd name="T7" fmla="*/ 16 h 16"/>
                <a:gd name="T8" fmla="*/ 6 w 18"/>
                <a:gd name="T9" fmla="*/ 12 h 16"/>
                <a:gd name="T10" fmla="*/ 0 w 18"/>
                <a:gd name="T11" fmla="*/ 8 h 16"/>
                <a:gd name="T12" fmla="*/ 6 w 18"/>
                <a:gd name="T13" fmla="*/ 6 h 16"/>
                <a:gd name="T14" fmla="*/ 6 w 18"/>
                <a:gd name="T15" fmla="*/ 0 h 16"/>
                <a:gd name="T16" fmla="*/ 12 w 18"/>
                <a:gd name="T17" fmla="*/ 4 h 16"/>
                <a:gd name="T18" fmla="*/ 18 w 18"/>
                <a:gd name="T19" fmla="*/ 4 h 16"/>
                <a:gd name="T20" fmla="*/ 1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4" y="8"/>
                  </a:moveTo>
                  <a:lnTo>
                    <a:pt x="18" y="14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8"/>
                  </a:lnTo>
                  <a:lnTo>
                    <a:pt x="6" y="6"/>
                  </a:lnTo>
                  <a:lnTo>
                    <a:pt x="6" y="0"/>
                  </a:lnTo>
                  <a:lnTo>
                    <a:pt x="12" y="4"/>
                  </a:lnTo>
                  <a:lnTo>
                    <a:pt x="18" y="4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0" name="Freeform 141"/>
            <p:cNvSpPr>
              <a:spLocks/>
            </p:cNvSpPr>
            <p:nvPr/>
          </p:nvSpPr>
          <p:spPr bwMode="auto">
            <a:xfrm>
              <a:off x="5174189" y="5517659"/>
              <a:ext cx="20369" cy="18106"/>
            </a:xfrm>
            <a:custGeom>
              <a:avLst/>
              <a:gdLst>
                <a:gd name="T0" fmla="*/ 4 w 18"/>
                <a:gd name="T1" fmla="*/ 8 h 16"/>
                <a:gd name="T2" fmla="*/ 0 w 18"/>
                <a:gd name="T3" fmla="*/ 4 h 16"/>
                <a:gd name="T4" fmla="*/ 6 w 18"/>
                <a:gd name="T5" fmla="*/ 4 h 16"/>
                <a:gd name="T6" fmla="*/ 12 w 18"/>
                <a:gd name="T7" fmla="*/ 0 h 16"/>
                <a:gd name="T8" fmla="*/ 12 w 18"/>
                <a:gd name="T9" fmla="*/ 6 h 16"/>
                <a:gd name="T10" fmla="*/ 18 w 18"/>
                <a:gd name="T11" fmla="*/ 8 h 16"/>
                <a:gd name="T12" fmla="*/ 12 w 18"/>
                <a:gd name="T13" fmla="*/ 12 h 16"/>
                <a:gd name="T14" fmla="*/ 12 w 18"/>
                <a:gd name="T15" fmla="*/ 16 h 16"/>
                <a:gd name="T16" fmla="*/ 6 w 18"/>
                <a:gd name="T17" fmla="*/ 12 h 16"/>
                <a:gd name="T18" fmla="*/ 0 w 18"/>
                <a:gd name="T19" fmla="*/ 14 h 16"/>
                <a:gd name="T20" fmla="*/ 4 w 18"/>
                <a:gd name="T2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4" y="8"/>
                  </a:moveTo>
                  <a:lnTo>
                    <a:pt x="0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4" y="8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1" name="Freeform 142"/>
            <p:cNvSpPr>
              <a:spLocks/>
            </p:cNvSpPr>
            <p:nvPr/>
          </p:nvSpPr>
          <p:spPr bwMode="auto">
            <a:xfrm>
              <a:off x="5071210" y="5491631"/>
              <a:ext cx="39607" cy="35081"/>
            </a:xfrm>
            <a:custGeom>
              <a:avLst/>
              <a:gdLst>
                <a:gd name="T0" fmla="*/ 6 w 35"/>
                <a:gd name="T1" fmla="*/ 15 h 31"/>
                <a:gd name="T2" fmla="*/ 0 w 35"/>
                <a:gd name="T3" fmla="*/ 4 h 31"/>
                <a:gd name="T4" fmla="*/ 13 w 35"/>
                <a:gd name="T5" fmla="*/ 8 h 31"/>
                <a:gd name="T6" fmla="*/ 21 w 35"/>
                <a:gd name="T7" fmla="*/ 0 h 31"/>
                <a:gd name="T8" fmla="*/ 23 w 35"/>
                <a:gd name="T9" fmla="*/ 11 h 31"/>
                <a:gd name="T10" fmla="*/ 35 w 35"/>
                <a:gd name="T11" fmla="*/ 17 h 31"/>
                <a:gd name="T12" fmla="*/ 23 w 35"/>
                <a:gd name="T13" fmla="*/ 21 h 31"/>
                <a:gd name="T14" fmla="*/ 21 w 35"/>
                <a:gd name="T15" fmla="*/ 31 h 31"/>
                <a:gd name="T16" fmla="*/ 13 w 35"/>
                <a:gd name="T17" fmla="*/ 23 h 31"/>
                <a:gd name="T18" fmla="*/ 0 w 35"/>
                <a:gd name="T19" fmla="*/ 25 h 31"/>
                <a:gd name="T20" fmla="*/ 6 w 35"/>
                <a:gd name="T21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1">
                  <a:moveTo>
                    <a:pt x="6" y="15"/>
                  </a:moveTo>
                  <a:lnTo>
                    <a:pt x="0" y="4"/>
                  </a:lnTo>
                  <a:lnTo>
                    <a:pt x="13" y="8"/>
                  </a:lnTo>
                  <a:lnTo>
                    <a:pt x="21" y="0"/>
                  </a:lnTo>
                  <a:lnTo>
                    <a:pt x="23" y="11"/>
                  </a:lnTo>
                  <a:lnTo>
                    <a:pt x="35" y="17"/>
                  </a:lnTo>
                  <a:lnTo>
                    <a:pt x="23" y="21"/>
                  </a:lnTo>
                  <a:lnTo>
                    <a:pt x="21" y="31"/>
                  </a:lnTo>
                  <a:lnTo>
                    <a:pt x="13" y="23"/>
                  </a:lnTo>
                  <a:lnTo>
                    <a:pt x="0" y="25"/>
                  </a:lnTo>
                  <a:lnTo>
                    <a:pt x="6" y="15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2" name="Freeform 143"/>
            <p:cNvSpPr>
              <a:spLocks/>
            </p:cNvSpPr>
            <p:nvPr/>
          </p:nvSpPr>
          <p:spPr bwMode="auto">
            <a:xfrm>
              <a:off x="5313380" y="5489368"/>
              <a:ext cx="37344" cy="39607"/>
            </a:xfrm>
            <a:custGeom>
              <a:avLst/>
              <a:gdLst>
                <a:gd name="T0" fmla="*/ 16 w 33"/>
                <a:gd name="T1" fmla="*/ 6 h 35"/>
                <a:gd name="T2" fmla="*/ 27 w 33"/>
                <a:gd name="T3" fmla="*/ 0 h 35"/>
                <a:gd name="T4" fmla="*/ 25 w 33"/>
                <a:gd name="T5" fmla="*/ 13 h 35"/>
                <a:gd name="T6" fmla="*/ 33 w 33"/>
                <a:gd name="T7" fmla="*/ 23 h 35"/>
                <a:gd name="T8" fmla="*/ 20 w 33"/>
                <a:gd name="T9" fmla="*/ 23 h 35"/>
                <a:gd name="T10" fmla="*/ 16 w 33"/>
                <a:gd name="T11" fmla="*/ 35 h 35"/>
                <a:gd name="T12" fmla="*/ 10 w 33"/>
                <a:gd name="T13" fmla="*/ 23 h 35"/>
                <a:gd name="T14" fmla="*/ 0 w 33"/>
                <a:gd name="T15" fmla="*/ 23 h 35"/>
                <a:gd name="T16" fmla="*/ 8 w 33"/>
                <a:gd name="T17" fmla="*/ 13 h 35"/>
                <a:gd name="T18" fmla="*/ 6 w 33"/>
                <a:gd name="T19" fmla="*/ 0 h 35"/>
                <a:gd name="T20" fmla="*/ 16 w 33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5">
                  <a:moveTo>
                    <a:pt x="16" y="6"/>
                  </a:moveTo>
                  <a:lnTo>
                    <a:pt x="27" y="0"/>
                  </a:lnTo>
                  <a:lnTo>
                    <a:pt x="25" y="13"/>
                  </a:lnTo>
                  <a:lnTo>
                    <a:pt x="33" y="23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8" y="13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3" name="Freeform 144"/>
            <p:cNvSpPr>
              <a:spLocks/>
            </p:cNvSpPr>
            <p:nvPr/>
          </p:nvSpPr>
          <p:spPr bwMode="auto">
            <a:xfrm>
              <a:off x="5143635" y="5561792"/>
              <a:ext cx="35081" cy="39607"/>
            </a:xfrm>
            <a:custGeom>
              <a:avLst/>
              <a:gdLst>
                <a:gd name="T0" fmla="*/ 16 w 31"/>
                <a:gd name="T1" fmla="*/ 6 h 35"/>
                <a:gd name="T2" fmla="*/ 27 w 31"/>
                <a:gd name="T3" fmla="*/ 0 h 35"/>
                <a:gd name="T4" fmla="*/ 25 w 31"/>
                <a:gd name="T5" fmla="*/ 12 h 35"/>
                <a:gd name="T6" fmla="*/ 31 w 31"/>
                <a:gd name="T7" fmla="*/ 20 h 35"/>
                <a:gd name="T8" fmla="*/ 21 w 31"/>
                <a:gd name="T9" fmla="*/ 22 h 35"/>
                <a:gd name="T10" fmla="*/ 14 w 31"/>
                <a:gd name="T11" fmla="*/ 35 h 35"/>
                <a:gd name="T12" fmla="*/ 10 w 31"/>
                <a:gd name="T13" fmla="*/ 22 h 35"/>
                <a:gd name="T14" fmla="*/ 0 w 31"/>
                <a:gd name="T15" fmla="*/ 20 h 35"/>
                <a:gd name="T16" fmla="*/ 8 w 31"/>
                <a:gd name="T17" fmla="*/ 12 h 35"/>
                <a:gd name="T18" fmla="*/ 6 w 31"/>
                <a:gd name="T19" fmla="*/ 0 h 35"/>
                <a:gd name="T20" fmla="*/ 16 w 31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6" y="6"/>
                  </a:moveTo>
                  <a:lnTo>
                    <a:pt x="27" y="0"/>
                  </a:lnTo>
                  <a:lnTo>
                    <a:pt x="25" y="12"/>
                  </a:lnTo>
                  <a:lnTo>
                    <a:pt x="31" y="20"/>
                  </a:lnTo>
                  <a:lnTo>
                    <a:pt x="21" y="22"/>
                  </a:lnTo>
                  <a:lnTo>
                    <a:pt x="14" y="35"/>
                  </a:lnTo>
                  <a:lnTo>
                    <a:pt x="10" y="22"/>
                  </a:lnTo>
                  <a:lnTo>
                    <a:pt x="0" y="20"/>
                  </a:lnTo>
                  <a:lnTo>
                    <a:pt x="8" y="12"/>
                  </a:lnTo>
                  <a:lnTo>
                    <a:pt x="6" y="0"/>
                  </a:lnTo>
                  <a:lnTo>
                    <a:pt x="16" y="6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4" name="Freeform 145"/>
            <p:cNvSpPr>
              <a:spLocks/>
            </p:cNvSpPr>
            <p:nvPr/>
          </p:nvSpPr>
          <p:spPr bwMode="auto">
            <a:xfrm>
              <a:off x="5243218" y="5561792"/>
              <a:ext cx="35081" cy="39607"/>
            </a:xfrm>
            <a:custGeom>
              <a:avLst/>
              <a:gdLst>
                <a:gd name="T0" fmla="*/ 15 w 31"/>
                <a:gd name="T1" fmla="*/ 29 h 35"/>
                <a:gd name="T2" fmla="*/ 4 w 31"/>
                <a:gd name="T3" fmla="*/ 35 h 35"/>
                <a:gd name="T4" fmla="*/ 6 w 31"/>
                <a:gd name="T5" fmla="*/ 22 h 35"/>
                <a:gd name="T6" fmla="*/ 0 w 31"/>
                <a:gd name="T7" fmla="*/ 12 h 35"/>
                <a:gd name="T8" fmla="*/ 11 w 31"/>
                <a:gd name="T9" fmla="*/ 10 h 35"/>
                <a:gd name="T10" fmla="*/ 17 w 31"/>
                <a:gd name="T11" fmla="*/ 0 h 35"/>
                <a:gd name="T12" fmla="*/ 21 w 31"/>
                <a:gd name="T13" fmla="*/ 10 h 35"/>
                <a:gd name="T14" fmla="*/ 31 w 31"/>
                <a:gd name="T15" fmla="*/ 12 h 35"/>
                <a:gd name="T16" fmla="*/ 23 w 31"/>
                <a:gd name="T17" fmla="*/ 22 h 35"/>
                <a:gd name="T18" fmla="*/ 25 w 31"/>
                <a:gd name="T19" fmla="*/ 35 h 35"/>
                <a:gd name="T20" fmla="*/ 15 w 31"/>
                <a:gd name="T2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5">
                  <a:moveTo>
                    <a:pt x="15" y="29"/>
                  </a:moveTo>
                  <a:lnTo>
                    <a:pt x="4" y="35"/>
                  </a:lnTo>
                  <a:lnTo>
                    <a:pt x="6" y="22"/>
                  </a:lnTo>
                  <a:lnTo>
                    <a:pt x="0" y="12"/>
                  </a:lnTo>
                  <a:lnTo>
                    <a:pt x="11" y="10"/>
                  </a:lnTo>
                  <a:lnTo>
                    <a:pt x="17" y="0"/>
                  </a:lnTo>
                  <a:lnTo>
                    <a:pt x="21" y="10"/>
                  </a:lnTo>
                  <a:lnTo>
                    <a:pt x="31" y="12"/>
                  </a:lnTo>
                  <a:lnTo>
                    <a:pt x="23" y="22"/>
                  </a:lnTo>
                  <a:lnTo>
                    <a:pt x="25" y="35"/>
                  </a:lnTo>
                  <a:lnTo>
                    <a:pt x="15" y="29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5" name="Freeform 146"/>
            <p:cNvSpPr>
              <a:spLocks/>
            </p:cNvSpPr>
            <p:nvPr/>
          </p:nvSpPr>
          <p:spPr bwMode="auto">
            <a:xfrm>
              <a:off x="5257930" y="5478051"/>
              <a:ext cx="22633" cy="18106"/>
            </a:xfrm>
            <a:custGeom>
              <a:avLst/>
              <a:gdLst>
                <a:gd name="T0" fmla="*/ 14 w 20"/>
                <a:gd name="T1" fmla="*/ 6 h 16"/>
                <a:gd name="T2" fmla="*/ 20 w 20"/>
                <a:gd name="T3" fmla="*/ 8 h 16"/>
                <a:gd name="T4" fmla="*/ 14 w 20"/>
                <a:gd name="T5" fmla="*/ 10 h 16"/>
                <a:gd name="T6" fmla="*/ 14 w 20"/>
                <a:gd name="T7" fmla="*/ 16 h 16"/>
                <a:gd name="T8" fmla="*/ 8 w 20"/>
                <a:gd name="T9" fmla="*/ 12 h 16"/>
                <a:gd name="T10" fmla="*/ 2 w 20"/>
                <a:gd name="T11" fmla="*/ 14 h 16"/>
                <a:gd name="T12" fmla="*/ 4 w 20"/>
                <a:gd name="T13" fmla="*/ 10 h 16"/>
                <a:gd name="T14" fmla="*/ 0 w 20"/>
                <a:gd name="T15" fmla="*/ 4 h 16"/>
                <a:gd name="T16" fmla="*/ 8 w 20"/>
                <a:gd name="T17" fmla="*/ 4 h 16"/>
                <a:gd name="T18" fmla="*/ 12 w 20"/>
                <a:gd name="T19" fmla="*/ 0 h 16"/>
                <a:gd name="T20" fmla="*/ 14 w 20"/>
                <a:gd name="T21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6">
                  <a:moveTo>
                    <a:pt x="14" y="6"/>
                  </a:moveTo>
                  <a:lnTo>
                    <a:pt x="20" y="8"/>
                  </a:lnTo>
                  <a:lnTo>
                    <a:pt x="14" y="10"/>
                  </a:lnTo>
                  <a:lnTo>
                    <a:pt x="14" y="16"/>
                  </a:lnTo>
                  <a:lnTo>
                    <a:pt x="8" y="12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0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6" name="Freeform 147"/>
            <p:cNvSpPr>
              <a:spLocks/>
            </p:cNvSpPr>
            <p:nvPr/>
          </p:nvSpPr>
          <p:spPr bwMode="auto">
            <a:xfrm>
              <a:off x="5141371" y="5478051"/>
              <a:ext cx="20369" cy="18106"/>
            </a:xfrm>
            <a:custGeom>
              <a:avLst/>
              <a:gdLst>
                <a:gd name="T0" fmla="*/ 10 w 18"/>
                <a:gd name="T1" fmla="*/ 4 h 16"/>
                <a:gd name="T2" fmla="*/ 16 w 18"/>
                <a:gd name="T3" fmla="*/ 0 h 16"/>
                <a:gd name="T4" fmla="*/ 14 w 18"/>
                <a:gd name="T5" fmla="*/ 6 h 16"/>
                <a:gd name="T6" fmla="*/ 18 w 18"/>
                <a:gd name="T7" fmla="*/ 10 h 16"/>
                <a:gd name="T8" fmla="*/ 12 w 18"/>
                <a:gd name="T9" fmla="*/ 12 h 16"/>
                <a:gd name="T10" fmla="*/ 8 w 18"/>
                <a:gd name="T11" fmla="*/ 16 h 16"/>
                <a:gd name="T12" fmla="*/ 6 w 18"/>
                <a:gd name="T13" fmla="*/ 12 h 16"/>
                <a:gd name="T14" fmla="*/ 0 w 18"/>
                <a:gd name="T15" fmla="*/ 10 h 16"/>
                <a:gd name="T16" fmla="*/ 4 w 18"/>
                <a:gd name="T17" fmla="*/ 6 h 16"/>
                <a:gd name="T18" fmla="*/ 4 w 18"/>
                <a:gd name="T19" fmla="*/ 0 h 16"/>
                <a:gd name="T20" fmla="*/ 10 w 18"/>
                <a:gd name="T2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10" y="4"/>
                  </a:moveTo>
                  <a:lnTo>
                    <a:pt x="16" y="0"/>
                  </a:lnTo>
                  <a:lnTo>
                    <a:pt x="14" y="6"/>
                  </a:lnTo>
                  <a:lnTo>
                    <a:pt x="18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6"/>
                  </a:lnTo>
                  <a:lnTo>
                    <a:pt x="4" y="0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7" name="Oval 148"/>
            <p:cNvSpPr>
              <a:spLocks noChangeArrowheads="1"/>
            </p:cNvSpPr>
            <p:nvPr/>
          </p:nvSpPr>
          <p:spPr bwMode="auto">
            <a:xfrm>
              <a:off x="5187768" y="5433918"/>
              <a:ext cx="46397" cy="44134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8" name="Oval 149"/>
            <p:cNvSpPr>
              <a:spLocks noChangeArrowheads="1"/>
            </p:cNvSpPr>
            <p:nvPr/>
          </p:nvSpPr>
          <p:spPr bwMode="auto">
            <a:xfrm>
              <a:off x="5203611" y="5268699"/>
              <a:ext cx="12448" cy="11316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9" name="Oval 150"/>
            <p:cNvSpPr>
              <a:spLocks noChangeArrowheads="1"/>
            </p:cNvSpPr>
            <p:nvPr/>
          </p:nvSpPr>
          <p:spPr bwMode="auto">
            <a:xfrm>
              <a:off x="5203611" y="5630822"/>
              <a:ext cx="12448" cy="12448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0" name="Oval 151"/>
            <p:cNvSpPr>
              <a:spLocks noChangeArrowheads="1"/>
            </p:cNvSpPr>
            <p:nvPr/>
          </p:nvSpPr>
          <p:spPr bwMode="auto">
            <a:xfrm>
              <a:off x="5320169" y="5334334"/>
              <a:ext cx="11316" cy="11316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1" name="Oval 152"/>
            <p:cNvSpPr>
              <a:spLocks noChangeArrowheads="1"/>
            </p:cNvSpPr>
            <p:nvPr/>
          </p:nvSpPr>
          <p:spPr bwMode="auto">
            <a:xfrm>
              <a:off x="5380146" y="5449761"/>
              <a:ext cx="12448" cy="12448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2" name="Oval 153"/>
            <p:cNvSpPr>
              <a:spLocks noChangeArrowheads="1"/>
            </p:cNvSpPr>
            <p:nvPr/>
          </p:nvSpPr>
          <p:spPr bwMode="auto">
            <a:xfrm>
              <a:off x="5027077" y="5449761"/>
              <a:ext cx="12448" cy="12448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3" name="Oval 154"/>
            <p:cNvSpPr>
              <a:spLocks noChangeArrowheads="1"/>
            </p:cNvSpPr>
            <p:nvPr/>
          </p:nvSpPr>
          <p:spPr bwMode="auto">
            <a:xfrm>
              <a:off x="5090448" y="5334334"/>
              <a:ext cx="11316" cy="11316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4" name="Oval 155"/>
            <p:cNvSpPr>
              <a:spLocks noChangeArrowheads="1"/>
            </p:cNvSpPr>
            <p:nvPr/>
          </p:nvSpPr>
          <p:spPr bwMode="auto">
            <a:xfrm>
              <a:off x="5320169" y="5566319"/>
              <a:ext cx="11316" cy="11316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5" name="Oval 156"/>
            <p:cNvSpPr>
              <a:spLocks noChangeArrowheads="1"/>
            </p:cNvSpPr>
            <p:nvPr/>
          </p:nvSpPr>
          <p:spPr bwMode="auto">
            <a:xfrm>
              <a:off x="5090448" y="5566319"/>
              <a:ext cx="11316" cy="11316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66" name="Rectangle 1065"/>
          <p:cNvSpPr/>
          <p:nvPr/>
        </p:nvSpPr>
        <p:spPr>
          <a:xfrm>
            <a:off x="403698" y="-1908841"/>
            <a:ext cx="11384604" cy="813010"/>
          </a:xfrm>
          <a:prstGeom prst="rect">
            <a:avLst/>
          </a:prstGeom>
          <a:solidFill>
            <a:srgbClr val="FB3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Top message is editable! Just click and type</a:t>
            </a:r>
          </a:p>
        </p:txBody>
      </p:sp>
      <p:pic>
        <p:nvPicPr>
          <p:cNvPr id="7" name="Akashic_Records_-_Dance_of_The_Sugarplum_Fai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4557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00868" y="1044610"/>
            <a:ext cx="406400" cy="406400"/>
          </a:xfrm>
          <a:prstGeom prst="rect">
            <a:avLst/>
          </a:prstGeom>
        </p:spPr>
      </p:pic>
      <p:pic>
        <p:nvPicPr>
          <p:cNvPr id="964" name="Picture 963"/>
          <p:cNvPicPr>
            <a:picLocks noChangeAspect="1"/>
          </p:cNvPicPr>
          <p:nvPr/>
        </p:nvPicPr>
        <p:blipFill rotWithShape="1">
          <a:blip r:embed="rId9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8885" y="1451010"/>
            <a:ext cx="4105072" cy="54069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592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500" fill="hold"/>
                                        <p:tgtEl>
                                          <p:spTgt spid="8"/>
                                        </p:tgtEl>
                                      </p:cBhvr>
                                      <p:by x="92000" y="92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96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96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-1.08634 L 0 -1.10556 " pathEditMode="relative" rAng="0" ptsTypes="AA">
                                      <p:cBhvr>
                                        <p:cTn id="23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45" presetClass="entr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5000" decel="2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0091 -1.48148E-6 C 0.00821 0.02593 0.02982 0.07431 0.02683 0.09699 C 0.02448 0.14259 -0.10469 0.11759 -0.03216 0.23912 C -0.02956 0.27523 0.07539 0.3088 -0.00703 0.38218 " pathEditMode="relative" rAng="0" ptsTypes="AAAA">
                                      <p:cBhvr>
                                        <p:cTn id="34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" y="1909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ccel="55000" decel="2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36" dur="275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5" presetClass="entr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5000" decel="2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875E-6 5.55112E-17 C 0.01615 0.02755 0.05456 0.0794 0.04922 0.10347 C 0.04505 0.15231 -0.18411 0.12569 -0.05547 0.25556 C -0.05078 0.29421 0.13542 0.33009 -0.01081 0.40856 " pathEditMode="relative" rAng="0" ptsTypes="AAAA">
                                      <p:cBhvr>
                                        <p:cTn id="43" dur="2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3" y="2041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repeatCount="indefinite" accel="55000" decel="2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Scale>
                                      <p:cBhvr>
                                        <p:cTn id="45" dur="2750" fill="hold"/>
                                        <p:tgtEl>
                                          <p:spTgt spid="45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45" presetClass="entr" presetSubtype="0" repeatCount="indefinite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5000" decel="2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3 1.85185E-6 C 0.00898 0.0243 -0.05235 0.05694 -0.05521 0.08125 C -0.01393 0.16666 0.0319 0.08935 0.03672 0.16227 C 0.03984 0.21204 0.07643 0.30879 -0.00625 0.38217 " pathEditMode="relative" rAng="0" ptsTypes="AAAA">
                                      <p:cBhvr>
                                        <p:cTn id="52" dur="2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" y="1909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indefinite" accel="55000" decel="2000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4" dur="275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45" presetClass="entr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accel="55000" decel="2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91 1.48148E-6 C 0.01628 0.04491 0.04154 0.03217 0.05768 0.13657 C -0.03346 0.2919 0.12878 0.34653 0.04648 0.42014 " pathEditMode="relative" rAng="0" ptsTypes="AAA">
                                      <p:cBhvr>
                                        <p:cTn id="61" dur="2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2099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" presetClass="emph" presetSubtype="0" repeatCount="indefinite" accel="55000" decel="2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3" dur="2750" fill="hold"/>
                                        <p:tgtEl>
                                          <p:spTgt spid="55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45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accel="55000" decel="2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00013 -1.11111E-6 C -0.00664 0.03495 0.03268 0.01134 0.03177 0.05787 C -0.0944 0.18542 0.14453 0.27361 0.06198 0.32662 " pathEditMode="relative" rAng="0" ptsTypes="AAA">
                                      <p:cBhvr>
                                        <p:cTn id="70" dur="2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1631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ccel="55000" decel="20000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72" dur="2750" fill="hold"/>
                                        <p:tgtEl>
                                          <p:spTgt spid="123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5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accel="55000" decel="2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013 -3.33333E-6 C -0.00664 0.04422 -0.06627 0.00857 -0.00729 0.09167 C 0.03008 0.11459 0.14453 0.34723 0.06198 0.41412 " pathEditMode="relative" rAng="0" ptsTypes="AAA">
                                      <p:cBhvr>
                                        <p:cTn id="79" dur="2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" y="2069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6" presetClass="emph" presetSubtype="0" repeatCount="indefinite" accel="55000" decel="2000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1" dur="2750" fill="hold"/>
                                        <p:tgtEl>
                                          <p:spTgt spid="124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45" presetClass="entr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accel="55000" decel="2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45833E-6 -3.33333E-6 C 0.01615 0.03195 0.05456 0.0926 0.04922 0.12061 C 0.04505 0.17778 -0.18411 0.14676 -0.05547 0.29861 C -0.05078 0.34375 0.13542 0.38565 -0.01081 0.47755 " pathEditMode="relative" rAng="0" ptsTypes="AAAA">
                                      <p:cBhvr>
                                        <p:cTn id="88" dur="2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3" y="23866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ccel="55000" decel="2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0" dur="2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45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75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75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75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5000" decel="2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013 4.81481E-6 C -0.00664 0.04907 0.03268 0.0162 0.03177 0.08078 C -0.0944 0.25856 0.14453 0.38194 0.06198 0.45532 " pathEditMode="relative" rAng="0" ptsTypes="AAA">
                                      <p:cBhvr>
                                        <p:cTn id="97" dur="275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22755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6" presetClass="emph" presetSubtype="0" repeatCount="indefinite" accel="55000" decel="2000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99" dur="2750" fill="hold"/>
                                        <p:tgtEl>
                                          <p:spTgt spid="542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45" presetClass="entr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75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75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75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5000" decel="2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0091 3.33333E-6 C 0.00821 0.02106 0.02982 0.06041 0.02683 0.07893 C 0.02448 0.1162 -0.10468 0.09583 -0.03216 0.1949 C -0.02955 0.2243 0.0754 0.25092 -0.00703 0.31157 " pathEditMode="relative" rAng="0" ptsTypes="AAAA">
                                      <p:cBhvr>
                                        <p:cTn id="106" dur="275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" y="1557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" presetClass="emph" presetSubtype="0" repeatCount="indefinite" accel="55000" decel="2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108" dur="2750" fill="hold"/>
                                        <p:tgtEl>
                                          <p:spTgt spid="700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45" presetClass="entr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750"/>
                                        <p:tgtEl>
                                          <p:spTgt spid="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750" fill="hold"/>
                                        <p:tgtEl>
                                          <p:spTgt spid="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750" fill="hold"/>
                                        <p:tgtEl>
                                          <p:spTgt spid="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5000" decel="2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375E-6 1.85185E-6 C 0.00534 0.02014 0.0181 0.0581 0.01628 0.07592 C 0.01498 0.1118 -0.06106 0.09213 -0.01835 0.1875 C -0.01692 0.21597 0.04493 0.24236 -0.00364 0.3 " pathEditMode="relative" rAng="0" ptsTypes="AAAA">
                                      <p:cBhvr>
                                        <p:cTn id="115" dur="2750" fill="hold"/>
                                        <p:tgtEl>
                                          <p:spTgt spid="9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150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6" presetClass="emph" presetSubtype="0" repeatCount="indefinite" accel="55000" decel="2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17" dur="2750" fill="hold"/>
                                        <p:tgtEl>
                                          <p:spTgt spid="989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45" presetClass="entr" presetSubtype="0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75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750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750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accel="55000" decel="2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00013 0 C -0.00664 0.04907 0.03268 0.0162 0.03177 0.08079 C -0.0944 0.25856 0.14453 0.38194 0.06198 0.45532 " pathEditMode="relative" rAng="0" ptsTypes="AAA">
                                      <p:cBhvr>
                                        <p:cTn id="124" dur="2750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22755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" presetClass="emph" presetSubtype="0" repeatCount="indefinite" accel="55000" decel="20000" fill="hold" grpId="2" nodeType="withEffect">
                                  <p:stCondLst>
                                    <p:cond delay="4750"/>
                                  </p:stCondLst>
                                  <p:childTnLst>
                                    <p:animScale>
                                      <p:cBhvr>
                                        <p:cTn id="126" dur="2750" fill="hold"/>
                                        <p:tgtEl>
                                          <p:spTgt spid="1023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45" presetClass="entr" presetSubtype="0" repeatCount="indefinite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75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75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75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accel="55000" decel="2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70833E-6 1.11111E-6 C 0.0112 0.02755 0.03789 0.0794 0.03412 0.10347 C 0.03125 0.15231 -0.12773 0.12569 -0.03854 0.25555 C -0.03528 0.29421 0.09401 0.33009 -0.00755 0.40856 " pathEditMode="relative" rAng="0" ptsTypes="AAAA">
                                      <p:cBhvr>
                                        <p:cTn id="133" dur="275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" y="20417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6" presetClass="emph" presetSubtype="0" repeatCount="indefinite" accel="55000" decel="2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35" dur="2750" fill="hold"/>
                                        <p:tgtEl>
                                          <p:spTgt spid="1024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45" presetClass="entr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7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accel="55000" decel="2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92 -2.96296E-6 C 0.0082 0.02107 0.02981 0.06042 0.02682 0.07894 C 0.02447 0.11621 -0.10469 0.09584 -0.03217 0.19491 C -0.02956 0.22431 0.07539 0.25093 -0.00704 0.31158 " pathEditMode="relative" rAng="0" ptsTypes="AAAA">
                                      <p:cBhvr>
                                        <p:cTn id="142" dur="2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" y="15579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6" presetClass="emph" presetSubtype="0" repeatCount="indefinite" accel="55000" decel="2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Scale>
                                      <p:cBhvr>
                                        <p:cTn id="144" dur="275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4" presetClass="path" presetSubtype="0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29167E-6 0.10556 L 2.29167E-6 -1.11111E-6 " pathEditMode="relative" rAng="0" ptsTypes="AA">
                                      <p:cBhvr>
                                        <p:cTn id="1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  <p:bldP spid="6" grpId="1"/>
      <p:bldP spid="2" grpId="0" animBg="1"/>
      <p:bldP spid="2" grpId="1" animBg="1"/>
      <p:bldP spid="2" grpId="2" animBg="1"/>
      <p:bldP spid="2" grpId="3" animBg="1"/>
      <p:bldP spid="54" grpId="0" animBg="1"/>
      <p:bldP spid="54" grpId="1" animBg="1"/>
      <p:bldP spid="54" grpId="3" animBg="1"/>
      <p:bldP spid="123" grpId="0" animBg="1"/>
      <p:bldP spid="123" grpId="1" animBg="1"/>
      <p:bldP spid="123" grpId="3" animBg="1"/>
      <p:bldP spid="124" grpId="0" animBg="1"/>
      <p:bldP spid="124" grpId="1" animBg="1"/>
      <p:bldP spid="124" grpId="3" animBg="1"/>
      <p:bldP spid="542" grpId="0" animBg="1"/>
      <p:bldP spid="542" grpId="1" animBg="1"/>
      <p:bldP spid="542" grpId="3" animBg="1"/>
      <p:bldP spid="1023" grpId="0" animBg="1"/>
      <p:bldP spid="1023" grpId="1" animBg="1"/>
      <p:bldP spid="1023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87</Words>
  <Application>Microsoft Office PowerPoint</Application>
  <PresentationFormat>Widescreen</PresentationFormat>
  <Paragraphs>7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Freestyle Script</vt:lpstr>
      <vt:lpstr>Segoe UI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elizabeth.stodolski@brightcarbon.com</dc:creator>
  <cp:lastModifiedBy>Karl Parry</cp:lastModifiedBy>
  <cp:revision>35</cp:revision>
  <dcterms:created xsi:type="dcterms:W3CDTF">2016-11-08T15:44:00Z</dcterms:created>
  <dcterms:modified xsi:type="dcterms:W3CDTF">2016-11-29T15:54:52Z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02A49CA2-DF76-467E-AB31-B201DD759C94</vt:lpwstr>
  </property>
  <property fmtid="{D5CDD505-2E9C-101B-9397-08002B2CF9AE}" pid="3" name="ArticulatePath">
    <vt:lpwstr>Snow Globe Christmas Card</vt:lpwstr>
  </property>
</Properties>
</file>