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 showGuides="1">
      <p:cViewPr>
        <p:scale>
          <a:sx n="50" d="100"/>
          <a:sy n="50" d="100"/>
        </p:scale>
        <p:origin x="-2472" y="-18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264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37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93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679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360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27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216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904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42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26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B301964-3BA6-468C-B3C9-BF9D36B8BD15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3BCF05-C58E-402B-83D3-C0D6EEA98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179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6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-18306"/>
            <a:ext cx="9144000" cy="51435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chemeClr val="accent6">
                  <a:lumMod val="50000"/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-1512676" y="1802931"/>
            <a:ext cx="432048" cy="936104"/>
            <a:chOff x="611560" y="483518"/>
            <a:chExt cx="432048" cy="936104"/>
          </a:xfrm>
        </p:grpSpPr>
        <p:sp>
          <p:nvSpPr>
            <p:cNvPr id="9" name="Isosceles Triangle 8"/>
            <p:cNvSpPr/>
            <p:nvPr/>
          </p:nvSpPr>
          <p:spPr>
            <a:xfrm>
              <a:off x="611560" y="483518"/>
              <a:ext cx="432048" cy="93610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827584" y="483518"/>
              <a:ext cx="216024" cy="93610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917008" y="483518"/>
            <a:ext cx="1309984" cy="1942506"/>
            <a:chOff x="3635896" y="267494"/>
            <a:chExt cx="1872208" cy="2776198"/>
          </a:xfrm>
        </p:grpSpPr>
        <p:grpSp>
          <p:nvGrpSpPr>
            <p:cNvPr id="12" name="Group 11"/>
            <p:cNvGrpSpPr/>
            <p:nvPr/>
          </p:nvGrpSpPr>
          <p:grpSpPr>
            <a:xfrm>
              <a:off x="4355976" y="267494"/>
              <a:ext cx="432048" cy="1105516"/>
              <a:chOff x="611560" y="483518"/>
              <a:chExt cx="432048" cy="936104"/>
            </a:xfrm>
          </p:grpSpPr>
          <p:sp>
            <p:nvSpPr>
              <p:cNvPr id="22" name="Isosceles Triangle 21"/>
              <p:cNvSpPr/>
              <p:nvPr/>
            </p:nvSpPr>
            <p:spPr>
              <a:xfrm>
                <a:off x="611560" y="483518"/>
                <a:ext cx="432048" cy="936104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Isosceles Triangle 22"/>
              <p:cNvSpPr/>
              <p:nvPr/>
            </p:nvSpPr>
            <p:spPr>
              <a:xfrm>
                <a:off x="827584" y="483518"/>
                <a:ext cx="216024" cy="936104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 rot="10800000" flipH="1">
              <a:off x="4357337" y="1373009"/>
              <a:ext cx="432048" cy="1670683"/>
              <a:chOff x="611560" y="483518"/>
              <a:chExt cx="432048" cy="936104"/>
            </a:xfrm>
          </p:grpSpPr>
          <p:sp>
            <p:nvSpPr>
              <p:cNvPr id="20" name="Isosceles Triangle 19"/>
              <p:cNvSpPr/>
              <p:nvPr/>
            </p:nvSpPr>
            <p:spPr>
              <a:xfrm>
                <a:off x="611560" y="483518"/>
                <a:ext cx="432048" cy="936104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Isosceles Triangle 20"/>
              <p:cNvSpPr/>
              <p:nvPr/>
            </p:nvSpPr>
            <p:spPr>
              <a:xfrm>
                <a:off x="827584" y="483518"/>
                <a:ext cx="216024" cy="936104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 rot="5400000">
              <a:off x="4845177" y="926108"/>
              <a:ext cx="388297" cy="937557"/>
              <a:chOff x="655312" y="483518"/>
              <a:chExt cx="388297" cy="937557"/>
            </a:xfrm>
          </p:grpSpPr>
          <p:sp>
            <p:nvSpPr>
              <p:cNvPr id="18" name="Isosceles Triangle 24"/>
              <p:cNvSpPr/>
              <p:nvPr/>
            </p:nvSpPr>
            <p:spPr>
              <a:xfrm>
                <a:off x="655312" y="483519"/>
                <a:ext cx="388297" cy="937556"/>
              </a:xfrm>
              <a:custGeom>
                <a:avLst/>
                <a:gdLst>
                  <a:gd name="connsiteX0" fmla="*/ 0 w 432048"/>
                  <a:gd name="connsiteY0" fmla="*/ 936104 h 936104"/>
                  <a:gd name="connsiteX1" fmla="*/ 216024 w 432048"/>
                  <a:gd name="connsiteY1" fmla="*/ 0 h 936104"/>
                  <a:gd name="connsiteX2" fmla="*/ 432048 w 432048"/>
                  <a:gd name="connsiteY2" fmla="*/ 936104 h 936104"/>
                  <a:gd name="connsiteX3" fmla="*/ 0 w 432048"/>
                  <a:gd name="connsiteY3" fmla="*/ 936104 h 936104"/>
                  <a:gd name="connsiteX0" fmla="*/ 0 w 432048"/>
                  <a:gd name="connsiteY0" fmla="*/ 936104 h 937556"/>
                  <a:gd name="connsiteX1" fmla="*/ 216024 w 432048"/>
                  <a:gd name="connsiteY1" fmla="*/ 0 h 937556"/>
                  <a:gd name="connsiteX2" fmla="*/ 432048 w 432048"/>
                  <a:gd name="connsiteY2" fmla="*/ 936104 h 937556"/>
                  <a:gd name="connsiteX3" fmla="*/ 205452 w 432048"/>
                  <a:gd name="connsiteY3" fmla="*/ 937556 h 937556"/>
                  <a:gd name="connsiteX4" fmla="*/ 0 w 432048"/>
                  <a:gd name="connsiteY4" fmla="*/ 936104 h 937556"/>
                  <a:gd name="connsiteX0" fmla="*/ 0 w 388297"/>
                  <a:gd name="connsiteY0" fmla="*/ 752349 h 937556"/>
                  <a:gd name="connsiteX1" fmla="*/ 172273 w 388297"/>
                  <a:gd name="connsiteY1" fmla="*/ 0 h 937556"/>
                  <a:gd name="connsiteX2" fmla="*/ 388297 w 388297"/>
                  <a:gd name="connsiteY2" fmla="*/ 936104 h 937556"/>
                  <a:gd name="connsiteX3" fmla="*/ 161701 w 388297"/>
                  <a:gd name="connsiteY3" fmla="*/ 937556 h 937556"/>
                  <a:gd name="connsiteX4" fmla="*/ 0 w 388297"/>
                  <a:gd name="connsiteY4" fmla="*/ 752349 h 937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297" h="937556">
                    <a:moveTo>
                      <a:pt x="0" y="752349"/>
                    </a:moveTo>
                    <a:lnTo>
                      <a:pt x="172273" y="0"/>
                    </a:lnTo>
                    <a:lnTo>
                      <a:pt x="388297" y="936104"/>
                    </a:lnTo>
                    <a:lnTo>
                      <a:pt x="161701" y="937556"/>
                    </a:lnTo>
                    <a:lnTo>
                      <a:pt x="0" y="7523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Isosceles Triangle 18"/>
              <p:cNvSpPr/>
              <p:nvPr/>
            </p:nvSpPr>
            <p:spPr>
              <a:xfrm>
                <a:off x="827584" y="483518"/>
                <a:ext cx="216024" cy="936104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 rot="5400000" flipV="1">
              <a:off x="3887924" y="897562"/>
              <a:ext cx="432048" cy="936104"/>
              <a:chOff x="611560" y="483518"/>
              <a:chExt cx="432048" cy="936104"/>
            </a:xfrm>
          </p:grpSpPr>
          <p:sp>
            <p:nvSpPr>
              <p:cNvPr id="16" name="Isosceles Triangle 15"/>
              <p:cNvSpPr/>
              <p:nvPr/>
            </p:nvSpPr>
            <p:spPr>
              <a:xfrm>
                <a:off x="611560" y="483518"/>
                <a:ext cx="432048" cy="936104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Isosceles Triangle 31"/>
              <p:cNvSpPr/>
              <p:nvPr/>
            </p:nvSpPr>
            <p:spPr>
              <a:xfrm>
                <a:off x="827584" y="483518"/>
                <a:ext cx="176648" cy="936104"/>
              </a:xfrm>
              <a:custGeom>
                <a:avLst/>
                <a:gdLst>
                  <a:gd name="connsiteX0" fmla="*/ 0 w 216024"/>
                  <a:gd name="connsiteY0" fmla="*/ 936104 h 936104"/>
                  <a:gd name="connsiteX1" fmla="*/ 0 w 216024"/>
                  <a:gd name="connsiteY1" fmla="*/ 0 h 936104"/>
                  <a:gd name="connsiteX2" fmla="*/ 216024 w 216024"/>
                  <a:gd name="connsiteY2" fmla="*/ 936104 h 936104"/>
                  <a:gd name="connsiteX3" fmla="*/ 0 w 216024"/>
                  <a:gd name="connsiteY3" fmla="*/ 936104 h 936104"/>
                  <a:gd name="connsiteX0" fmla="*/ 0 w 176648"/>
                  <a:gd name="connsiteY0" fmla="*/ 936104 h 936104"/>
                  <a:gd name="connsiteX1" fmla="*/ 0 w 176648"/>
                  <a:gd name="connsiteY1" fmla="*/ 0 h 936104"/>
                  <a:gd name="connsiteX2" fmla="*/ 176648 w 176648"/>
                  <a:gd name="connsiteY2" fmla="*/ 765474 h 936104"/>
                  <a:gd name="connsiteX3" fmla="*/ 0 w 176648"/>
                  <a:gd name="connsiteY3" fmla="*/ 936104 h 936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648" h="936104">
                    <a:moveTo>
                      <a:pt x="0" y="936104"/>
                    </a:moveTo>
                    <a:lnTo>
                      <a:pt x="0" y="0"/>
                    </a:lnTo>
                    <a:lnTo>
                      <a:pt x="176648" y="765474"/>
                    </a:lnTo>
                    <a:lnTo>
                      <a:pt x="0" y="93610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4" name="Freeform 23"/>
          <p:cNvSpPr/>
          <p:nvPr/>
        </p:nvSpPr>
        <p:spPr>
          <a:xfrm>
            <a:off x="-573205" y="2414555"/>
            <a:ext cx="7859264" cy="3112788"/>
          </a:xfrm>
          <a:custGeom>
            <a:avLst/>
            <a:gdLst>
              <a:gd name="connsiteX0" fmla="*/ 0 w 6605516"/>
              <a:gd name="connsiteY0" fmla="*/ 0 h 1392072"/>
              <a:gd name="connsiteX1" fmla="*/ 2852382 w 6605516"/>
              <a:gd name="connsiteY1" fmla="*/ 204716 h 1392072"/>
              <a:gd name="connsiteX2" fmla="*/ 6605516 w 6605516"/>
              <a:gd name="connsiteY2" fmla="*/ 1392072 h 1392072"/>
              <a:gd name="connsiteX3" fmla="*/ 0 w 6605516"/>
              <a:gd name="connsiteY3" fmla="*/ 1323833 h 1392072"/>
              <a:gd name="connsiteX4" fmla="*/ 0 w 6605516"/>
              <a:gd name="connsiteY4" fmla="*/ 0 h 1392072"/>
              <a:gd name="connsiteX0" fmla="*/ 0 w 6654316"/>
              <a:gd name="connsiteY0" fmla="*/ 81924 h 1473996"/>
              <a:gd name="connsiteX1" fmla="*/ 2852382 w 6654316"/>
              <a:gd name="connsiteY1" fmla="*/ 286640 h 1473996"/>
              <a:gd name="connsiteX2" fmla="*/ 6605516 w 6654316"/>
              <a:gd name="connsiteY2" fmla="*/ 1473996 h 1473996"/>
              <a:gd name="connsiteX3" fmla="*/ 0 w 6654316"/>
              <a:gd name="connsiteY3" fmla="*/ 1405757 h 1473996"/>
              <a:gd name="connsiteX4" fmla="*/ 0 w 6654316"/>
              <a:gd name="connsiteY4" fmla="*/ 81924 h 1473996"/>
              <a:gd name="connsiteX0" fmla="*/ 0 w 6961175"/>
              <a:gd name="connsiteY0" fmla="*/ 81924 h 1473996"/>
              <a:gd name="connsiteX1" fmla="*/ 2852382 w 6961175"/>
              <a:gd name="connsiteY1" fmla="*/ 286640 h 1473996"/>
              <a:gd name="connsiteX2" fmla="*/ 5732060 w 6961175"/>
              <a:gd name="connsiteY2" fmla="*/ 1009081 h 1473996"/>
              <a:gd name="connsiteX3" fmla="*/ 6605516 w 6961175"/>
              <a:gd name="connsiteY3" fmla="*/ 1473996 h 1473996"/>
              <a:gd name="connsiteX4" fmla="*/ 0 w 6961175"/>
              <a:gd name="connsiteY4" fmla="*/ 1405757 h 1473996"/>
              <a:gd name="connsiteX5" fmla="*/ 0 w 6961175"/>
              <a:gd name="connsiteY5" fmla="*/ 81924 h 1473996"/>
              <a:gd name="connsiteX0" fmla="*/ 0 w 6978640"/>
              <a:gd name="connsiteY0" fmla="*/ 62134 h 1454206"/>
              <a:gd name="connsiteX1" fmla="*/ 2852382 w 6978640"/>
              <a:gd name="connsiteY1" fmla="*/ 266850 h 1454206"/>
              <a:gd name="connsiteX2" fmla="*/ 5827594 w 6978640"/>
              <a:gd name="connsiteY2" fmla="*/ 714271 h 1454206"/>
              <a:gd name="connsiteX3" fmla="*/ 6605516 w 6978640"/>
              <a:gd name="connsiteY3" fmla="*/ 1454206 h 1454206"/>
              <a:gd name="connsiteX4" fmla="*/ 0 w 6978640"/>
              <a:gd name="connsiteY4" fmla="*/ 1385967 h 1454206"/>
              <a:gd name="connsiteX5" fmla="*/ 0 w 6978640"/>
              <a:gd name="connsiteY5" fmla="*/ 62134 h 1454206"/>
              <a:gd name="connsiteX0" fmla="*/ 0 w 7859264"/>
              <a:gd name="connsiteY0" fmla="*/ 62134 h 1493494"/>
              <a:gd name="connsiteX1" fmla="*/ 2852382 w 7859264"/>
              <a:gd name="connsiteY1" fmla="*/ 266850 h 1493494"/>
              <a:gd name="connsiteX2" fmla="*/ 5827594 w 7859264"/>
              <a:gd name="connsiteY2" fmla="*/ 714271 h 1493494"/>
              <a:gd name="connsiteX3" fmla="*/ 7615450 w 7859264"/>
              <a:gd name="connsiteY3" fmla="*/ 1493494 h 1493494"/>
              <a:gd name="connsiteX4" fmla="*/ 0 w 7859264"/>
              <a:gd name="connsiteY4" fmla="*/ 1385967 h 1493494"/>
              <a:gd name="connsiteX5" fmla="*/ 0 w 7859264"/>
              <a:gd name="connsiteY5" fmla="*/ 62134 h 149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59264" h="1493494">
                <a:moveTo>
                  <a:pt x="0" y="62134"/>
                </a:moveTo>
                <a:cubicBezTo>
                  <a:pt x="475397" y="-124386"/>
                  <a:pt x="1881116" y="158161"/>
                  <a:pt x="2852382" y="266850"/>
                </a:cubicBezTo>
                <a:cubicBezTo>
                  <a:pt x="3823648" y="375539"/>
                  <a:pt x="5202072" y="516378"/>
                  <a:pt x="5827594" y="714271"/>
                </a:cubicBezTo>
                <a:cubicBezTo>
                  <a:pt x="6453116" y="912164"/>
                  <a:pt x="8570793" y="1427381"/>
                  <a:pt x="7615450" y="1493494"/>
                </a:cubicBezTo>
                <a:lnTo>
                  <a:pt x="0" y="1385967"/>
                </a:lnTo>
                <a:lnTo>
                  <a:pt x="0" y="6213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1286432" y="2542185"/>
            <a:ext cx="8178000" cy="3121735"/>
          </a:xfrm>
          <a:custGeom>
            <a:avLst/>
            <a:gdLst>
              <a:gd name="connsiteX0" fmla="*/ 7246961 w 7301552"/>
              <a:gd name="connsiteY0" fmla="*/ 0 h 1978926"/>
              <a:gd name="connsiteX1" fmla="*/ 7301552 w 7301552"/>
              <a:gd name="connsiteY1" fmla="*/ 1883391 h 1978926"/>
              <a:gd name="connsiteX2" fmla="*/ 0 w 7301552"/>
              <a:gd name="connsiteY2" fmla="*/ 1978926 h 1978926"/>
              <a:gd name="connsiteX3" fmla="*/ 1610436 w 7301552"/>
              <a:gd name="connsiteY3" fmla="*/ 1173708 h 1978926"/>
              <a:gd name="connsiteX4" fmla="*/ 4626591 w 7301552"/>
              <a:gd name="connsiteY4" fmla="*/ 887105 h 1978926"/>
              <a:gd name="connsiteX5" fmla="*/ 7246961 w 7301552"/>
              <a:gd name="connsiteY5" fmla="*/ 0 h 1978926"/>
              <a:gd name="connsiteX0" fmla="*/ 7246961 w 7301552"/>
              <a:gd name="connsiteY0" fmla="*/ 21206 h 2000132"/>
              <a:gd name="connsiteX1" fmla="*/ 7301552 w 7301552"/>
              <a:gd name="connsiteY1" fmla="*/ 1904597 h 2000132"/>
              <a:gd name="connsiteX2" fmla="*/ 0 w 7301552"/>
              <a:gd name="connsiteY2" fmla="*/ 2000132 h 2000132"/>
              <a:gd name="connsiteX3" fmla="*/ 1610436 w 7301552"/>
              <a:gd name="connsiteY3" fmla="*/ 1194914 h 2000132"/>
              <a:gd name="connsiteX4" fmla="*/ 4626591 w 7301552"/>
              <a:gd name="connsiteY4" fmla="*/ 908311 h 2000132"/>
              <a:gd name="connsiteX5" fmla="*/ 7246961 w 7301552"/>
              <a:gd name="connsiteY5" fmla="*/ 21206 h 2000132"/>
              <a:gd name="connsiteX0" fmla="*/ 7517738 w 7572329"/>
              <a:gd name="connsiteY0" fmla="*/ 21206 h 2000132"/>
              <a:gd name="connsiteX1" fmla="*/ 7572329 w 7572329"/>
              <a:gd name="connsiteY1" fmla="*/ 1904597 h 2000132"/>
              <a:gd name="connsiteX2" fmla="*/ 270777 w 7572329"/>
              <a:gd name="connsiteY2" fmla="*/ 2000132 h 2000132"/>
              <a:gd name="connsiteX3" fmla="*/ 1881213 w 7572329"/>
              <a:gd name="connsiteY3" fmla="*/ 1194914 h 2000132"/>
              <a:gd name="connsiteX4" fmla="*/ 4897368 w 7572329"/>
              <a:gd name="connsiteY4" fmla="*/ 908311 h 2000132"/>
              <a:gd name="connsiteX5" fmla="*/ 7517738 w 7572329"/>
              <a:gd name="connsiteY5" fmla="*/ 21206 h 2000132"/>
              <a:gd name="connsiteX0" fmla="*/ 7545033 w 7572329"/>
              <a:gd name="connsiteY0" fmla="*/ 59611 h 1281023"/>
              <a:gd name="connsiteX1" fmla="*/ 7572329 w 7572329"/>
              <a:gd name="connsiteY1" fmla="*/ 1185488 h 1281023"/>
              <a:gd name="connsiteX2" fmla="*/ 270777 w 7572329"/>
              <a:gd name="connsiteY2" fmla="*/ 1281023 h 1281023"/>
              <a:gd name="connsiteX3" fmla="*/ 1881213 w 7572329"/>
              <a:gd name="connsiteY3" fmla="*/ 475805 h 1281023"/>
              <a:gd name="connsiteX4" fmla="*/ 4897368 w 7572329"/>
              <a:gd name="connsiteY4" fmla="*/ 189202 h 1281023"/>
              <a:gd name="connsiteX5" fmla="*/ 7545033 w 7572329"/>
              <a:gd name="connsiteY5" fmla="*/ 59611 h 1281023"/>
              <a:gd name="connsiteX0" fmla="*/ 7540261 w 7567557"/>
              <a:gd name="connsiteY0" fmla="*/ 51706 h 1273118"/>
              <a:gd name="connsiteX1" fmla="*/ 7567557 w 7567557"/>
              <a:gd name="connsiteY1" fmla="*/ 1177583 h 1273118"/>
              <a:gd name="connsiteX2" fmla="*/ 266005 w 7567557"/>
              <a:gd name="connsiteY2" fmla="*/ 1273118 h 1273118"/>
              <a:gd name="connsiteX3" fmla="*/ 1876441 w 7567557"/>
              <a:gd name="connsiteY3" fmla="*/ 467900 h 1273118"/>
              <a:gd name="connsiteX4" fmla="*/ 4592345 w 7567557"/>
              <a:gd name="connsiteY4" fmla="*/ 235963 h 1273118"/>
              <a:gd name="connsiteX5" fmla="*/ 7540261 w 7567557"/>
              <a:gd name="connsiteY5" fmla="*/ 51706 h 1273118"/>
              <a:gd name="connsiteX0" fmla="*/ 7540262 w 7567557"/>
              <a:gd name="connsiteY0" fmla="*/ 48523 h 1301642"/>
              <a:gd name="connsiteX1" fmla="*/ 7567557 w 7567557"/>
              <a:gd name="connsiteY1" fmla="*/ 1206107 h 1301642"/>
              <a:gd name="connsiteX2" fmla="*/ 266005 w 7567557"/>
              <a:gd name="connsiteY2" fmla="*/ 1301642 h 1301642"/>
              <a:gd name="connsiteX3" fmla="*/ 1876441 w 7567557"/>
              <a:gd name="connsiteY3" fmla="*/ 496424 h 1301642"/>
              <a:gd name="connsiteX4" fmla="*/ 4592345 w 7567557"/>
              <a:gd name="connsiteY4" fmla="*/ 264487 h 1301642"/>
              <a:gd name="connsiteX5" fmla="*/ 7540262 w 7567557"/>
              <a:gd name="connsiteY5" fmla="*/ 48523 h 1301642"/>
              <a:gd name="connsiteX0" fmla="*/ 7540262 w 7567557"/>
              <a:gd name="connsiteY0" fmla="*/ 45853 h 1298972"/>
              <a:gd name="connsiteX1" fmla="*/ 7567557 w 7567557"/>
              <a:gd name="connsiteY1" fmla="*/ 1203437 h 1298972"/>
              <a:gd name="connsiteX2" fmla="*/ 266005 w 7567557"/>
              <a:gd name="connsiteY2" fmla="*/ 1298972 h 1298972"/>
              <a:gd name="connsiteX3" fmla="*/ 1876441 w 7567557"/>
              <a:gd name="connsiteY3" fmla="*/ 493754 h 1298972"/>
              <a:gd name="connsiteX4" fmla="*/ 4592346 w 7567557"/>
              <a:gd name="connsiteY4" fmla="*/ 287183 h 1298972"/>
              <a:gd name="connsiteX5" fmla="*/ 7540262 w 7567557"/>
              <a:gd name="connsiteY5" fmla="*/ 45853 h 12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7557" h="1298972">
                <a:moveTo>
                  <a:pt x="7540262" y="45853"/>
                </a:moveTo>
                <a:lnTo>
                  <a:pt x="7567557" y="1203437"/>
                </a:lnTo>
                <a:lnTo>
                  <a:pt x="266005" y="1298972"/>
                </a:lnTo>
                <a:cubicBezTo>
                  <a:pt x="-682514" y="1180692"/>
                  <a:pt x="1155384" y="666613"/>
                  <a:pt x="1876441" y="493754"/>
                </a:cubicBezTo>
                <a:cubicBezTo>
                  <a:pt x="2597498" y="320895"/>
                  <a:pt x="3648376" y="361833"/>
                  <a:pt x="4592346" y="287183"/>
                </a:cubicBezTo>
                <a:cubicBezTo>
                  <a:pt x="5536316" y="212533"/>
                  <a:pt x="7094435" y="-120195"/>
                  <a:pt x="7540262" y="45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-437805" y="3661004"/>
            <a:ext cx="10195953" cy="2057408"/>
          </a:xfrm>
          <a:custGeom>
            <a:avLst/>
            <a:gdLst>
              <a:gd name="connsiteX0" fmla="*/ 0 w 9949218"/>
              <a:gd name="connsiteY0" fmla="*/ 1173708 h 1378424"/>
              <a:gd name="connsiteX1" fmla="*/ 3070747 w 9949218"/>
              <a:gd name="connsiteY1" fmla="*/ 0 h 1378424"/>
              <a:gd name="connsiteX2" fmla="*/ 6332562 w 9949218"/>
              <a:gd name="connsiteY2" fmla="*/ 68239 h 1378424"/>
              <a:gd name="connsiteX3" fmla="*/ 9826388 w 9949218"/>
              <a:gd name="connsiteY3" fmla="*/ 586854 h 1378424"/>
              <a:gd name="connsiteX4" fmla="*/ 9949218 w 9949218"/>
              <a:gd name="connsiteY4" fmla="*/ 1378424 h 1378424"/>
              <a:gd name="connsiteX5" fmla="*/ 0 w 9949218"/>
              <a:gd name="connsiteY5" fmla="*/ 1173708 h 1378424"/>
              <a:gd name="connsiteX0" fmla="*/ 246735 w 10195953"/>
              <a:gd name="connsiteY0" fmla="*/ 1259657 h 1464373"/>
              <a:gd name="connsiteX1" fmla="*/ 3317482 w 10195953"/>
              <a:gd name="connsiteY1" fmla="*/ 85949 h 1464373"/>
              <a:gd name="connsiteX2" fmla="*/ 6579297 w 10195953"/>
              <a:gd name="connsiteY2" fmla="*/ 154188 h 1464373"/>
              <a:gd name="connsiteX3" fmla="*/ 10073123 w 10195953"/>
              <a:gd name="connsiteY3" fmla="*/ 672803 h 1464373"/>
              <a:gd name="connsiteX4" fmla="*/ 10195953 w 10195953"/>
              <a:gd name="connsiteY4" fmla="*/ 1464373 h 1464373"/>
              <a:gd name="connsiteX5" fmla="*/ 246735 w 10195953"/>
              <a:gd name="connsiteY5" fmla="*/ 1259657 h 1464373"/>
              <a:gd name="connsiteX0" fmla="*/ 246735 w 10195953"/>
              <a:gd name="connsiteY0" fmla="*/ 1279069 h 1483785"/>
              <a:gd name="connsiteX1" fmla="*/ 3317482 w 10195953"/>
              <a:gd name="connsiteY1" fmla="*/ 105361 h 1483785"/>
              <a:gd name="connsiteX2" fmla="*/ 6579297 w 10195953"/>
              <a:gd name="connsiteY2" fmla="*/ 173600 h 1483785"/>
              <a:gd name="connsiteX3" fmla="*/ 10073123 w 10195953"/>
              <a:gd name="connsiteY3" fmla="*/ 692215 h 1483785"/>
              <a:gd name="connsiteX4" fmla="*/ 10195953 w 10195953"/>
              <a:gd name="connsiteY4" fmla="*/ 1483785 h 1483785"/>
              <a:gd name="connsiteX5" fmla="*/ 246735 w 10195953"/>
              <a:gd name="connsiteY5" fmla="*/ 1279069 h 148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95953" h="1483785">
                <a:moveTo>
                  <a:pt x="246735" y="1279069"/>
                </a:moveTo>
                <a:cubicBezTo>
                  <a:pt x="-899677" y="1049332"/>
                  <a:pt x="2262055" y="289606"/>
                  <a:pt x="3317482" y="105361"/>
                </a:cubicBezTo>
                <a:cubicBezTo>
                  <a:pt x="4372909" y="-78884"/>
                  <a:pt x="5414688" y="728"/>
                  <a:pt x="6579297" y="173600"/>
                </a:cubicBezTo>
                <a:lnTo>
                  <a:pt x="10073123" y="692215"/>
                </a:lnTo>
                <a:lnTo>
                  <a:pt x="10195953" y="1483785"/>
                </a:lnTo>
                <a:lnTo>
                  <a:pt x="246735" y="127906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/>
          <p:cNvGrpSpPr/>
          <p:nvPr/>
        </p:nvGrpSpPr>
        <p:grpSpPr>
          <a:xfrm>
            <a:off x="-252536" y="2258341"/>
            <a:ext cx="7640106" cy="7640106"/>
            <a:chOff x="683568" y="660326"/>
            <a:chExt cx="1872208" cy="1872208"/>
          </a:xfrm>
        </p:grpSpPr>
        <p:grpSp>
          <p:nvGrpSpPr>
            <p:cNvPr id="28" name="Group 27"/>
            <p:cNvGrpSpPr/>
            <p:nvPr/>
          </p:nvGrpSpPr>
          <p:grpSpPr>
            <a:xfrm rot="18765340">
              <a:off x="900280" y="888557"/>
              <a:ext cx="1425274" cy="1425274"/>
              <a:chOff x="3059832" y="2907073"/>
              <a:chExt cx="1872208" cy="1872208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52" name="Isosceles Triangle 51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" name="Isosceles Triangle 52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3" name="Group 42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50" name="Isosceles Triangle 49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" name="Isosceles Triangle 50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48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5" name="Group 44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46" name="Isosceles Triangle 45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29" name="Group 28"/>
            <p:cNvGrpSpPr/>
            <p:nvPr/>
          </p:nvGrpSpPr>
          <p:grpSpPr>
            <a:xfrm>
              <a:off x="683568" y="660326"/>
              <a:ext cx="1872208" cy="1872208"/>
              <a:chOff x="3059832" y="2907073"/>
              <a:chExt cx="1872208" cy="1872208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40" name="Isosceles Triangle 39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" name="Isosceles Triangle 40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38" name="Isosceles Triangle 37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" name="Isosceles Triangle 38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36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" name="Isosceles Triangle 36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3" name="Group 32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34" name="Isosceles Triangle 33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54" name="Group 53"/>
          <p:cNvGrpSpPr/>
          <p:nvPr/>
        </p:nvGrpSpPr>
        <p:grpSpPr>
          <a:xfrm>
            <a:off x="-818222" y="1372844"/>
            <a:ext cx="5503150" cy="5503150"/>
            <a:chOff x="683568" y="660326"/>
            <a:chExt cx="1872208" cy="1872208"/>
          </a:xfrm>
        </p:grpSpPr>
        <p:grpSp>
          <p:nvGrpSpPr>
            <p:cNvPr id="55" name="Group 54"/>
            <p:cNvGrpSpPr/>
            <p:nvPr/>
          </p:nvGrpSpPr>
          <p:grpSpPr>
            <a:xfrm rot="18765340">
              <a:off x="900280" y="888557"/>
              <a:ext cx="1425274" cy="1425274"/>
              <a:chOff x="3059832" y="2907073"/>
              <a:chExt cx="1872208" cy="1872208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79" name="Isosceles Triangle 78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" name="Isosceles Triangle 79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0" name="Group 69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77" name="Isosceles Triangle 76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Isosceles Triangle 77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75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" name="Isosceles Triangle 75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2" name="Group 71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73" name="Isosceles Triangle 72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56" name="Group 55"/>
            <p:cNvGrpSpPr/>
            <p:nvPr/>
          </p:nvGrpSpPr>
          <p:grpSpPr>
            <a:xfrm>
              <a:off x="683568" y="660326"/>
              <a:ext cx="1872208" cy="1872208"/>
              <a:chOff x="3059832" y="2907073"/>
              <a:chExt cx="1872208" cy="187220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67" name="Isosceles Triangle 66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" name="Isosceles Triangle 67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65" name="Isosceles Triangle 64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" name="Isosceles Triangle 65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63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" name="Isosceles Triangle 63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0" name="Group 59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61" name="Isosceles Triangle 60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81" name="Group 80"/>
          <p:cNvGrpSpPr/>
          <p:nvPr/>
        </p:nvGrpSpPr>
        <p:grpSpPr>
          <a:xfrm>
            <a:off x="-399598" y="-2893339"/>
            <a:ext cx="10169047" cy="10169047"/>
            <a:chOff x="683568" y="660326"/>
            <a:chExt cx="1872208" cy="1872208"/>
          </a:xfrm>
        </p:grpSpPr>
        <p:grpSp>
          <p:nvGrpSpPr>
            <p:cNvPr id="82" name="Group 81"/>
            <p:cNvGrpSpPr/>
            <p:nvPr/>
          </p:nvGrpSpPr>
          <p:grpSpPr>
            <a:xfrm rot="18765340">
              <a:off x="900280" y="888557"/>
              <a:ext cx="1425274" cy="1425274"/>
              <a:chOff x="3059832" y="2907073"/>
              <a:chExt cx="1872208" cy="1872208"/>
            </a:xfrm>
          </p:grpSpPr>
          <p:grpSp>
            <p:nvGrpSpPr>
              <p:cNvPr id="96" name="Group 95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106" name="Isosceles Triangle 105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Isosceles Triangle 106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7" name="Group 96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104" name="Isosceles Triangle 103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" name="Isosceles Triangle 104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8" name="Group 97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102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" name="Isosceles Triangle 102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9" name="Group 98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100" name="Isosceles Triangle 99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83" name="Group 82"/>
            <p:cNvGrpSpPr/>
            <p:nvPr/>
          </p:nvGrpSpPr>
          <p:grpSpPr>
            <a:xfrm>
              <a:off x="683568" y="660326"/>
              <a:ext cx="1872208" cy="1872208"/>
              <a:chOff x="3059832" y="2907073"/>
              <a:chExt cx="1872208" cy="1872208"/>
            </a:xfrm>
          </p:grpSpPr>
          <p:grpSp>
            <p:nvGrpSpPr>
              <p:cNvPr id="84" name="Group 83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94" name="Isosceles Triangle 93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" name="Isosceles Triangle 94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5" name="Group 84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92" name="Isosceles Triangle 91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" name="Isosceles Triangle 92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90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" name="Isosceles Triangle 90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7" name="Group 86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88" name="Isosceles Triangle 87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9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08" name="Group 107"/>
          <p:cNvGrpSpPr/>
          <p:nvPr/>
        </p:nvGrpSpPr>
        <p:grpSpPr>
          <a:xfrm>
            <a:off x="-108519" y="-2468810"/>
            <a:ext cx="12612600" cy="12612600"/>
            <a:chOff x="683568" y="660326"/>
            <a:chExt cx="1872208" cy="1872208"/>
          </a:xfrm>
        </p:grpSpPr>
        <p:grpSp>
          <p:nvGrpSpPr>
            <p:cNvPr id="109" name="Group 108"/>
            <p:cNvGrpSpPr/>
            <p:nvPr/>
          </p:nvGrpSpPr>
          <p:grpSpPr>
            <a:xfrm rot="18765340">
              <a:off x="900280" y="888557"/>
              <a:ext cx="1425274" cy="1425274"/>
              <a:chOff x="3059832" y="2907073"/>
              <a:chExt cx="1872208" cy="1872208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133" name="Isosceles Triangle 132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" name="Isosceles Triangle 133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" name="Group 123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131" name="Isosceles Triangle 130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" name="Isosceles Triangle 131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5" name="Group 124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129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" name="Isosceles Triangle 129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6" name="Group 125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127" name="Isosceles Triangle 126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10" name="Group 109"/>
            <p:cNvGrpSpPr/>
            <p:nvPr/>
          </p:nvGrpSpPr>
          <p:grpSpPr>
            <a:xfrm>
              <a:off x="683568" y="660326"/>
              <a:ext cx="1872208" cy="1872208"/>
              <a:chOff x="3059832" y="2907073"/>
              <a:chExt cx="1872208" cy="1872208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121" name="Isosceles Triangle 120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" name="Isosceles Triangle 121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2" name="Group 111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119" name="Isosceles Triangle 118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" name="Isosceles Triangle 119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3" name="Group 112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117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" name="Isosceles Triangle 117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4" name="Group 113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115" name="Isosceles Triangle 114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35" name="Group 134"/>
          <p:cNvGrpSpPr/>
          <p:nvPr/>
        </p:nvGrpSpPr>
        <p:grpSpPr>
          <a:xfrm>
            <a:off x="-1296652" y="-3493998"/>
            <a:ext cx="8460940" cy="8460940"/>
            <a:chOff x="683568" y="660326"/>
            <a:chExt cx="1872208" cy="1872208"/>
          </a:xfrm>
        </p:grpSpPr>
        <p:grpSp>
          <p:nvGrpSpPr>
            <p:cNvPr id="136" name="Group 135"/>
            <p:cNvGrpSpPr/>
            <p:nvPr/>
          </p:nvGrpSpPr>
          <p:grpSpPr>
            <a:xfrm rot="18765340">
              <a:off x="900280" y="888557"/>
              <a:ext cx="1425274" cy="1425274"/>
              <a:chOff x="3059832" y="2907073"/>
              <a:chExt cx="1872208" cy="1872208"/>
            </a:xfrm>
          </p:grpSpPr>
          <p:grpSp>
            <p:nvGrpSpPr>
              <p:cNvPr id="150" name="Group 149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160" name="Isosceles Triangle 159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" name="Isosceles Triangle 160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1" name="Group 150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158" name="Isosceles Triangle 157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" name="Isosceles Triangle 158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2" name="Group 151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156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" name="Isosceles Triangle 156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3" name="Group 152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154" name="Isosceles Triangle 153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683568" y="660326"/>
              <a:ext cx="1872208" cy="1872208"/>
              <a:chOff x="3059832" y="2907073"/>
              <a:chExt cx="1872208" cy="1872208"/>
            </a:xfrm>
          </p:grpSpPr>
          <p:grpSp>
            <p:nvGrpSpPr>
              <p:cNvPr id="138" name="Group 137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148" name="Isosceles Triangle 147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" name="Isosceles Triangle 148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9" name="Group 138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146" name="Isosceles Triangle 145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" name="Isosceles Triangle 146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0" name="Group 139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144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" name="Isosceles Triangle 144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1" name="Group 140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142" name="Isosceles Triangle 141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62" name="Group 161"/>
          <p:cNvGrpSpPr/>
          <p:nvPr/>
        </p:nvGrpSpPr>
        <p:grpSpPr>
          <a:xfrm>
            <a:off x="4187291" y="679894"/>
            <a:ext cx="8959214" cy="8959214"/>
            <a:chOff x="683568" y="660326"/>
            <a:chExt cx="1872208" cy="1872208"/>
          </a:xfrm>
        </p:grpSpPr>
        <p:grpSp>
          <p:nvGrpSpPr>
            <p:cNvPr id="163" name="Group 162"/>
            <p:cNvGrpSpPr/>
            <p:nvPr/>
          </p:nvGrpSpPr>
          <p:grpSpPr>
            <a:xfrm rot="18765340">
              <a:off x="900280" y="888557"/>
              <a:ext cx="1425274" cy="1425274"/>
              <a:chOff x="3059832" y="2907073"/>
              <a:chExt cx="1872208" cy="1872208"/>
            </a:xfrm>
          </p:grpSpPr>
          <p:grpSp>
            <p:nvGrpSpPr>
              <p:cNvPr id="177" name="Group 176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187" name="Isosceles Triangle 186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" name="Isosceles Triangle 187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8" name="Group 177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185" name="Isosceles Triangle 184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" name="Isosceles Triangle 185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79" name="Group 178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183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" name="Isosceles Triangle 183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80" name="Group 179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181" name="Isosceles Triangle 180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64" name="Group 163"/>
            <p:cNvGrpSpPr/>
            <p:nvPr/>
          </p:nvGrpSpPr>
          <p:grpSpPr>
            <a:xfrm>
              <a:off x="683568" y="660326"/>
              <a:ext cx="1872208" cy="1872208"/>
              <a:chOff x="3059832" y="2907073"/>
              <a:chExt cx="1872208" cy="1872208"/>
            </a:xfrm>
          </p:grpSpPr>
          <p:grpSp>
            <p:nvGrpSpPr>
              <p:cNvPr id="165" name="Group 164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175" name="Isosceles Triangle 174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" name="Isosceles Triangle 175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6" name="Group 165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173" name="Isosceles Triangle 172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" name="Isosceles Triangle 173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7" name="Group 166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171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2" name="Isosceles Triangle 171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8" name="Group 167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169" name="Isosceles Triangle 168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89" name="Group 188"/>
          <p:cNvGrpSpPr/>
          <p:nvPr/>
        </p:nvGrpSpPr>
        <p:grpSpPr>
          <a:xfrm>
            <a:off x="-7329286" y="-6681405"/>
            <a:ext cx="16629519" cy="16629519"/>
            <a:chOff x="683568" y="660326"/>
            <a:chExt cx="1872208" cy="1872208"/>
          </a:xfrm>
        </p:grpSpPr>
        <p:grpSp>
          <p:nvGrpSpPr>
            <p:cNvPr id="190" name="Group 189"/>
            <p:cNvGrpSpPr/>
            <p:nvPr/>
          </p:nvGrpSpPr>
          <p:grpSpPr>
            <a:xfrm rot="18765340">
              <a:off x="900280" y="888557"/>
              <a:ext cx="1425274" cy="1425274"/>
              <a:chOff x="3059832" y="2907073"/>
              <a:chExt cx="1872208" cy="1872208"/>
            </a:xfrm>
          </p:grpSpPr>
          <p:grpSp>
            <p:nvGrpSpPr>
              <p:cNvPr id="204" name="Group 203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214" name="Isosceles Triangle 213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" name="Isosceles Triangle 214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5" name="Group 204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212" name="Isosceles Triangle 211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" name="Isosceles Triangle 212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6" name="Group 205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210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" name="Isosceles Triangle 210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7" name="Group 206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208" name="Isosceles Triangle 207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91" name="Group 190"/>
            <p:cNvGrpSpPr/>
            <p:nvPr/>
          </p:nvGrpSpPr>
          <p:grpSpPr>
            <a:xfrm>
              <a:off x="683568" y="660326"/>
              <a:ext cx="1872208" cy="1872208"/>
              <a:chOff x="3059832" y="2907073"/>
              <a:chExt cx="1872208" cy="1872208"/>
            </a:xfrm>
          </p:grpSpPr>
          <p:grpSp>
            <p:nvGrpSpPr>
              <p:cNvPr id="192" name="Group 191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202" name="Isosceles Triangle 201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" name="Isosceles Triangle 202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3" name="Group 192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200" name="Isosceles Triangle 199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" name="Isosceles Triangle 200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4" name="Group 193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198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9" name="Isosceles Triangle 198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5" name="Group 194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196" name="Isosceles Triangle 195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216" name="Group 215"/>
          <p:cNvGrpSpPr/>
          <p:nvPr/>
        </p:nvGrpSpPr>
        <p:grpSpPr>
          <a:xfrm flipH="1">
            <a:off x="-5086442" y="-1697292"/>
            <a:ext cx="13187016" cy="13187016"/>
            <a:chOff x="683568" y="660326"/>
            <a:chExt cx="1872208" cy="1872208"/>
          </a:xfrm>
        </p:grpSpPr>
        <p:grpSp>
          <p:nvGrpSpPr>
            <p:cNvPr id="217" name="Group 216"/>
            <p:cNvGrpSpPr/>
            <p:nvPr/>
          </p:nvGrpSpPr>
          <p:grpSpPr>
            <a:xfrm rot="18765340">
              <a:off x="900280" y="888557"/>
              <a:ext cx="1425274" cy="1425274"/>
              <a:chOff x="3059832" y="2907073"/>
              <a:chExt cx="1872208" cy="1872208"/>
            </a:xfrm>
          </p:grpSpPr>
          <p:grpSp>
            <p:nvGrpSpPr>
              <p:cNvPr id="231" name="Group 230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241" name="Isosceles Triangle 240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" name="Isosceles Triangle 241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2" name="Group 231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239" name="Isosceles Triangle 238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" name="Isosceles Triangle 239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3" name="Group 232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237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" name="Isosceles Triangle 237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4" name="Group 233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235" name="Isosceles Triangle 234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218" name="Group 217"/>
            <p:cNvGrpSpPr/>
            <p:nvPr/>
          </p:nvGrpSpPr>
          <p:grpSpPr>
            <a:xfrm>
              <a:off x="683568" y="660326"/>
              <a:ext cx="1872208" cy="1872208"/>
              <a:chOff x="3059832" y="2907073"/>
              <a:chExt cx="1872208" cy="1872208"/>
            </a:xfrm>
          </p:grpSpPr>
          <p:grpSp>
            <p:nvGrpSpPr>
              <p:cNvPr id="219" name="Group 218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229" name="Isosceles Triangle 228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" name="Isosceles Triangle 229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0" name="Group 219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227" name="Isosceles Triangle 226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" name="Isosceles Triangle 227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1" name="Group 220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225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6" name="Isosceles Triangle 225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2" name="Group 221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223" name="Isosceles Triangle 222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4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243" name="Group 242"/>
          <p:cNvGrpSpPr/>
          <p:nvPr/>
        </p:nvGrpSpPr>
        <p:grpSpPr>
          <a:xfrm>
            <a:off x="1973202" y="-5140657"/>
            <a:ext cx="12730520" cy="12730520"/>
            <a:chOff x="683568" y="660326"/>
            <a:chExt cx="1872208" cy="1872208"/>
          </a:xfrm>
        </p:grpSpPr>
        <p:grpSp>
          <p:nvGrpSpPr>
            <p:cNvPr id="244" name="Group 243"/>
            <p:cNvGrpSpPr/>
            <p:nvPr/>
          </p:nvGrpSpPr>
          <p:grpSpPr>
            <a:xfrm rot="18765340">
              <a:off x="900280" y="888557"/>
              <a:ext cx="1425274" cy="1425274"/>
              <a:chOff x="3059832" y="2907073"/>
              <a:chExt cx="1872208" cy="1872208"/>
            </a:xfrm>
          </p:grpSpPr>
          <p:grpSp>
            <p:nvGrpSpPr>
              <p:cNvPr id="258" name="Group 257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268" name="Isosceles Triangle 267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" name="Isosceles Triangle 268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9" name="Group 258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266" name="Isosceles Triangle 265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" name="Isosceles Triangle 266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60" name="Group 259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264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" name="Isosceles Triangle 264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61" name="Group 260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262" name="Isosceles Triangle 261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245" name="Group 244"/>
            <p:cNvGrpSpPr/>
            <p:nvPr/>
          </p:nvGrpSpPr>
          <p:grpSpPr>
            <a:xfrm>
              <a:off x="683568" y="660326"/>
              <a:ext cx="1872208" cy="1872208"/>
              <a:chOff x="3059832" y="2907073"/>
              <a:chExt cx="1872208" cy="1872208"/>
            </a:xfrm>
          </p:grpSpPr>
          <p:grpSp>
            <p:nvGrpSpPr>
              <p:cNvPr id="246" name="Group 245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256" name="Isosceles Triangle 255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" name="Isosceles Triangle 256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7" name="Group 246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254" name="Isosceles Triangle 253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" name="Isosceles Triangle 254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8" name="Group 247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252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" name="Isosceles Triangle 252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49" name="Group 248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250" name="Isosceles Triangle 249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270" name="Group 269"/>
          <p:cNvGrpSpPr/>
          <p:nvPr/>
        </p:nvGrpSpPr>
        <p:grpSpPr>
          <a:xfrm>
            <a:off x="-3742992" y="-8212447"/>
            <a:ext cx="22400446" cy="22400434"/>
            <a:chOff x="683568" y="660326"/>
            <a:chExt cx="1872209" cy="1872208"/>
          </a:xfrm>
        </p:grpSpPr>
        <p:grpSp>
          <p:nvGrpSpPr>
            <p:cNvPr id="271" name="Group 270"/>
            <p:cNvGrpSpPr/>
            <p:nvPr/>
          </p:nvGrpSpPr>
          <p:grpSpPr>
            <a:xfrm rot="18765340">
              <a:off x="900280" y="888557"/>
              <a:ext cx="1425274" cy="1425274"/>
              <a:chOff x="3059832" y="2907073"/>
              <a:chExt cx="1872208" cy="1872208"/>
            </a:xfrm>
          </p:grpSpPr>
          <p:grpSp>
            <p:nvGrpSpPr>
              <p:cNvPr id="285" name="Group 284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295" name="Isosceles Triangle 294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6" name="Isosceles Triangle 295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86" name="Group 285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293" name="Isosceles Triangle 292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4" name="Isosceles Triangle 293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87" name="Group 286"/>
              <p:cNvGrpSpPr/>
              <p:nvPr/>
            </p:nvGrpSpPr>
            <p:grpSpPr>
              <a:xfrm rot="5400000">
                <a:off x="4269113" y="3396275"/>
                <a:ext cx="388297" cy="937557"/>
                <a:chOff x="655312" y="483518"/>
                <a:chExt cx="388297" cy="937557"/>
              </a:xfrm>
            </p:grpSpPr>
            <p:sp>
              <p:nvSpPr>
                <p:cNvPr id="291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2" name="Isosceles Triangle 291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88" name="Group 287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289" name="Isosceles Triangle 288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0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272" name="Group 271"/>
            <p:cNvGrpSpPr/>
            <p:nvPr/>
          </p:nvGrpSpPr>
          <p:grpSpPr>
            <a:xfrm>
              <a:off x="683568" y="660326"/>
              <a:ext cx="1872209" cy="1872208"/>
              <a:chOff x="3059832" y="2907073"/>
              <a:chExt cx="1872209" cy="1872208"/>
            </a:xfrm>
          </p:grpSpPr>
          <p:grpSp>
            <p:nvGrpSpPr>
              <p:cNvPr id="273" name="Group 272"/>
              <p:cNvGrpSpPr/>
              <p:nvPr/>
            </p:nvGrpSpPr>
            <p:grpSpPr>
              <a:xfrm>
                <a:off x="3779912" y="2907073"/>
                <a:ext cx="432048" cy="936104"/>
                <a:chOff x="611560" y="483518"/>
                <a:chExt cx="432048" cy="936104"/>
              </a:xfrm>
            </p:grpSpPr>
            <p:sp>
              <p:nvSpPr>
                <p:cNvPr id="283" name="Isosceles Triangle 282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4" name="Isosceles Triangle 283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74" name="Group 273"/>
              <p:cNvGrpSpPr/>
              <p:nvPr/>
            </p:nvGrpSpPr>
            <p:grpSpPr>
              <a:xfrm rot="10800000" flipH="1">
                <a:off x="3781273" y="3843177"/>
                <a:ext cx="432048" cy="936104"/>
                <a:chOff x="611560" y="483518"/>
                <a:chExt cx="432048" cy="936104"/>
              </a:xfrm>
            </p:grpSpPr>
            <p:sp>
              <p:nvSpPr>
                <p:cNvPr id="281" name="Isosceles Triangle 280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2" name="Isosceles Triangle 281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75" name="Group 274"/>
              <p:cNvGrpSpPr/>
              <p:nvPr/>
            </p:nvGrpSpPr>
            <p:grpSpPr>
              <a:xfrm rot="5400000">
                <a:off x="4269114" y="3396276"/>
                <a:ext cx="388297" cy="937557"/>
                <a:chOff x="655312" y="483518"/>
                <a:chExt cx="388297" cy="937557"/>
              </a:xfrm>
            </p:grpSpPr>
            <p:sp>
              <p:nvSpPr>
                <p:cNvPr id="279" name="Isosceles Triangle 24"/>
                <p:cNvSpPr/>
                <p:nvPr/>
              </p:nvSpPr>
              <p:spPr>
                <a:xfrm>
                  <a:off x="655312" y="483519"/>
                  <a:ext cx="388297" cy="937556"/>
                </a:xfrm>
                <a:custGeom>
                  <a:avLst/>
                  <a:gdLst>
                    <a:gd name="connsiteX0" fmla="*/ 0 w 432048"/>
                    <a:gd name="connsiteY0" fmla="*/ 936104 h 936104"/>
                    <a:gd name="connsiteX1" fmla="*/ 216024 w 432048"/>
                    <a:gd name="connsiteY1" fmla="*/ 0 h 936104"/>
                    <a:gd name="connsiteX2" fmla="*/ 432048 w 432048"/>
                    <a:gd name="connsiteY2" fmla="*/ 936104 h 936104"/>
                    <a:gd name="connsiteX3" fmla="*/ 0 w 432048"/>
                    <a:gd name="connsiteY3" fmla="*/ 936104 h 936104"/>
                    <a:gd name="connsiteX0" fmla="*/ 0 w 432048"/>
                    <a:gd name="connsiteY0" fmla="*/ 936104 h 937556"/>
                    <a:gd name="connsiteX1" fmla="*/ 216024 w 432048"/>
                    <a:gd name="connsiteY1" fmla="*/ 0 h 937556"/>
                    <a:gd name="connsiteX2" fmla="*/ 432048 w 432048"/>
                    <a:gd name="connsiteY2" fmla="*/ 936104 h 937556"/>
                    <a:gd name="connsiteX3" fmla="*/ 205452 w 432048"/>
                    <a:gd name="connsiteY3" fmla="*/ 937556 h 937556"/>
                    <a:gd name="connsiteX4" fmla="*/ 0 w 432048"/>
                    <a:gd name="connsiteY4" fmla="*/ 936104 h 937556"/>
                    <a:gd name="connsiteX0" fmla="*/ 0 w 388297"/>
                    <a:gd name="connsiteY0" fmla="*/ 752349 h 937556"/>
                    <a:gd name="connsiteX1" fmla="*/ 172273 w 388297"/>
                    <a:gd name="connsiteY1" fmla="*/ 0 h 937556"/>
                    <a:gd name="connsiteX2" fmla="*/ 388297 w 388297"/>
                    <a:gd name="connsiteY2" fmla="*/ 936104 h 937556"/>
                    <a:gd name="connsiteX3" fmla="*/ 161701 w 388297"/>
                    <a:gd name="connsiteY3" fmla="*/ 937556 h 937556"/>
                    <a:gd name="connsiteX4" fmla="*/ 0 w 388297"/>
                    <a:gd name="connsiteY4" fmla="*/ 752349 h 93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8297" h="937556">
                      <a:moveTo>
                        <a:pt x="0" y="752349"/>
                      </a:moveTo>
                      <a:lnTo>
                        <a:pt x="172273" y="0"/>
                      </a:lnTo>
                      <a:lnTo>
                        <a:pt x="388297" y="936104"/>
                      </a:lnTo>
                      <a:lnTo>
                        <a:pt x="161701" y="937556"/>
                      </a:lnTo>
                      <a:lnTo>
                        <a:pt x="0" y="7523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0" name="Isosceles Triangle 279"/>
                <p:cNvSpPr/>
                <p:nvPr/>
              </p:nvSpPr>
              <p:spPr>
                <a:xfrm>
                  <a:off x="827584" y="483518"/>
                  <a:ext cx="216024" cy="936104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76" name="Group 275"/>
              <p:cNvGrpSpPr/>
              <p:nvPr/>
            </p:nvGrpSpPr>
            <p:grpSpPr>
              <a:xfrm rot="5400000" flipV="1">
                <a:off x="3311860" y="3367729"/>
                <a:ext cx="432048" cy="936104"/>
                <a:chOff x="611560" y="483518"/>
                <a:chExt cx="432048" cy="936104"/>
              </a:xfrm>
            </p:grpSpPr>
            <p:sp>
              <p:nvSpPr>
                <p:cNvPr id="277" name="Isosceles Triangle 276"/>
                <p:cNvSpPr/>
                <p:nvPr/>
              </p:nvSpPr>
              <p:spPr>
                <a:xfrm>
                  <a:off x="611560" y="483518"/>
                  <a:ext cx="432048" cy="9361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" name="Isosceles Triangle 31"/>
                <p:cNvSpPr/>
                <p:nvPr/>
              </p:nvSpPr>
              <p:spPr>
                <a:xfrm>
                  <a:off x="827584" y="483518"/>
                  <a:ext cx="176648" cy="936104"/>
                </a:xfrm>
                <a:custGeom>
                  <a:avLst/>
                  <a:gdLst>
                    <a:gd name="connsiteX0" fmla="*/ 0 w 216024"/>
                    <a:gd name="connsiteY0" fmla="*/ 936104 h 936104"/>
                    <a:gd name="connsiteX1" fmla="*/ 0 w 216024"/>
                    <a:gd name="connsiteY1" fmla="*/ 0 h 936104"/>
                    <a:gd name="connsiteX2" fmla="*/ 216024 w 216024"/>
                    <a:gd name="connsiteY2" fmla="*/ 936104 h 936104"/>
                    <a:gd name="connsiteX3" fmla="*/ 0 w 216024"/>
                    <a:gd name="connsiteY3" fmla="*/ 936104 h 936104"/>
                    <a:gd name="connsiteX0" fmla="*/ 0 w 176648"/>
                    <a:gd name="connsiteY0" fmla="*/ 936104 h 936104"/>
                    <a:gd name="connsiteX1" fmla="*/ 0 w 176648"/>
                    <a:gd name="connsiteY1" fmla="*/ 0 h 936104"/>
                    <a:gd name="connsiteX2" fmla="*/ 176648 w 176648"/>
                    <a:gd name="connsiteY2" fmla="*/ 765474 h 936104"/>
                    <a:gd name="connsiteX3" fmla="*/ 0 w 176648"/>
                    <a:gd name="connsiteY3" fmla="*/ 936104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648" h="936104">
                      <a:moveTo>
                        <a:pt x="0" y="936104"/>
                      </a:moveTo>
                      <a:lnTo>
                        <a:pt x="0" y="0"/>
                      </a:lnTo>
                      <a:lnTo>
                        <a:pt x="176648" y="765474"/>
                      </a:lnTo>
                      <a:lnTo>
                        <a:pt x="0" y="93610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pic>
        <p:nvPicPr>
          <p:cNvPr id="297" name="Silent Nigh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869160" y="-2532370"/>
            <a:ext cx="487363" cy="487363"/>
          </a:xfrm>
          <a:prstGeom prst="rect">
            <a:avLst/>
          </a:prstGeom>
        </p:spPr>
      </p:pic>
      <p:sp>
        <p:nvSpPr>
          <p:cNvPr id="298" name="TextBox 297"/>
          <p:cNvSpPr txBox="1"/>
          <p:nvPr/>
        </p:nvSpPr>
        <p:spPr>
          <a:xfrm rot="913298">
            <a:off x="-285224" y="2533667"/>
            <a:ext cx="3421286" cy="974188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4023234"/>
              </a:avLst>
            </a:prstTxWarp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For unto us</a:t>
            </a:r>
            <a:endParaRPr lang="en-GB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99" name="TextBox 298"/>
          <p:cNvSpPr txBox="1"/>
          <p:nvPr/>
        </p:nvSpPr>
        <p:spPr>
          <a:xfrm rot="20709527">
            <a:off x="6088164" y="2812862"/>
            <a:ext cx="1197510" cy="184666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510353"/>
              </a:avLst>
            </a:prstTxWarp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Unto us</a:t>
            </a:r>
            <a:endParaRPr lang="en-GB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00" name="TextBox 299"/>
          <p:cNvSpPr txBox="1"/>
          <p:nvPr/>
        </p:nvSpPr>
        <p:spPr>
          <a:xfrm rot="749891">
            <a:off x="1712267" y="2557754"/>
            <a:ext cx="2584058" cy="470127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1648650"/>
              </a:avLst>
            </a:prstTxWarp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 child is born</a:t>
            </a:r>
            <a:endParaRPr lang="en-GB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01" name="TextBox 300"/>
          <p:cNvSpPr txBox="1"/>
          <p:nvPr/>
        </p:nvSpPr>
        <p:spPr>
          <a:xfrm rot="20856572">
            <a:off x="7031865" y="2578820"/>
            <a:ext cx="1929709" cy="23662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 son is given</a:t>
            </a:r>
            <a:endParaRPr lang="en-GB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302" name="Group 1054"/>
          <p:cNvGrpSpPr/>
          <p:nvPr/>
        </p:nvGrpSpPr>
        <p:grpSpPr>
          <a:xfrm>
            <a:off x="-4002505" y="153189"/>
            <a:ext cx="17149010" cy="7379722"/>
            <a:chOff x="2924175" y="1747519"/>
            <a:chExt cx="4438650" cy="1910081"/>
          </a:xfrm>
        </p:grpSpPr>
        <p:grpSp>
          <p:nvGrpSpPr>
            <p:cNvPr id="303" name="Group 302"/>
            <p:cNvGrpSpPr/>
            <p:nvPr/>
          </p:nvGrpSpPr>
          <p:grpSpPr>
            <a:xfrm>
              <a:off x="2924175" y="1747519"/>
              <a:ext cx="4438650" cy="1910081"/>
              <a:chOff x="2924175" y="1747519"/>
              <a:chExt cx="4438650" cy="1910081"/>
            </a:xfrm>
          </p:grpSpPr>
          <p:sp>
            <p:nvSpPr>
              <p:cNvPr id="313" name="Freeform 312"/>
              <p:cNvSpPr/>
              <p:nvPr/>
            </p:nvSpPr>
            <p:spPr>
              <a:xfrm>
                <a:off x="6710679" y="2905761"/>
                <a:ext cx="644227" cy="508010"/>
              </a:xfrm>
              <a:custGeom>
                <a:avLst/>
                <a:gdLst>
                  <a:gd name="connsiteX0" fmla="*/ 665480 w 680720"/>
                  <a:gd name="connsiteY0" fmla="*/ 426720 h 426720"/>
                  <a:gd name="connsiteX1" fmla="*/ 665480 w 680720"/>
                  <a:gd name="connsiteY1" fmla="*/ 426720 h 426720"/>
                  <a:gd name="connsiteX2" fmla="*/ 670560 w 680720"/>
                  <a:gd name="connsiteY2" fmla="*/ 381000 h 426720"/>
                  <a:gd name="connsiteX3" fmla="*/ 680720 w 680720"/>
                  <a:gd name="connsiteY3" fmla="*/ 360680 h 426720"/>
                  <a:gd name="connsiteX4" fmla="*/ 502920 w 680720"/>
                  <a:gd name="connsiteY4" fmla="*/ 81280 h 426720"/>
                  <a:gd name="connsiteX5" fmla="*/ 0 w 680720"/>
                  <a:gd name="connsiteY5" fmla="*/ 0 h 426720"/>
                  <a:gd name="connsiteX6" fmla="*/ 375920 w 680720"/>
                  <a:gd name="connsiteY6" fmla="*/ 355600 h 426720"/>
                  <a:gd name="connsiteX7" fmla="*/ 665480 w 680720"/>
                  <a:gd name="connsiteY7" fmla="*/ 426720 h 426720"/>
                  <a:gd name="connsiteX0" fmla="*/ 660400 w 680720"/>
                  <a:gd name="connsiteY0" fmla="*/ 508000 h 508000"/>
                  <a:gd name="connsiteX1" fmla="*/ 665480 w 680720"/>
                  <a:gd name="connsiteY1" fmla="*/ 426720 h 508000"/>
                  <a:gd name="connsiteX2" fmla="*/ 670560 w 680720"/>
                  <a:gd name="connsiteY2" fmla="*/ 381000 h 508000"/>
                  <a:gd name="connsiteX3" fmla="*/ 680720 w 680720"/>
                  <a:gd name="connsiteY3" fmla="*/ 360680 h 508000"/>
                  <a:gd name="connsiteX4" fmla="*/ 502920 w 680720"/>
                  <a:gd name="connsiteY4" fmla="*/ 81280 h 508000"/>
                  <a:gd name="connsiteX5" fmla="*/ 0 w 680720"/>
                  <a:gd name="connsiteY5" fmla="*/ 0 h 508000"/>
                  <a:gd name="connsiteX6" fmla="*/ 375920 w 680720"/>
                  <a:gd name="connsiteY6" fmla="*/ 355600 h 508000"/>
                  <a:gd name="connsiteX7" fmla="*/ 660400 w 680720"/>
                  <a:gd name="connsiteY7" fmla="*/ 508000 h 508000"/>
                  <a:gd name="connsiteX0" fmla="*/ 660400 w 684302"/>
                  <a:gd name="connsiteY0" fmla="*/ 508000 h 508122"/>
                  <a:gd name="connsiteX1" fmla="*/ 670560 w 684302"/>
                  <a:gd name="connsiteY1" fmla="*/ 381000 h 508122"/>
                  <a:gd name="connsiteX2" fmla="*/ 680720 w 684302"/>
                  <a:gd name="connsiteY2" fmla="*/ 360680 h 508122"/>
                  <a:gd name="connsiteX3" fmla="*/ 502920 w 684302"/>
                  <a:gd name="connsiteY3" fmla="*/ 81280 h 508122"/>
                  <a:gd name="connsiteX4" fmla="*/ 0 w 684302"/>
                  <a:gd name="connsiteY4" fmla="*/ 0 h 508122"/>
                  <a:gd name="connsiteX5" fmla="*/ 375920 w 684302"/>
                  <a:gd name="connsiteY5" fmla="*/ 355600 h 508122"/>
                  <a:gd name="connsiteX6" fmla="*/ 660400 w 684302"/>
                  <a:gd name="connsiteY6" fmla="*/ 508000 h 508122"/>
                  <a:gd name="connsiteX0" fmla="*/ 660400 w 699772"/>
                  <a:gd name="connsiteY0" fmla="*/ 508000 h 508006"/>
                  <a:gd name="connsiteX1" fmla="*/ 680720 w 699772"/>
                  <a:gd name="connsiteY1" fmla="*/ 360680 h 508006"/>
                  <a:gd name="connsiteX2" fmla="*/ 502920 w 699772"/>
                  <a:gd name="connsiteY2" fmla="*/ 81280 h 508006"/>
                  <a:gd name="connsiteX3" fmla="*/ 0 w 699772"/>
                  <a:gd name="connsiteY3" fmla="*/ 0 h 508006"/>
                  <a:gd name="connsiteX4" fmla="*/ 375920 w 699772"/>
                  <a:gd name="connsiteY4" fmla="*/ 355600 h 508006"/>
                  <a:gd name="connsiteX5" fmla="*/ 660400 w 699772"/>
                  <a:gd name="connsiteY5" fmla="*/ 508000 h 508006"/>
                  <a:gd name="connsiteX0" fmla="*/ 660400 w 686575"/>
                  <a:gd name="connsiteY0" fmla="*/ 508000 h 508007"/>
                  <a:gd name="connsiteX1" fmla="*/ 680720 w 686575"/>
                  <a:gd name="connsiteY1" fmla="*/ 360680 h 508007"/>
                  <a:gd name="connsiteX2" fmla="*/ 502920 w 686575"/>
                  <a:gd name="connsiteY2" fmla="*/ 81280 h 508007"/>
                  <a:gd name="connsiteX3" fmla="*/ 0 w 686575"/>
                  <a:gd name="connsiteY3" fmla="*/ 0 h 508007"/>
                  <a:gd name="connsiteX4" fmla="*/ 375920 w 686575"/>
                  <a:gd name="connsiteY4" fmla="*/ 355600 h 508007"/>
                  <a:gd name="connsiteX5" fmla="*/ 660400 w 686575"/>
                  <a:gd name="connsiteY5" fmla="*/ 508000 h 508007"/>
                  <a:gd name="connsiteX0" fmla="*/ 660400 w 684867"/>
                  <a:gd name="connsiteY0" fmla="*/ 508000 h 508010"/>
                  <a:gd name="connsiteX1" fmla="*/ 675640 w 684867"/>
                  <a:gd name="connsiteY1" fmla="*/ 386080 h 508010"/>
                  <a:gd name="connsiteX2" fmla="*/ 502920 w 684867"/>
                  <a:gd name="connsiteY2" fmla="*/ 81280 h 508010"/>
                  <a:gd name="connsiteX3" fmla="*/ 0 w 684867"/>
                  <a:gd name="connsiteY3" fmla="*/ 0 h 508010"/>
                  <a:gd name="connsiteX4" fmla="*/ 375920 w 684867"/>
                  <a:gd name="connsiteY4" fmla="*/ 355600 h 508010"/>
                  <a:gd name="connsiteX5" fmla="*/ 660400 w 684867"/>
                  <a:gd name="connsiteY5" fmla="*/ 508000 h 508010"/>
                  <a:gd name="connsiteX0" fmla="*/ 619760 w 644227"/>
                  <a:gd name="connsiteY0" fmla="*/ 508000 h 508010"/>
                  <a:gd name="connsiteX1" fmla="*/ 635000 w 644227"/>
                  <a:gd name="connsiteY1" fmla="*/ 386080 h 508010"/>
                  <a:gd name="connsiteX2" fmla="*/ 462280 w 644227"/>
                  <a:gd name="connsiteY2" fmla="*/ 81280 h 508010"/>
                  <a:gd name="connsiteX3" fmla="*/ 0 w 644227"/>
                  <a:gd name="connsiteY3" fmla="*/ 0 h 508010"/>
                  <a:gd name="connsiteX4" fmla="*/ 335280 w 644227"/>
                  <a:gd name="connsiteY4" fmla="*/ 355600 h 508010"/>
                  <a:gd name="connsiteX5" fmla="*/ 619760 w 644227"/>
                  <a:gd name="connsiteY5" fmla="*/ 508000 h 508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4227" h="508010">
                    <a:moveTo>
                      <a:pt x="619760" y="508000"/>
                    </a:moveTo>
                    <a:cubicBezTo>
                      <a:pt x="670560" y="508847"/>
                      <a:pt x="624840" y="459740"/>
                      <a:pt x="635000" y="386080"/>
                    </a:cubicBezTo>
                    <a:cubicBezTo>
                      <a:pt x="608753" y="314960"/>
                      <a:pt x="521547" y="174413"/>
                      <a:pt x="462280" y="81280"/>
                    </a:cubicBezTo>
                    <a:lnTo>
                      <a:pt x="0" y="0"/>
                    </a:lnTo>
                    <a:lnTo>
                      <a:pt x="335280" y="355600"/>
                    </a:lnTo>
                    <a:lnTo>
                      <a:pt x="619760" y="50800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4" name="Freeform 313"/>
              <p:cNvSpPr/>
              <p:nvPr/>
            </p:nvSpPr>
            <p:spPr>
              <a:xfrm>
                <a:off x="6189980" y="2971800"/>
                <a:ext cx="1172845" cy="574040"/>
              </a:xfrm>
              <a:custGeom>
                <a:avLst/>
                <a:gdLst>
                  <a:gd name="connsiteX0" fmla="*/ 133350 w 695325"/>
                  <a:gd name="connsiteY0" fmla="*/ 0 h 533400"/>
                  <a:gd name="connsiteX1" fmla="*/ 428625 w 695325"/>
                  <a:gd name="connsiteY1" fmla="*/ 66675 h 533400"/>
                  <a:gd name="connsiteX2" fmla="*/ 685800 w 695325"/>
                  <a:gd name="connsiteY2" fmla="*/ 333375 h 533400"/>
                  <a:gd name="connsiteX3" fmla="*/ 695325 w 695325"/>
                  <a:gd name="connsiteY3" fmla="*/ 485775 h 533400"/>
                  <a:gd name="connsiteX4" fmla="*/ 276225 w 695325"/>
                  <a:gd name="connsiteY4" fmla="*/ 533400 h 533400"/>
                  <a:gd name="connsiteX5" fmla="*/ 0 w 695325"/>
                  <a:gd name="connsiteY5" fmla="*/ 457200 h 533400"/>
                  <a:gd name="connsiteX6" fmla="*/ 133350 w 695325"/>
                  <a:gd name="connsiteY6" fmla="*/ 0 h 533400"/>
                  <a:gd name="connsiteX0" fmla="*/ 610870 w 1172845"/>
                  <a:gd name="connsiteY0" fmla="*/ 0 h 574040"/>
                  <a:gd name="connsiteX1" fmla="*/ 906145 w 1172845"/>
                  <a:gd name="connsiteY1" fmla="*/ 66675 h 574040"/>
                  <a:gd name="connsiteX2" fmla="*/ 1163320 w 1172845"/>
                  <a:gd name="connsiteY2" fmla="*/ 333375 h 574040"/>
                  <a:gd name="connsiteX3" fmla="*/ 1172845 w 1172845"/>
                  <a:gd name="connsiteY3" fmla="*/ 485775 h 574040"/>
                  <a:gd name="connsiteX4" fmla="*/ 753745 w 1172845"/>
                  <a:gd name="connsiteY4" fmla="*/ 533400 h 574040"/>
                  <a:gd name="connsiteX5" fmla="*/ 0 w 1172845"/>
                  <a:gd name="connsiteY5" fmla="*/ 574040 h 574040"/>
                  <a:gd name="connsiteX6" fmla="*/ 610870 w 1172845"/>
                  <a:gd name="connsiteY6" fmla="*/ 0 h 574040"/>
                  <a:gd name="connsiteX0" fmla="*/ 610870 w 1172845"/>
                  <a:gd name="connsiteY0" fmla="*/ 0 h 574040"/>
                  <a:gd name="connsiteX1" fmla="*/ 962025 w 1172845"/>
                  <a:gd name="connsiteY1" fmla="*/ 234315 h 574040"/>
                  <a:gd name="connsiteX2" fmla="*/ 1163320 w 1172845"/>
                  <a:gd name="connsiteY2" fmla="*/ 333375 h 574040"/>
                  <a:gd name="connsiteX3" fmla="*/ 1172845 w 1172845"/>
                  <a:gd name="connsiteY3" fmla="*/ 485775 h 574040"/>
                  <a:gd name="connsiteX4" fmla="*/ 753745 w 1172845"/>
                  <a:gd name="connsiteY4" fmla="*/ 533400 h 574040"/>
                  <a:gd name="connsiteX5" fmla="*/ 0 w 1172845"/>
                  <a:gd name="connsiteY5" fmla="*/ 574040 h 574040"/>
                  <a:gd name="connsiteX6" fmla="*/ 610870 w 1172845"/>
                  <a:gd name="connsiteY6" fmla="*/ 0 h 574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2845" h="574040">
                    <a:moveTo>
                      <a:pt x="610870" y="0"/>
                    </a:moveTo>
                    <a:lnTo>
                      <a:pt x="962025" y="234315"/>
                    </a:lnTo>
                    <a:lnTo>
                      <a:pt x="1163320" y="333375"/>
                    </a:lnTo>
                    <a:lnTo>
                      <a:pt x="1172845" y="485775"/>
                    </a:lnTo>
                    <a:lnTo>
                      <a:pt x="753745" y="533400"/>
                    </a:lnTo>
                    <a:lnTo>
                      <a:pt x="0" y="574040"/>
                    </a:lnTo>
                    <a:lnTo>
                      <a:pt x="61087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5" name="Freeform 314"/>
              <p:cNvSpPr/>
              <p:nvPr/>
            </p:nvSpPr>
            <p:spPr>
              <a:xfrm>
                <a:off x="3114675" y="1971040"/>
                <a:ext cx="3381375" cy="1591310"/>
              </a:xfrm>
              <a:custGeom>
                <a:avLst/>
                <a:gdLst>
                  <a:gd name="connsiteX0" fmla="*/ 1304925 w 3381375"/>
                  <a:gd name="connsiteY0" fmla="*/ 0 h 1809750"/>
                  <a:gd name="connsiteX1" fmla="*/ 666750 w 3381375"/>
                  <a:gd name="connsiteY1" fmla="*/ 390525 h 1809750"/>
                  <a:gd name="connsiteX2" fmla="*/ 466725 w 3381375"/>
                  <a:gd name="connsiteY2" fmla="*/ 838200 h 1809750"/>
                  <a:gd name="connsiteX3" fmla="*/ 0 w 3381375"/>
                  <a:gd name="connsiteY3" fmla="*/ 1714500 h 1809750"/>
                  <a:gd name="connsiteX4" fmla="*/ 1333500 w 3381375"/>
                  <a:gd name="connsiteY4" fmla="*/ 1733550 h 1809750"/>
                  <a:gd name="connsiteX5" fmla="*/ 1666875 w 3381375"/>
                  <a:gd name="connsiteY5" fmla="*/ 1809750 h 1809750"/>
                  <a:gd name="connsiteX6" fmla="*/ 2686050 w 3381375"/>
                  <a:gd name="connsiteY6" fmla="*/ 1733550 h 1809750"/>
                  <a:gd name="connsiteX7" fmla="*/ 3381375 w 3381375"/>
                  <a:gd name="connsiteY7" fmla="*/ 1314450 h 1809750"/>
                  <a:gd name="connsiteX8" fmla="*/ 3381375 w 3381375"/>
                  <a:gd name="connsiteY8" fmla="*/ 1200150 h 1809750"/>
                  <a:gd name="connsiteX9" fmla="*/ 3324225 w 3381375"/>
                  <a:gd name="connsiteY9" fmla="*/ 542925 h 1809750"/>
                  <a:gd name="connsiteX10" fmla="*/ 2505075 w 3381375"/>
                  <a:gd name="connsiteY10" fmla="*/ 314325 h 1809750"/>
                  <a:gd name="connsiteX11" fmla="*/ 1304925 w 3381375"/>
                  <a:gd name="connsiteY11" fmla="*/ 0 h 1809750"/>
                  <a:gd name="connsiteX0" fmla="*/ 1995805 w 3381375"/>
                  <a:gd name="connsiteY0" fmla="*/ 0 h 1591310"/>
                  <a:gd name="connsiteX1" fmla="*/ 666750 w 3381375"/>
                  <a:gd name="connsiteY1" fmla="*/ 172085 h 1591310"/>
                  <a:gd name="connsiteX2" fmla="*/ 466725 w 3381375"/>
                  <a:gd name="connsiteY2" fmla="*/ 619760 h 1591310"/>
                  <a:gd name="connsiteX3" fmla="*/ 0 w 3381375"/>
                  <a:gd name="connsiteY3" fmla="*/ 1496060 h 1591310"/>
                  <a:gd name="connsiteX4" fmla="*/ 1333500 w 3381375"/>
                  <a:gd name="connsiteY4" fmla="*/ 1515110 h 1591310"/>
                  <a:gd name="connsiteX5" fmla="*/ 1666875 w 3381375"/>
                  <a:gd name="connsiteY5" fmla="*/ 1591310 h 1591310"/>
                  <a:gd name="connsiteX6" fmla="*/ 2686050 w 3381375"/>
                  <a:gd name="connsiteY6" fmla="*/ 1515110 h 1591310"/>
                  <a:gd name="connsiteX7" fmla="*/ 3381375 w 3381375"/>
                  <a:gd name="connsiteY7" fmla="*/ 1096010 h 1591310"/>
                  <a:gd name="connsiteX8" fmla="*/ 3381375 w 3381375"/>
                  <a:gd name="connsiteY8" fmla="*/ 981710 h 1591310"/>
                  <a:gd name="connsiteX9" fmla="*/ 3324225 w 3381375"/>
                  <a:gd name="connsiteY9" fmla="*/ 324485 h 1591310"/>
                  <a:gd name="connsiteX10" fmla="*/ 2505075 w 3381375"/>
                  <a:gd name="connsiteY10" fmla="*/ 95885 h 1591310"/>
                  <a:gd name="connsiteX11" fmla="*/ 1995805 w 3381375"/>
                  <a:gd name="connsiteY11" fmla="*/ 0 h 1591310"/>
                  <a:gd name="connsiteX0" fmla="*/ 1995805 w 3381375"/>
                  <a:gd name="connsiteY0" fmla="*/ 0 h 1591310"/>
                  <a:gd name="connsiteX1" fmla="*/ 1205230 w 3381375"/>
                  <a:gd name="connsiteY1" fmla="*/ 126365 h 1591310"/>
                  <a:gd name="connsiteX2" fmla="*/ 466725 w 3381375"/>
                  <a:gd name="connsiteY2" fmla="*/ 619760 h 1591310"/>
                  <a:gd name="connsiteX3" fmla="*/ 0 w 3381375"/>
                  <a:gd name="connsiteY3" fmla="*/ 1496060 h 1591310"/>
                  <a:gd name="connsiteX4" fmla="*/ 1333500 w 3381375"/>
                  <a:gd name="connsiteY4" fmla="*/ 1515110 h 1591310"/>
                  <a:gd name="connsiteX5" fmla="*/ 1666875 w 3381375"/>
                  <a:gd name="connsiteY5" fmla="*/ 1591310 h 1591310"/>
                  <a:gd name="connsiteX6" fmla="*/ 2686050 w 3381375"/>
                  <a:gd name="connsiteY6" fmla="*/ 1515110 h 1591310"/>
                  <a:gd name="connsiteX7" fmla="*/ 3381375 w 3381375"/>
                  <a:gd name="connsiteY7" fmla="*/ 1096010 h 1591310"/>
                  <a:gd name="connsiteX8" fmla="*/ 3381375 w 3381375"/>
                  <a:gd name="connsiteY8" fmla="*/ 981710 h 1591310"/>
                  <a:gd name="connsiteX9" fmla="*/ 3324225 w 3381375"/>
                  <a:gd name="connsiteY9" fmla="*/ 324485 h 1591310"/>
                  <a:gd name="connsiteX10" fmla="*/ 2505075 w 3381375"/>
                  <a:gd name="connsiteY10" fmla="*/ 95885 h 1591310"/>
                  <a:gd name="connsiteX11" fmla="*/ 1995805 w 3381375"/>
                  <a:gd name="connsiteY11" fmla="*/ 0 h 1591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81375" h="1591310">
                    <a:moveTo>
                      <a:pt x="1995805" y="0"/>
                    </a:moveTo>
                    <a:lnTo>
                      <a:pt x="1205230" y="126365"/>
                    </a:lnTo>
                    <a:lnTo>
                      <a:pt x="466725" y="619760"/>
                    </a:lnTo>
                    <a:lnTo>
                      <a:pt x="0" y="1496060"/>
                    </a:lnTo>
                    <a:lnTo>
                      <a:pt x="1333500" y="1515110"/>
                    </a:lnTo>
                    <a:lnTo>
                      <a:pt x="1666875" y="1591310"/>
                    </a:lnTo>
                    <a:lnTo>
                      <a:pt x="2686050" y="1515110"/>
                    </a:lnTo>
                    <a:lnTo>
                      <a:pt x="3381375" y="1096010"/>
                    </a:lnTo>
                    <a:lnTo>
                      <a:pt x="3381375" y="981710"/>
                    </a:lnTo>
                    <a:lnTo>
                      <a:pt x="3324225" y="324485"/>
                    </a:lnTo>
                    <a:lnTo>
                      <a:pt x="2505075" y="95885"/>
                    </a:lnTo>
                    <a:lnTo>
                      <a:pt x="1995805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6" name="Freeform 315"/>
              <p:cNvSpPr/>
              <p:nvPr/>
            </p:nvSpPr>
            <p:spPr>
              <a:xfrm>
                <a:off x="5534025" y="2254891"/>
                <a:ext cx="1524000" cy="904875"/>
              </a:xfrm>
              <a:custGeom>
                <a:avLst/>
                <a:gdLst>
                  <a:gd name="connsiteX0" fmla="*/ 1209675 w 1524000"/>
                  <a:gd name="connsiteY0" fmla="*/ 695325 h 904875"/>
                  <a:gd name="connsiteX1" fmla="*/ 1524000 w 1524000"/>
                  <a:gd name="connsiteY1" fmla="*/ 609600 h 904875"/>
                  <a:gd name="connsiteX2" fmla="*/ 1504950 w 1524000"/>
                  <a:gd name="connsiteY2" fmla="*/ 381000 h 904875"/>
                  <a:gd name="connsiteX3" fmla="*/ 1285875 w 1524000"/>
                  <a:gd name="connsiteY3" fmla="*/ 285750 h 904875"/>
                  <a:gd name="connsiteX4" fmla="*/ 1181100 w 1524000"/>
                  <a:gd name="connsiteY4" fmla="*/ 95250 h 904875"/>
                  <a:gd name="connsiteX5" fmla="*/ 1114425 w 1524000"/>
                  <a:gd name="connsiteY5" fmla="*/ 0 h 904875"/>
                  <a:gd name="connsiteX6" fmla="*/ 666750 w 1524000"/>
                  <a:gd name="connsiteY6" fmla="*/ 47625 h 904875"/>
                  <a:gd name="connsiteX7" fmla="*/ 295275 w 1524000"/>
                  <a:gd name="connsiteY7" fmla="*/ 171450 h 904875"/>
                  <a:gd name="connsiteX8" fmla="*/ 114300 w 1524000"/>
                  <a:gd name="connsiteY8" fmla="*/ 400050 h 904875"/>
                  <a:gd name="connsiteX9" fmla="*/ 0 w 1524000"/>
                  <a:gd name="connsiteY9" fmla="*/ 723900 h 904875"/>
                  <a:gd name="connsiteX10" fmla="*/ 276225 w 1524000"/>
                  <a:gd name="connsiteY10" fmla="*/ 904875 h 904875"/>
                  <a:gd name="connsiteX11" fmla="*/ 428625 w 1524000"/>
                  <a:gd name="connsiteY11" fmla="*/ 866775 h 904875"/>
                  <a:gd name="connsiteX12" fmla="*/ 1209675 w 1524000"/>
                  <a:gd name="connsiteY12" fmla="*/ 695325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24000" h="904875">
                    <a:moveTo>
                      <a:pt x="1209675" y="695325"/>
                    </a:moveTo>
                    <a:lnTo>
                      <a:pt x="1524000" y="609600"/>
                    </a:lnTo>
                    <a:lnTo>
                      <a:pt x="1504950" y="381000"/>
                    </a:lnTo>
                    <a:lnTo>
                      <a:pt x="1285875" y="285750"/>
                    </a:lnTo>
                    <a:lnTo>
                      <a:pt x="1181100" y="95250"/>
                    </a:lnTo>
                    <a:lnTo>
                      <a:pt x="1114425" y="0"/>
                    </a:lnTo>
                    <a:lnTo>
                      <a:pt x="666750" y="47625"/>
                    </a:lnTo>
                    <a:lnTo>
                      <a:pt x="295275" y="171450"/>
                    </a:lnTo>
                    <a:lnTo>
                      <a:pt x="114300" y="400050"/>
                    </a:lnTo>
                    <a:lnTo>
                      <a:pt x="0" y="723900"/>
                    </a:lnTo>
                    <a:lnTo>
                      <a:pt x="276225" y="904875"/>
                    </a:lnTo>
                    <a:lnTo>
                      <a:pt x="428625" y="866775"/>
                    </a:lnTo>
                    <a:lnTo>
                      <a:pt x="1209675" y="695325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7" name="Freeform 316"/>
              <p:cNvSpPr/>
              <p:nvPr/>
            </p:nvSpPr>
            <p:spPr>
              <a:xfrm>
                <a:off x="6637187" y="2244096"/>
                <a:ext cx="404007" cy="411871"/>
              </a:xfrm>
              <a:custGeom>
                <a:avLst/>
                <a:gdLst>
                  <a:gd name="connsiteX0" fmla="*/ 390525 w 390525"/>
                  <a:gd name="connsiteY0" fmla="*/ 323850 h 352425"/>
                  <a:gd name="connsiteX1" fmla="*/ 352425 w 390525"/>
                  <a:gd name="connsiteY1" fmla="*/ 57150 h 352425"/>
                  <a:gd name="connsiteX2" fmla="*/ 123825 w 390525"/>
                  <a:gd name="connsiteY2" fmla="*/ 0 h 352425"/>
                  <a:gd name="connsiteX3" fmla="*/ 0 w 390525"/>
                  <a:gd name="connsiteY3" fmla="*/ 9525 h 352425"/>
                  <a:gd name="connsiteX4" fmla="*/ 190500 w 390525"/>
                  <a:gd name="connsiteY4" fmla="*/ 323850 h 352425"/>
                  <a:gd name="connsiteX5" fmla="*/ 352425 w 390525"/>
                  <a:gd name="connsiteY5" fmla="*/ 352425 h 352425"/>
                  <a:gd name="connsiteX6" fmla="*/ 390525 w 390525"/>
                  <a:gd name="connsiteY6" fmla="*/ 323850 h 352425"/>
                  <a:gd name="connsiteX0" fmla="*/ 390525 w 393065"/>
                  <a:gd name="connsiteY0" fmla="*/ 323850 h 398145"/>
                  <a:gd name="connsiteX1" fmla="*/ 352425 w 393065"/>
                  <a:gd name="connsiteY1" fmla="*/ 57150 h 398145"/>
                  <a:gd name="connsiteX2" fmla="*/ 123825 w 393065"/>
                  <a:gd name="connsiteY2" fmla="*/ 0 h 398145"/>
                  <a:gd name="connsiteX3" fmla="*/ 0 w 393065"/>
                  <a:gd name="connsiteY3" fmla="*/ 9525 h 398145"/>
                  <a:gd name="connsiteX4" fmla="*/ 190500 w 393065"/>
                  <a:gd name="connsiteY4" fmla="*/ 323850 h 398145"/>
                  <a:gd name="connsiteX5" fmla="*/ 393065 w 393065"/>
                  <a:gd name="connsiteY5" fmla="*/ 398145 h 398145"/>
                  <a:gd name="connsiteX6" fmla="*/ 390525 w 393065"/>
                  <a:gd name="connsiteY6" fmla="*/ 323850 h 398145"/>
                  <a:gd name="connsiteX0" fmla="*/ 390525 w 393065"/>
                  <a:gd name="connsiteY0" fmla="*/ 323850 h 398145"/>
                  <a:gd name="connsiteX1" fmla="*/ 123825 w 393065"/>
                  <a:gd name="connsiteY1" fmla="*/ 0 h 398145"/>
                  <a:gd name="connsiteX2" fmla="*/ 0 w 393065"/>
                  <a:gd name="connsiteY2" fmla="*/ 9525 h 398145"/>
                  <a:gd name="connsiteX3" fmla="*/ 190500 w 393065"/>
                  <a:gd name="connsiteY3" fmla="*/ 323850 h 398145"/>
                  <a:gd name="connsiteX4" fmla="*/ 393065 w 393065"/>
                  <a:gd name="connsiteY4" fmla="*/ 398145 h 398145"/>
                  <a:gd name="connsiteX5" fmla="*/ 390525 w 393065"/>
                  <a:gd name="connsiteY5" fmla="*/ 323850 h 398145"/>
                  <a:gd name="connsiteX0" fmla="*/ 304165 w 393065"/>
                  <a:gd name="connsiteY0" fmla="*/ 130810 h 398145"/>
                  <a:gd name="connsiteX1" fmla="*/ 123825 w 393065"/>
                  <a:gd name="connsiteY1" fmla="*/ 0 h 398145"/>
                  <a:gd name="connsiteX2" fmla="*/ 0 w 393065"/>
                  <a:gd name="connsiteY2" fmla="*/ 9525 h 398145"/>
                  <a:gd name="connsiteX3" fmla="*/ 190500 w 393065"/>
                  <a:gd name="connsiteY3" fmla="*/ 323850 h 398145"/>
                  <a:gd name="connsiteX4" fmla="*/ 393065 w 393065"/>
                  <a:gd name="connsiteY4" fmla="*/ 398145 h 398145"/>
                  <a:gd name="connsiteX5" fmla="*/ 304165 w 393065"/>
                  <a:gd name="connsiteY5" fmla="*/ 130810 h 398145"/>
                  <a:gd name="connsiteX0" fmla="*/ 309245 w 398145"/>
                  <a:gd name="connsiteY0" fmla="*/ 141605 h 408940"/>
                  <a:gd name="connsiteX1" fmla="*/ 128905 w 398145"/>
                  <a:gd name="connsiteY1" fmla="*/ 10795 h 408940"/>
                  <a:gd name="connsiteX2" fmla="*/ 0 w 398145"/>
                  <a:gd name="connsiteY2" fmla="*/ 0 h 408940"/>
                  <a:gd name="connsiteX3" fmla="*/ 195580 w 398145"/>
                  <a:gd name="connsiteY3" fmla="*/ 334645 h 408940"/>
                  <a:gd name="connsiteX4" fmla="*/ 398145 w 398145"/>
                  <a:gd name="connsiteY4" fmla="*/ 408940 h 408940"/>
                  <a:gd name="connsiteX5" fmla="*/ 309245 w 398145"/>
                  <a:gd name="connsiteY5" fmla="*/ 141605 h 408940"/>
                  <a:gd name="connsiteX0" fmla="*/ 309245 w 404007"/>
                  <a:gd name="connsiteY0" fmla="*/ 141605 h 411871"/>
                  <a:gd name="connsiteX1" fmla="*/ 128905 w 404007"/>
                  <a:gd name="connsiteY1" fmla="*/ 10795 h 411871"/>
                  <a:gd name="connsiteX2" fmla="*/ 0 w 404007"/>
                  <a:gd name="connsiteY2" fmla="*/ 0 h 411871"/>
                  <a:gd name="connsiteX3" fmla="*/ 195580 w 404007"/>
                  <a:gd name="connsiteY3" fmla="*/ 334645 h 411871"/>
                  <a:gd name="connsiteX4" fmla="*/ 404007 w 404007"/>
                  <a:gd name="connsiteY4" fmla="*/ 411871 h 411871"/>
                  <a:gd name="connsiteX5" fmla="*/ 309245 w 404007"/>
                  <a:gd name="connsiteY5" fmla="*/ 141605 h 411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4007" h="411871">
                    <a:moveTo>
                      <a:pt x="309245" y="141605"/>
                    </a:moveTo>
                    <a:lnTo>
                      <a:pt x="128905" y="10795"/>
                    </a:lnTo>
                    <a:lnTo>
                      <a:pt x="0" y="0"/>
                    </a:lnTo>
                    <a:lnTo>
                      <a:pt x="195580" y="334645"/>
                    </a:lnTo>
                    <a:lnTo>
                      <a:pt x="404007" y="411871"/>
                    </a:lnTo>
                    <a:cubicBezTo>
                      <a:pt x="403160" y="387106"/>
                      <a:pt x="310092" y="166370"/>
                      <a:pt x="309245" y="141605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8" name="Freeform 317"/>
              <p:cNvSpPr/>
              <p:nvPr/>
            </p:nvSpPr>
            <p:spPr>
              <a:xfrm>
                <a:off x="3683167" y="1756926"/>
                <a:ext cx="3121045" cy="704850"/>
              </a:xfrm>
              <a:custGeom>
                <a:avLst/>
                <a:gdLst>
                  <a:gd name="connsiteX0" fmla="*/ 3324225 w 3324225"/>
                  <a:gd name="connsiteY0" fmla="*/ 466725 h 847725"/>
                  <a:gd name="connsiteX1" fmla="*/ 3133725 w 3324225"/>
                  <a:gd name="connsiteY1" fmla="*/ 142875 h 847725"/>
                  <a:gd name="connsiteX2" fmla="*/ 2695575 w 3324225"/>
                  <a:gd name="connsiteY2" fmla="*/ 209550 h 847725"/>
                  <a:gd name="connsiteX3" fmla="*/ 2457450 w 3324225"/>
                  <a:gd name="connsiteY3" fmla="*/ 66675 h 847725"/>
                  <a:gd name="connsiteX4" fmla="*/ 1990725 w 3324225"/>
                  <a:gd name="connsiteY4" fmla="*/ 66675 h 847725"/>
                  <a:gd name="connsiteX5" fmla="*/ 1609725 w 3324225"/>
                  <a:gd name="connsiteY5" fmla="*/ 85725 h 847725"/>
                  <a:gd name="connsiteX6" fmla="*/ 914400 w 3324225"/>
                  <a:gd name="connsiteY6" fmla="*/ 0 h 847725"/>
                  <a:gd name="connsiteX7" fmla="*/ 657225 w 3324225"/>
                  <a:gd name="connsiteY7" fmla="*/ 76200 h 847725"/>
                  <a:gd name="connsiteX8" fmla="*/ 428625 w 3324225"/>
                  <a:gd name="connsiteY8" fmla="*/ 209550 h 847725"/>
                  <a:gd name="connsiteX9" fmla="*/ 104775 w 3324225"/>
                  <a:gd name="connsiteY9" fmla="*/ 400050 h 847725"/>
                  <a:gd name="connsiteX10" fmla="*/ 0 w 3324225"/>
                  <a:gd name="connsiteY10" fmla="*/ 638175 h 847725"/>
                  <a:gd name="connsiteX11" fmla="*/ 133350 w 3324225"/>
                  <a:gd name="connsiteY11" fmla="*/ 704850 h 847725"/>
                  <a:gd name="connsiteX12" fmla="*/ 609600 w 3324225"/>
                  <a:gd name="connsiteY12" fmla="*/ 561975 h 847725"/>
                  <a:gd name="connsiteX13" fmla="*/ 714375 w 3324225"/>
                  <a:gd name="connsiteY13" fmla="*/ 695325 h 847725"/>
                  <a:gd name="connsiteX14" fmla="*/ 1590675 w 3324225"/>
                  <a:gd name="connsiteY14" fmla="*/ 638175 h 847725"/>
                  <a:gd name="connsiteX15" fmla="*/ 1752600 w 3324225"/>
                  <a:gd name="connsiteY15" fmla="*/ 847725 h 847725"/>
                  <a:gd name="connsiteX16" fmla="*/ 2409825 w 3324225"/>
                  <a:gd name="connsiteY16" fmla="*/ 609600 h 847725"/>
                  <a:gd name="connsiteX17" fmla="*/ 2714625 w 3324225"/>
                  <a:gd name="connsiteY17" fmla="*/ 533400 h 847725"/>
                  <a:gd name="connsiteX18" fmla="*/ 3324225 w 3324225"/>
                  <a:gd name="connsiteY18" fmla="*/ 466725 h 847725"/>
                  <a:gd name="connsiteX0" fmla="*/ 3324225 w 3324225"/>
                  <a:gd name="connsiteY0" fmla="*/ 466725 h 704850"/>
                  <a:gd name="connsiteX1" fmla="*/ 3133725 w 3324225"/>
                  <a:gd name="connsiteY1" fmla="*/ 142875 h 704850"/>
                  <a:gd name="connsiteX2" fmla="*/ 2695575 w 3324225"/>
                  <a:gd name="connsiteY2" fmla="*/ 209550 h 704850"/>
                  <a:gd name="connsiteX3" fmla="*/ 2457450 w 3324225"/>
                  <a:gd name="connsiteY3" fmla="*/ 66675 h 704850"/>
                  <a:gd name="connsiteX4" fmla="*/ 1990725 w 3324225"/>
                  <a:gd name="connsiteY4" fmla="*/ 66675 h 704850"/>
                  <a:gd name="connsiteX5" fmla="*/ 1609725 w 3324225"/>
                  <a:gd name="connsiteY5" fmla="*/ 85725 h 704850"/>
                  <a:gd name="connsiteX6" fmla="*/ 914400 w 3324225"/>
                  <a:gd name="connsiteY6" fmla="*/ 0 h 704850"/>
                  <a:gd name="connsiteX7" fmla="*/ 657225 w 3324225"/>
                  <a:gd name="connsiteY7" fmla="*/ 76200 h 704850"/>
                  <a:gd name="connsiteX8" fmla="*/ 428625 w 3324225"/>
                  <a:gd name="connsiteY8" fmla="*/ 209550 h 704850"/>
                  <a:gd name="connsiteX9" fmla="*/ 104775 w 3324225"/>
                  <a:gd name="connsiteY9" fmla="*/ 400050 h 704850"/>
                  <a:gd name="connsiteX10" fmla="*/ 0 w 3324225"/>
                  <a:gd name="connsiteY10" fmla="*/ 638175 h 704850"/>
                  <a:gd name="connsiteX11" fmla="*/ 133350 w 3324225"/>
                  <a:gd name="connsiteY11" fmla="*/ 704850 h 704850"/>
                  <a:gd name="connsiteX12" fmla="*/ 609600 w 3324225"/>
                  <a:gd name="connsiteY12" fmla="*/ 561975 h 704850"/>
                  <a:gd name="connsiteX13" fmla="*/ 714375 w 3324225"/>
                  <a:gd name="connsiteY13" fmla="*/ 695325 h 704850"/>
                  <a:gd name="connsiteX14" fmla="*/ 1590675 w 3324225"/>
                  <a:gd name="connsiteY14" fmla="*/ 638175 h 704850"/>
                  <a:gd name="connsiteX15" fmla="*/ 1803400 w 3324225"/>
                  <a:gd name="connsiteY15" fmla="*/ 669925 h 704850"/>
                  <a:gd name="connsiteX16" fmla="*/ 2409825 w 3324225"/>
                  <a:gd name="connsiteY16" fmla="*/ 609600 h 704850"/>
                  <a:gd name="connsiteX17" fmla="*/ 2714625 w 3324225"/>
                  <a:gd name="connsiteY17" fmla="*/ 533400 h 704850"/>
                  <a:gd name="connsiteX18" fmla="*/ 3324225 w 3324225"/>
                  <a:gd name="connsiteY18" fmla="*/ 466725 h 704850"/>
                  <a:gd name="connsiteX0" fmla="*/ 3324225 w 3324225"/>
                  <a:gd name="connsiteY0" fmla="*/ 466725 h 704850"/>
                  <a:gd name="connsiteX1" fmla="*/ 3133725 w 3324225"/>
                  <a:gd name="connsiteY1" fmla="*/ 142875 h 704850"/>
                  <a:gd name="connsiteX2" fmla="*/ 2695575 w 3324225"/>
                  <a:gd name="connsiteY2" fmla="*/ 209550 h 704850"/>
                  <a:gd name="connsiteX3" fmla="*/ 2457450 w 3324225"/>
                  <a:gd name="connsiteY3" fmla="*/ 66675 h 704850"/>
                  <a:gd name="connsiteX4" fmla="*/ 1990725 w 3324225"/>
                  <a:gd name="connsiteY4" fmla="*/ 66675 h 704850"/>
                  <a:gd name="connsiteX5" fmla="*/ 1609725 w 3324225"/>
                  <a:gd name="connsiteY5" fmla="*/ 85725 h 704850"/>
                  <a:gd name="connsiteX6" fmla="*/ 914400 w 3324225"/>
                  <a:gd name="connsiteY6" fmla="*/ 0 h 704850"/>
                  <a:gd name="connsiteX7" fmla="*/ 657225 w 3324225"/>
                  <a:gd name="connsiteY7" fmla="*/ 76200 h 704850"/>
                  <a:gd name="connsiteX8" fmla="*/ 428625 w 3324225"/>
                  <a:gd name="connsiteY8" fmla="*/ 209550 h 704850"/>
                  <a:gd name="connsiteX9" fmla="*/ 104775 w 3324225"/>
                  <a:gd name="connsiteY9" fmla="*/ 400050 h 704850"/>
                  <a:gd name="connsiteX10" fmla="*/ 0 w 3324225"/>
                  <a:gd name="connsiteY10" fmla="*/ 638175 h 704850"/>
                  <a:gd name="connsiteX11" fmla="*/ 133350 w 3324225"/>
                  <a:gd name="connsiteY11" fmla="*/ 704850 h 704850"/>
                  <a:gd name="connsiteX12" fmla="*/ 609600 w 3324225"/>
                  <a:gd name="connsiteY12" fmla="*/ 561975 h 704850"/>
                  <a:gd name="connsiteX13" fmla="*/ 714375 w 3324225"/>
                  <a:gd name="connsiteY13" fmla="*/ 502285 h 704850"/>
                  <a:gd name="connsiteX14" fmla="*/ 1590675 w 3324225"/>
                  <a:gd name="connsiteY14" fmla="*/ 638175 h 704850"/>
                  <a:gd name="connsiteX15" fmla="*/ 1803400 w 3324225"/>
                  <a:gd name="connsiteY15" fmla="*/ 669925 h 704850"/>
                  <a:gd name="connsiteX16" fmla="*/ 2409825 w 3324225"/>
                  <a:gd name="connsiteY16" fmla="*/ 609600 h 704850"/>
                  <a:gd name="connsiteX17" fmla="*/ 2714625 w 3324225"/>
                  <a:gd name="connsiteY17" fmla="*/ 533400 h 704850"/>
                  <a:gd name="connsiteX18" fmla="*/ 3324225 w 3324225"/>
                  <a:gd name="connsiteY18" fmla="*/ 466725 h 704850"/>
                  <a:gd name="connsiteX0" fmla="*/ 3324225 w 3324225"/>
                  <a:gd name="connsiteY0" fmla="*/ 466725 h 704850"/>
                  <a:gd name="connsiteX1" fmla="*/ 2900045 w 3324225"/>
                  <a:gd name="connsiteY1" fmla="*/ 127635 h 704850"/>
                  <a:gd name="connsiteX2" fmla="*/ 2695575 w 3324225"/>
                  <a:gd name="connsiteY2" fmla="*/ 209550 h 704850"/>
                  <a:gd name="connsiteX3" fmla="*/ 2457450 w 3324225"/>
                  <a:gd name="connsiteY3" fmla="*/ 66675 h 704850"/>
                  <a:gd name="connsiteX4" fmla="*/ 1990725 w 3324225"/>
                  <a:gd name="connsiteY4" fmla="*/ 66675 h 704850"/>
                  <a:gd name="connsiteX5" fmla="*/ 1609725 w 3324225"/>
                  <a:gd name="connsiteY5" fmla="*/ 85725 h 704850"/>
                  <a:gd name="connsiteX6" fmla="*/ 914400 w 3324225"/>
                  <a:gd name="connsiteY6" fmla="*/ 0 h 704850"/>
                  <a:gd name="connsiteX7" fmla="*/ 657225 w 3324225"/>
                  <a:gd name="connsiteY7" fmla="*/ 76200 h 704850"/>
                  <a:gd name="connsiteX8" fmla="*/ 428625 w 3324225"/>
                  <a:gd name="connsiteY8" fmla="*/ 209550 h 704850"/>
                  <a:gd name="connsiteX9" fmla="*/ 104775 w 3324225"/>
                  <a:gd name="connsiteY9" fmla="*/ 400050 h 704850"/>
                  <a:gd name="connsiteX10" fmla="*/ 0 w 3324225"/>
                  <a:gd name="connsiteY10" fmla="*/ 638175 h 704850"/>
                  <a:gd name="connsiteX11" fmla="*/ 133350 w 3324225"/>
                  <a:gd name="connsiteY11" fmla="*/ 704850 h 704850"/>
                  <a:gd name="connsiteX12" fmla="*/ 609600 w 3324225"/>
                  <a:gd name="connsiteY12" fmla="*/ 561975 h 704850"/>
                  <a:gd name="connsiteX13" fmla="*/ 714375 w 3324225"/>
                  <a:gd name="connsiteY13" fmla="*/ 502285 h 704850"/>
                  <a:gd name="connsiteX14" fmla="*/ 1590675 w 3324225"/>
                  <a:gd name="connsiteY14" fmla="*/ 638175 h 704850"/>
                  <a:gd name="connsiteX15" fmla="*/ 1803400 w 3324225"/>
                  <a:gd name="connsiteY15" fmla="*/ 669925 h 704850"/>
                  <a:gd name="connsiteX16" fmla="*/ 2409825 w 3324225"/>
                  <a:gd name="connsiteY16" fmla="*/ 609600 h 704850"/>
                  <a:gd name="connsiteX17" fmla="*/ 2714625 w 3324225"/>
                  <a:gd name="connsiteY17" fmla="*/ 533400 h 704850"/>
                  <a:gd name="connsiteX18" fmla="*/ 3324225 w 3324225"/>
                  <a:gd name="connsiteY18" fmla="*/ 466725 h 704850"/>
                  <a:gd name="connsiteX0" fmla="*/ 3324225 w 3324225"/>
                  <a:gd name="connsiteY0" fmla="*/ 466725 h 704850"/>
                  <a:gd name="connsiteX1" fmla="*/ 2925445 w 3324225"/>
                  <a:gd name="connsiteY1" fmla="*/ 137795 h 704850"/>
                  <a:gd name="connsiteX2" fmla="*/ 2695575 w 3324225"/>
                  <a:gd name="connsiteY2" fmla="*/ 209550 h 704850"/>
                  <a:gd name="connsiteX3" fmla="*/ 2457450 w 3324225"/>
                  <a:gd name="connsiteY3" fmla="*/ 66675 h 704850"/>
                  <a:gd name="connsiteX4" fmla="*/ 1990725 w 3324225"/>
                  <a:gd name="connsiteY4" fmla="*/ 66675 h 704850"/>
                  <a:gd name="connsiteX5" fmla="*/ 1609725 w 3324225"/>
                  <a:gd name="connsiteY5" fmla="*/ 85725 h 704850"/>
                  <a:gd name="connsiteX6" fmla="*/ 914400 w 3324225"/>
                  <a:gd name="connsiteY6" fmla="*/ 0 h 704850"/>
                  <a:gd name="connsiteX7" fmla="*/ 657225 w 3324225"/>
                  <a:gd name="connsiteY7" fmla="*/ 76200 h 704850"/>
                  <a:gd name="connsiteX8" fmla="*/ 428625 w 3324225"/>
                  <a:gd name="connsiteY8" fmla="*/ 209550 h 704850"/>
                  <a:gd name="connsiteX9" fmla="*/ 104775 w 3324225"/>
                  <a:gd name="connsiteY9" fmla="*/ 400050 h 704850"/>
                  <a:gd name="connsiteX10" fmla="*/ 0 w 3324225"/>
                  <a:gd name="connsiteY10" fmla="*/ 638175 h 704850"/>
                  <a:gd name="connsiteX11" fmla="*/ 133350 w 3324225"/>
                  <a:gd name="connsiteY11" fmla="*/ 704850 h 704850"/>
                  <a:gd name="connsiteX12" fmla="*/ 609600 w 3324225"/>
                  <a:gd name="connsiteY12" fmla="*/ 561975 h 704850"/>
                  <a:gd name="connsiteX13" fmla="*/ 714375 w 3324225"/>
                  <a:gd name="connsiteY13" fmla="*/ 502285 h 704850"/>
                  <a:gd name="connsiteX14" fmla="*/ 1590675 w 3324225"/>
                  <a:gd name="connsiteY14" fmla="*/ 638175 h 704850"/>
                  <a:gd name="connsiteX15" fmla="*/ 1803400 w 3324225"/>
                  <a:gd name="connsiteY15" fmla="*/ 669925 h 704850"/>
                  <a:gd name="connsiteX16" fmla="*/ 2409825 w 3324225"/>
                  <a:gd name="connsiteY16" fmla="*/ 609600 h 704850"/>
                  <a:gd name="connsiteX17" fmla="*/ 2714625 w 3324225"/>
                  <a:gd name="connsiteY17" fmla="*/ 533400 h 704850"/>
                  <a:gd name="connsiteX18" fmla="*/ 3324225 w 3324225"/>
                  <a:gd name="connsiteY18" fmla="*/ 466725 h 704850"/>
                  <a:gd name="connsiteX0" fmla="*/ 3324225 w 3324225"/>
                  <a:gd name="connsiteY0" fmla="*/ 466725 h 704850"/>
                  <a:gd name="connsiteX1" fmla="*/ 2925445 w 3324225"/>
                  <a:gd name="connsiteY1" fmla="*/ 158115 h 704850"/>
                  <a:gd name="connsiteX2" fmla="*/ 2695575 w 3324225"/>
                  <a:gd name="connsiteY2" fmla="*/ 209550 h 704850"/>
                  <a:gd name="connsiteX3" fmla="*/ 2457450 w 3324225"/>
                  <a:gd name="connsiteY3" fmla="*/ 66675 h 704850"/>
                  <a:gd name="connsiteX4" fmla="*/ 1990725 w 3324225"/>
                  <a:gd name="connsiteY4" fmla="*/ 66675 h 704850"/>
                  <a:gd name="connsiteX5" fmla="*/ 1609725 w 3324225"/>
                  <a:gd name="connsiteY5" fmla="*/ 85725 h 704850"/>
                  <a:gd name="connsiteX6" fmla="*/ 914400 w 3324225"/>
                  <a:gd name="connsiteY6" fmla="*/ 0 h 704850"/>
                  <a:gd name="connsiteX7" fmla="*/ 657225 w 3324225"/>
                  <a:gd name="connsiteY7" fmla="*/ 76200 h 704850"/>
                  <a:gd name="connsiteX8" fmla="*/ 428625 w 3324225"/>
                  <a:gd name="connsiteY8" fmla="*/ 209550 h 704850"/>
                  <a:gd name="connsiteX9" fmla="*/ 104775 w 3324225"/>
                  <a:gd name="connsiteY9" fmla="*/ 400050 h 704850"/>
                  <a:gd name="connsiteX10" fmla="*/ 0 w 3324225"/>
                  <a:gd name="connsiteY10" fmla="*/ 638175 h 704850"/>
                  <a:gd name="connsiteX11" fmla="*/ 133350 w 3324225"/>
                  <a:gd name="connsiteY11" fmla="*/ 704850 h 704850"/>
                  <a:gd name="connsiteX12" fmla="*/ 609600 w 3324225"/>
                  <a:gd name="connsiteY12" fmla="*/ 561975 h 704850"/>
                  <a:gd name="connsiteX13" fmla="*/ 714375 w 3324225"/>
                  <a:gd name="connsiteY13" fmla="*/ 502285 h 704850"/>
                  <a:gd name="connsiteX14" fmla="*/ 1590675 w 3324225"/>
                  <a:gd name="connsiteY14" fmla="*/ 638175 h 704850"/>
                  <a:gd name="connsiteX15" fmla="*/ 1803400 w 3324225"/>
                  <a:gd name="connsiteY15" fmla="*/ 669925 h 704850"/>
                  <a:gd name="connsiteX16" fmla="*/ 2409825 w 3324225"/>
                  <a:gd name="connsiteY16" fmla="*/ 609600 h 704850"/>
                  <a:gd name="connsiteX17" fmla="*/ 2714625 w 3324225"/>
                  <a:gd name="connsiteY17" fmla="*/ 533400 h 704850"/>
                  <a:gd name="connsiteX18" fmla="*/ 3324225 w 3324225"/>
                  <a:gd name="connsiteY18" fmla="*/ 466725 h 704850"/>
                  <a:gd name="connsiteX0" fmla="*/ 3288566 w 3288566"/>
                  <a:gd name="connsiteY0" fmla="*/ 474366 h 704850"/>
                  <a:gd name="connsiteX1" fmla="*/ 2925445 w 3288566"/>
                  <a:gd name="connsiteY1" fmla="*/ 158115 h 704850"/>
                  <a:gd name="connsiteX2" fmla="*/ 2695575 w 3288566"/>
                  <a:gd name="connsiteY2" fmla="*/ 209550 h 704850"/>
                  <a:gd name="connsiteX3" fmla="*/ 2457450 w 3288566"/>
                  <a:gd name="connsiteY3" fmla="*/ 66675 h 704850"/>
                  <a:gd name="connsiteX4" fmla="*/ 1990725 w 3288566"/>
                  <a:gd name="connsiteY4" fmla="*/ 66675 h 704850"/>
                  <a:gd name="connsiteX5" fmla="*/ 1609725 w 3288566"/>
                  <a:gd name="connsiteY5" fmla="*/ 85725 h 704850"/>
                  <a:gd name="connsiteX6" fmla="*/ 914400 w 3288566"/>
                  <a:gd name="connsiteY6" fmla="*/ 0 h 704850"/>
                  <a:gd name="connsiteX7" fmla="*/ 657225 w 3288566"/>
                  <a:gd name="connsiteY7" fmla="*/ 76200 h 704850"/>
                  <a:gd name="connsiteX8" fmla="*/ 428625 w 3288566"/>
                  <a:gd name="connsiteY8" fmla="*/ 209550 h 704850"/>
                  <a:gd name="connsiteX9" fmla="*/ 104775 w 3288566"/>
                  <a:gd name="connsiteY9" fmla="*/ 400050 h 704850"/>
                  <a:gd name="connsiteX10" fmla="*/ 0 w 3288566"/>
                  <a:gd name="connsiteY10" fmla="*/ 638175 h 704850"/>
                  <a:gd name="connsiteX11" fmla="*/ 133350 w 3288566"/>
                  <a:gd name="connsiteY11" fmla="*/ 704850 h 704850"/>
                  <a:gd name="connsiteX12" fmla="*/ 609600 w 3288566"/>
                  <a:gd name="connsiteY12" fmla="*/ 561975 h 704850"/>
                  <a:gd name="connsiteX13" fmla="*/ 714375 w 3288566"/>
                  <a:gd name="connsiteY13" fmla="*/ 502285 h 704850"/>
                  <a:gd name="connsiteX14" fmla="*/ 1590675 w 3288566"/>
                  <a:gd name="connsiteY14" fmla="*/ 638175 h 704850"/>
                  <a:gd name="connsiteX15" fmla="*/ 1803400 w 3288566"/>
                  <a:gd name="connsiteY15" fmla="*/ 669925 h 704850"/>
                  <a:gd name="connsiteX16" fmla="*/ 2409825 w 3288566"/>
                  <a:gd name="connsiteY16" fmla="*/ 609600 h 704850"/>
                  <a:gd name="connsiteX17" fmla="*/ 2714625 w 3288566"/>
                  <a:gd name="connsiteY17" fmla="*/ 533400 h 704850"/>
                  <a:gd name="connsiteX18" fmla="*/ 3288566 w 3288566"/>
                  <a:gd name="connsiteY18" fmla="*/ 474366 h 704850"/>
                  <a:gd name="connsiteX0" fmla="*/ 3288566 w 3288566"/>
                  <a:gd name="connsiteY0" fmla="*/ 474366 h 704850"/>
                  <a:gd name="connsiteX1" fmla="*/ 2917804 w 3288566"/>
                  <a:gd name="connsiteY1" fmla="*/ 142832 h 704850"/>
                  <a:gd name="connsiteX2" fmla="*/ 2695575 w 3288566"/>
                  <a:gd name="connsiteY2" fmla="*/ 209550 h 704850"/>
                  <a:gd name="connsiteX3" fmla="*/ 2457450 w 3288566"/>
                  <a:gd name="connsiteY3" fmla="*/ 66675 h 704850"/>
                  <a:gd name="connsiteX4" fmla="*/ 1990725 w 3288566"/>
                  <a:gd name="connsiteY4" fmla="*/ 66675 h 704850"/>
                  <a:gd name="connsiteX5" fmla="*/ 1609725 w 3288566"/>
                  <a:gd name="connsiteY5" fmla="*/ 85725 h 704850"/>
                  <a:gd name="connsiteX6" fmla="*/ 914400 w 3288566"/>
                  <a:gd name="connsiteY6" fmla="*/ 0 h 704850"/>
                  <a:gd name="connsiteX7" fmla="*/ 657225 w 3288566"/>
                  <a:gd name="connsiteY7" fmla="*/ 76200 h 704850"/>
                  <a:gd name="connsiteX8" fmla="*/ 428625 w 3288566"/>
                  <a:gd name="connsiteY8" fmla="*/ 209550 h 704850"/>
                  <a:gd name="connsiteX9" fmla="*/ 104775 w 3288566"/>
                  <a:gd name="connsiteY9" fmla="*/ 400050 h 704850"/>
                  <a:gd name="connsiteX10" fmla="*/ 0 w 3288566"/>
                  <a:gd name="connsiteY10" fmla="*/ 638175 h 704850"/>
                  <a:gd name="connsiteX11" fmla="*/ 133350 w 3288566"/>
                  <a:gd name="connsiteY11" fmla="*/ 704850 h 704850"/>
                  <a:gd name="connsiteX12" fmla="*/ 609600 w 3288566"/>
                  <a:gd name="connsiteY12" fmla="*/ 561975 h 704850"/>
                  <a:gd name="connsiteX13" fmla="*/ 714375 w 3288566"/>
                  <a:gd name="connsiteY13" fmla="*/ 502285 h 704850"/>
                  <a:gd name="connsiteX14" fmla="*/ 1590675 w 3288566"/>
                  <a:gd name="connsiteY14" fmla="*/ 638175 h 704850"/>
                  <a:gd name="connsiteX15" fmla="*/ 1803400 w 3288566"/>
                  <a:gd name="connsiteY15" fmla="*/ 669925 h 704850"/>
                  <a:gd name="connsiteX16" fmla="*/ 2409825 w 3288566"/>
                  <a:gd name="connsiteY16" fmla="*/ 609600 h 704850"/>
                  <a:gd name="connsiteX17" fmla="*/ 2714625 w 3288566"/>
                  <a:gd name="connsiteY17" fmla="*/ 533400 h 704850"/>
                  <a:gd name="connsiteX18" fmla="*/ 3288566 w 3288566"/>
                  <a:gd name="connsiteY18" fmla="*/ 474366 h 704850"/>
                  <a:gd name="connsiteX0" fmla="*/ 3288566 w 3288566"/>
                  <a:gd name="connsiteY0" fmla="*/ 474366 h 704850"/>
                  <a:gd name="connsiteX1" fmla="*/ 2917804 w 3288566"/>
                  <a:gd name="connsiteY1" fmla="*/ 142832 h 704850"/>
                  <a:gd name="connsiteX2" fmla="*/ 2695575 w 3288566"/>
                  <a:gd name="connsiteY2" fmla="*/ 209550 h 704850"/>
                  <a:gd name="connsiteX3" fmla="*/ 2457450 w 3288566"/>
                  <a:gd name="connsiteY3" fmla="*/ 66675 h 704850"/>
                  <a:gd name="connsiteX4" fmla="*/ 1990725 w 3288566"/>
                  <a:gd name="connsiteY4" fmla="*/ 66675 h 704850"/>
                  <a:gd name="connsiteX5" fmla="*/ 1609725 w 3288566"/>
                  <a:gd name="connsiteY5" fmla="*/ 85725 h 704850"/>
                  <a:gd name="connsiteX6" fmla="*/ 914400 w 3288566"/>
                  <a:gd name="connsiteY6" fmla="*/ 0 h 704850"/>
                  <a:gd name="connsiteX7" fmla="*/ 657225 w 3288566"/>
                  <a:gd name="connsiteY7" fmla="*/ 76200 h 704850"/>
                  <a:gd name="connsiteX8" fmla="*/ 460001 w 3288566"/>
                  <a:gd name="connsiteY8" fmla="*/ 249891 h 704850"/>
                  <a:gd name="connsiteX9" fmla="*/ 104775 w 3288566"/>
                  <a:gd name="connsiteY9" fmla="*/ 400050 h 704850"/>
                  <a:gd name="connsiteX10" fmla="*/ 0 w 3288566"/>
                  <a:gd name="connsiteY10" fmla="*/ 638175 h 704850"/>
                  <a:gd name="connsiteX11" fmla="*/ 133350 w 3288566"/>
                  <a:gd name="connsiteY11" fmla="*/ 704850 h 704850"/>
                  <a:gd name="connsiteX12" fmla="*/ 609600 w 3288566"/>
                  <a:gd name="connsiteY12" fmla="*/ 561975 h 704850"/>
                  <a:gd name="connsiteX13" fmla="*/ 714375 w 3288566"/>
                  <a:gd name="connsiteY13" fmla="*/ 502285 h 704850"/>
                  <a:gd name="connsiteX14" fmla="*/ 1590675 w 3288566"/>
                  <a:gd name="connsiteY14" fmla="*/ 638175 h 704850"/>
                  <a:gd name="connsiteX15" fmla="*/ 1803400 w 3288566"/>
                  <a:gd name="connsiteY15" fmla="*/ 669925 h 704850"/>
                  <a:gd name="connsiteX16" fmla="*/ 2409825 w 3288566"/>
                  <a:gd name="connsiteY16" fmla="*/ 609600 h 704850"/>
                  <a:gd name="connsiteX17" fmla="*/ 2714625 w 3288566"/>
                  <a:gd name="connsiteY17" fmla="*/ 533400 h 704850"/>
                  <a:gd name="connsiteX18" fmla="*/ 3288566 w 3288566"/>
                  <a:gd name="connsiteY18" fmla="*/ 474366 h 704850"/>
                  <a:gd name="connsiteX0" fmla="*/ 3288566 w 3288566"/>
                  <a:gd name="connsiteY0" fmla="*/ 474366 h 704850"/>
                  <a:gd name="connsiteX1" fmla="*/ 2917804 w 3288566"/>
                  <a:gd name="connsiteY1" fmla="*/ 142832 h 704850"/>
                  <a:gd name="connsiteX2" fmla="*/ 2695575 w 3288566"/>
                  <a:gd name="connsiteY2" fmla="*/ 209550 h 704850"/>
                  <a:gd name="connsiteX3" fmla="*/ 2457450 w 3288566"/>
                  <a:gd name="connsiteY3" fmla="*/ 66675 h 704850"/>
                  <a:gd name="connsiteX4" fmla="*/ 1990725 w 3288566"/>
                  <a:gd name="connsiteY4" fmla="*/ 66675 h 704850"/>
                  <a:gd name="connsiteX5" fmla="*/ 1609725 w 3288566"/>
                  <a:gd name="connsiteY5" fmla="*/ 85725 h 704850"/>
                  <a:gd name="connsiteX6" fmla="*/ 914400 w 3288566"/>
                  <a:gd name="connsiteY6" fmla="*/ 0 h 704850"/>
                  <a:gd name="connsiteX7" fmla="*/ 657225 w 3288566"/>
                  <a:gd name="connsiteY7" fmla="*/ 76200 h 704850"/>
                  <a:gd name="connsiteX8" fmla="*/ 456688 w 3288566"/>
                  <a:gd name="connsiteY8" fmla="*/ 223387 h 704850"/>
                  <a:gd name="connsiteX9" fmla="*/ 104775 w 3288566"/>
                  <a:gd name="connsiteY9" fmla="*/ 400050 h 704850"/>
                  <a:gd name="connsiteX10" fmla="*/ 0 w 3288566"/>
                  <a:gd name="connsiteY10" fmla="*/ 638175 h 704850"/>
                  <a:gd name="connsiteX11" fmla="*/ 133350 w 3288566"/>
                  <a:gd name="connsiteY11" fmla="*/ 704850 h 704850"/>
                  <a:gd name="connsiteX12" fmla="*/ 609600 w 3288566"/>
                  <a:gd name="connsiteY12" fmla="*/ 561975 h 704850"/>
                  <a:gd name="connsiteX13" fmla="*/ 714375 w 3288566"/>
                  <a:gd name="connsiteY13" fmla="*/ 502285 h 704850"/>
                  <a:gd name="connsiteX14" fmla="*/ 1590675 w 3288566"/>
                  <a:gd name="connsiteY14" fmla="*/ 638175 h 704850"/>
                  <a:gd name="connsiteX15" fmla="*/ 1803400 w 3288566"/>
                  <a:gd name="connsiteY15" fmla="*/ 669925 h 704850"/>
                  <a:gd name="connsiteX16" fmla="*/ 2409825 w 3288566"/>
                  <a:gd name="connsiteY16" fmla="*/ 609600 h 704850"/>
                  <a:gd name="connsiteX17" fmla="*/ 2714625 w 3288566"/>
                  <a:gd name="connsiteY17" fmla="*/ 533400 h 704850"/>
                  <a:gd name="connsiteX18" fmla="*/ 3288566 w 3288566"/>
                  <a:gd name="connsiteY18" fmla="*/ 474366 h 704850"/>
                  <a:gd name="connsiteX0" fmla="*/ 3082378 w 3082378"/>
                  <a:gd name="connsiteY0" fmla="*/ 510225 h 704850"/>
                  <a:gd name="connsiteX1" fmla="*/ 2917804 w 3082378"/>
                  <a:gd name="connsiteY1" fmla="*/ 142832 h 704850"/>
                  <a:gd name="connsiteX2" fmla="*/ 2695575 w 3082378"/>
                  <a:gd name="connsiteY2" fmla="*/ 209550 h 704850"/>
                  <a:gd name="connsiteX3" fmla="*/ 2457450 w 3082378"/>
                  <a:gd name="connsiteY3" fmla="*/ 66675 h 704850"/>
                  <a:gd name="connsiteX4" fmla="*/ 1990725 w 3082378"/>
                  <a:gd name="connsiteY4" fmla="*/ 66675 h 704850"/>
                  <a:gd name="connsiteX5" fmla="*/ 1609725 w 3082378"/>
                  <a:gd name="connsiteY5" fmla="*/ 85725 h 704850"/>
                  <a:gd name="connsiteX6" fmla="*/ 914400 w 3082378"/>
                  <a:gd name="connsiteY6" fmla="*/ 0 h 704850"/>
                  <a:gd name="connsiteX7" fmla="*/ 657225 w 3082378"/>
                  <a:gd name="connsiteY7" fmla="*/ 76200 h 704850"/>
                  <a:gd name="connsiteX8" fmla="*/ 456688 w 3082378"/>
                  <a:gd name="connsiteY8" fmla="*/ 223387 h 704850"/>
                  <a:gd name="connsiteX9" fmla="*/ 104775 w 3082378"/>
                  <a:gd name="connsiteY9" fmla="*/ 400050 h 704850"/>
                  <a:gd name="connsiteX10" fmla="*/ 0 w 3082378"/>
                  <a:gd name="connsiteY10" fmla="*/ 638175 h 704850"/>
                  <a:gd name="connsiteX11" fmla="*/ 133350 w 3082378"/>
                  <a:gd name="connsiteY11" fmla="*/ 704850 h 704850"/>
                  <a:gd name="connsiteX12" fmla="*/ 609600 w 3082378"/>
                  <a:gd name="connsiteY12" fmla="*/ 561975 h 704850"/>
                  <a:gd name="connsiteX13" fmla="*/ 714375 w 3082378"/>
                  <a:gd name="connsiteY13" fmla="*/ 502285 h 704850"/>
                  <a:gd name="connsiteX14" fmla="*/ 1590675 w 3082378"/>
                  <a:gd name="connsiteY14" fmla="*/ 638175 h 704850"/>
                  <a:gd name="connsiteX15" fmla="*/ 1803400 w 3082378"/>
                  <a:gd name="connsiteY15" fmla="*/ 669925 h 704850"/>
                  <a:gd name="connsiteX16" fmla="*/ 2409825 w 3082378"/>
                  <a:gd name="connsiteY16" fmla="*/ 609600 h 704850"/>
                  <a:gd name="connsiteX17" fmla="*/ 2714625 w 3082378"/>
                  <a:gd name="connsiteY17" fmla="*/ 533400 h 704850"/>
                  <a:gd name="connsiteX18" fmla="*/ 3082378 w 3082378"/>
                  <a:gd name="connsiteY18" fmla="*/ 510225 h 704850"/>
                  <a:gd name="connsiteX0" fmla="*/ 3082378 w 3082378"/>
                  <a:gd name="connsiteY0" fmla="*/ 510225 h 704850"/>
                  <a:gd name="connsiteX1" fmla="*/ 2991057 w 3082378"/>
                  <a:gd name="connsiteY1" fmla="*/ 309439 h 704850"/>
                  <a:gd name="connsiteX2" fmla="*/ 2917804 w 3082378"/>
                  <a:gd name="connsiteY2" fmla="*/ 142832 h 704850"/>
                  <a:gd name="connsiteX3" fmla="*/ 2695575 w 3082378"/>
                  <a:gd name="connsiteY3" fmla="*/ 209550 h 704850"/>
                  <a:gd name="connsiteX4" fmla="*/ 2457450 w 3082378"/>
                  <a:gd name="connsiteY4" fmla="*/ 66675 h 704850"/>
                  <a:gd name="connsiteX5" fmla="*/ 1990725 w 3082378"/>
                  <a:gd name="connsiteY5" fmla="*/ 66675 h 704850"/>
                  <a:gd name="connsiteX6" fmla="*/ 1609725 w 3082378"/>
                  <a:gd name="connsiteY6" fmla="*/ 85725 h 704850"/>
                  <a:gd name="connsiteX7" fmla="*/ 914400 w 3082378"/>
                  <a:gd name="connsiteY7" fmla="*/ 0 h 704850"/>
                  <a:gd name="connsiteX8" fmla="*/ 657225 w 3082378"/>
                  <a:gd name="connsiteY8" fmla="*/ 76200 h 704850"/>
                  <a:gd name="connsiteX9" fmla="*/ 456688 w 3082378"/>
                  <a:gd name="connsiteY9" fmla="*/ 223387 h 704850"/>
                  <a:gd name="connsiteX10" fmla="*/ 104775 w 3082378"/>
                  <a:gd name="connsiteY10" fmla="*/ 400050 h 704850"/>
                  <a:gd name="connsiteX11" fmla="*/ 0 w 3082378"/>
                  <a:gd name="connsiteY11" fmla="*/ 638175 h 704850"/>
                  <a:gd name="connsiteX12" fmla="*/ 133350 w 3082378"/>
                  <a:gd name="connsiteY12" fmla="*/ 704850 h 704850"/>
                  <a:gd name="connsiteX13" fmla="*/ 609600 w 3082378"/>
                  <a:gd name="connsiteY13" fmla="*/ 561975 h 704850"/>
                  <a:gd name="connsiteX14" fmla="*/ 714375 w 3082378"/>
                  <a:gd name="connsiteY14" fmla="*/ 502285 h 704850"/>
                  <a:gd name="connsiteX15" fmla="*/ 1590675 w 3082378"/>
                  <a:gd name="connsiteY15" fmla="*/ 638175 h 704850"/>
                  <a:gd name="connsiteX16" fmla="*/ 1803400 w 3082378"/>
                  <a:gd name="connsiteY16" fmla="*/ 669925 h 704850"/>
                  <a:gd name="connsiteX17" fmla="*/ 2409825 w 3082378"/>
                  <a:gd name="connsiteY17" fmla="*/ 609600 h 704850"/>
                  <a:gd name="connsiteX18" fmla="*/ 2714625 w 3082378"/>
                  <a:gd name="connsiteY18" fmla="*/ 533400 h 704850"/>
                  <a:gd name="connsiteX19" fmla="*/ 3082378 w 3082378"/>
                  <a:gd name="connsiteY19" fmla="*/ 510225 h 704850"/>
                  <a:gd name="connsiteX0" fmla="*/ 3082378 w 3121045"/>
                  <a:gd name="connsiteY0" fmla="*/ 510225 h 704850"/>
                  <a:gd name="connsiteX1" fmla="*/ 3121045 w 3121045"/>
                  <a:gd name="connsiteY1" fmla="*/ 340815 h 704850"/>
                  <a:gd name="connsiteX2" fmla="*/ 2917804 w 3121045"/>
                  <a:gd name="connsiteY2" fmla="*/ 142832 h 704850"/>
                  <a:gd name="connsiteX3" fmla="*/ 2695575 w 3121045"/>
                  <a:gd name="connsiteY3" fmla="*/ 209550 h 704850"/>
                  <a:gd name="connsiteX4" fmla="*/ 2457450 w 3121045"/>
                  <a:gd name="connsiteY4" fmla="*/ 66675 h 704850"/>
                  <a:gd name="connsiteX5" fmla="*/ 1990725 w 3121045"/>
                  <a:gd name="connsiteY5" fmla="*/ 66675 h 704850"/>
                  <a:gd name="connsiteX6" fmla="*/ 1609725 w 3121045"/>
                  <a:gd name="connsiteY6" fmla="*/ 85725 h 704850"/>
                  <a:gd name="connsiteX7" fmla="*/ 914400 w 3121045"/>
                  <a:gd name="connsiteY7" fmla="*/ 0 h 704850"/>
                  <a:gd name="connsiteX8" fmla="*/ 657225 w 3121045"/>
                  <a:gd name="connsiteY8" fmla="*/ 76200 h 704850"/>
                  <a:gd name="connsiteX9" fmla="*/ 456688 w 3121045"/>
                  <a:gd name="connsiteY9" fmla="*/ 223387 h 704850"/>
                  <a:gd name="connsiteX10" fmla="*/ 104775 w 3121045"/>
                  <a:gd name="connsiteY10" fmla="*/ 400050 h 704850"/>
                  <a:gd name="connsiteX11" fmla="*/ 0 w 3121045"/>
                  <a:gd name="connsiteY11" fmla="*/ 638175 h 704850"/>
                  <a:gd name="connsiteX12" fmla="*/ 133350 w 3121045"/>
                  <a:gd name="connsiteY12" fmla="*/ 704850 h 704850"/>
                  <a:gd name="connsiteX13" fmla="*/ 609600 w 3121045"/>
                  <a:gd name="connsiteY13" fmla="*/ 561975 h 704850"/>
                  <a:gd name="connsiteX14" fmla="*/ 714375 w 3121045"/>
                  <a:gd name="connsiteY14" fmla="*/ 502285 h 704850"/>
                  <a:gd name="connsiteX15" fmla="*/ 1590675 w 3121045"/>
                  <a:gd name="connsiteY15" fmla="*/ 638175 h 704850"/>
                  <a:gd name="connsiteX16" fmla="*/ 1803400 w 3121045"/>
                  <a:gd name="connsiteY16" fmla="*/ 669925 h 704850"/>
                  <a:gd name="connsiteX17" fmla="*/ 2409825 w 3121045"/>
                  <a:gd name="connsiteY17" fmla="*/ 609600 h 704850"/>
                  <a:gd name="connsiteX18" fmla="*/ 2714625 w 3121045"/>
                  <a:gd name="connsiteY18" fmla="*/ 533400 h 704850"/>
                  <a:gd name="connsiteX19" fmla="*/ 3082378 w 3121045"/>
                  <a:gd name="connsiteY19" fmla="*/ 510225 h 704850"/>
                  <a:gd name="connsiteX0" fmla="*/ 3042037 w 3121045"/>
                  <a:gd name="connsiteY0" fmla="*/ 483331 h 704850"/>
                  <a:gd name="connsiteX1" fmla="*/ 3121045 w 3121045"/>
                  <a:gd name="connsiteY1" fmla="*/ 340815 h 704850"/>
                  <a:gd name="connsiteX2" fmla="*/ 2917804 w 3121045"/>
                  <a:gd name="connsiteY2" fmla="*/ 142832 h 704850"/>
                  <a:gd name="connsiteX3" fmla="*/ 2695575 w 3121045"/>
                  <a:gd name="connsiteY3" fmla="*/ 209550 h 704850"/>
                  <a:gd name="connsiteX4" fmla="*/ 2457450 w 3121045"/>
                  <a:gd name="connsiteY4" fmla="*/ 66675 h 704850"/>
                  <a:gd name="connsiteX5" fmla="*/ 1990725 w 3121045"/>
                  <a:gd name="connsiteY5" fmla="*/ 66675 h 704850"/>
                  <a:gd name="connsiteX6" fmla="*/ 1609725 w 3121045"/>
                  <a:gd name="connsiteY6" fmla="*/ 85725 h 704850"/>
                  <a:gd name="connsiteX7" fmla="*/ 914400 w 3121045"/>
                  <a:gd name="connsiteY7" fmla="*/ 0 h 704850"/>
                  <a:gd name="connsiteX8" fmla="*/ 657225 w 3121045"/>
                  <a:gd name="connsiteY8" fmla="*/ 76200 h 704850"/>
                  <a:gd name="connsiteX9" fmla="*/ 456688 w 3121045"/>
                  <a:gd name="connsiteY9" fmla="*/ 223387 h 704850"/>
                  <a:gd name="connsiteX10" fmla="*/ 104775 w 3121045"/>
                  <a:gd name="connsiteY10" fmla="*/ 400050 h 704850"/>
                  <a:gd name="connsiteX11" fmla="*/ 0 w 3121045"/>
                  <a:gd name="connsiteY11" fmla="*/ 638175 h 704850"/>
                  <a:gd name="connsiteX12" fmla="*/ 133350 w 3121045"/>
                  <a:gd name="connsiteY12" fmla="*/ 704850 h 704850"/>
                  <a:gd name="connsiteX13" fmla="*/ 609600 w 3121045"/>
                  <a:gd name="connsiteY13" fmla="*/ 561975 h 704850"/>
                  <a:gd name="connsiteX14" fmla="*/ 714375 w 3121045"/>
                  <a:gd name="connsiteY14" fmla="*/ 502285 h 704850"/>
                  <a:gd name="connsiteX15" fmla="*/ 1590675 w 3121045"/>
                  <a:gd name="connsiteY15" fmla="*/ 638175 h 704850"/>
                  <a:gd name="connsiteX16" fmla="*/ 1803400 w 3121045"/>
                  <a:gd name="connsiteY16" fmla="*/ 669925 h 704850"/>
                  <a:gd name="connsiteX17" fmla="*/ 2409825 w 3121045"/>
                  <a:gd name="connsiteY17" fmla="*/ 609600 h 704850"/>
                  <a:gd name="connsiteX18" fmla="*/ 2714625 w 3121045"/>
                  <a:gd name="connsiteY18" fmla="*/ 533400 h 704850"/>
                  <a:gd name="connsiteX19" fmla="*/ 3042037 w 3121045"/>
                  <a:gd name="connsiteY19" fmla="*/ 483331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121045" h="704850">
                    <a:moveTo>
                      <a:pt x="3042037" y="483331"/>
                    </a:moveTo>
                    <a:lnTo>
                      <a:pt x="3121045" y="340815"/>
                    </a:lnTo>
                    <a:lnTo>
                      <a:pt x="2917804" y="142832"/>
                    </a:lnTo>
                    <a:lnTo>
                      <a:pt x="2695575" y="209550"/>
                    </a:lnTo>
                    <a:lnTo>
                      <a:pt x="2457450" y="66675"/>
                    </a:lnTo>
                    <a:lnTo>
                      <a:pt x="1990725" y="66675"/>
                    </a:lnTo>
                    <a:lnTo>
                      <a:pt x="1609725" y="85725"/>
                    </a:lnTo>
                    <a:lnTo>
                      <a:pt x="914400" y="0"/>
                    </a:lnTo>
                    <a:lnTo>
                      <a:pt x="657225" y="76200"/>
                    </a:lnTo>
                    <a:lnTo>
                      <a:pt x="456688" y="223387"/>
                    </a:lnTo>
                    <a:lnTo>
                      <a:pt x="104775" y="400050"/>
                    </a:lnTo>
                    <a:lnTo>
                      <a:pt x="0" y="638175"/>
                    </a:lnTo>
                    <a:lnTo>
                      <a:pt x="133350" y="704850"/>
                    </a:lnTo>
                    <a:lnTo>
                      <a:pt x="609600" y="561975"/>
                    </a:lnTo>
                    <a:lnTo>
                      <a:pt x="714375" y="502285"/>
                    </a:lnTo>
                    <a:lnTo>
                      <a:pt x="1590675" y="638175"/>
                    </a:lnTo>
                    <a:lnTo>
                      <a:pt x="1803400" y="669925"/>
                    </a:lnTo>
                    <a:lnTo>
                      <a:pt x="2409825" y="609600"/>
                    </a:lnTo>
                    <a:lnTo>
                      <a:pt x="2714625" y="533400"/>
                    </a:lnTo>
                    <a:lnTo>
                      <a:pt x="3042037" y="48333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9" name="Freeform 318"/>
              <p:cNvSpPr/>
              <p:nvPr/>
            </p:nvSpPr>
            <p:spPr>
              <a:xfrm>
                <a:off x="3171825" y="2152650"/>
                <a:ext cx="1466850" cy="809625"/>
              </a:xfrm>
              <a:custGeom>
                <a:avLst/>
                <a:gdLst>
                  <a:gd name="connsiteX0" fmla="*/ 1466850 w 1466850"/>
                  <a:gd name="connsiteY0" fmla="*/ 257175 h 809625"/>
                  <a:gd name="connsiteX1" fmla="*/ 1133475 w 1466850"/>
                  <a:gd name="connsiteY1" fmla="*/ 704850 h 809625"/>
                  <a:gd name="connsiteX2" fmla="*/ 828675 w 1466850"/>
                  <a:gd name="connsiteY2" fmla="*/ 809625 h 809625"/>
                  <a:gd name="connsiteX3" fmla="*/ 0 w 1466850"/>
                  <a:gd name="connsiteY3" fmla="*/ 762000 h 809625"/>
                  <a:gd name="connsiteX4" fmla="*/ 152400 w 1466850"/>
                  <a:gd name="connsiteY4" fmla="*/ 323850 h 809625"/>
                  <a:gd name="connsiteX5" fmla="*/ 476250 w 1466850"/>
                  <a:gd name="connsiteY5" fmla="*/ 85725 h 809625"/>
                  <a:gd name="connsiteX6" fmla="*/ 952500 w 1466850"/>
                  <a:gd name="connsiteY6" fmla="*/ 0 h 809625"/>
                  <a:gd name="connsiteX7" fmla="*/ 1457325 w 1466850"/>
                  <a:gd name="connsiteY7" fmla="*/ 171450 h 809625"/>
                  <a:gd name="connsiteX8" fmla="*/ 1466850 w 1466850"/>
                  <a:gd name="connsiteY8" fmla="*/ 257175 h 809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66850" h="809625">
                    <a:moveTo>
                      <a:pt x="1466850" y="257175"/>
                    </a:moveTo>
                    <a:lnTo>
                      <a:pt x="1133475" y="704850"/>
                    </a:lnTo>
                    <a:lnTo>
                      <a:pt x="828675" y="809625"/>
                    </a:lnTo>
                    <a:lnTo>
                      <a:pt x="0" y="762000"/>
                    </a:lnTo>
                    <a:lnTo>
                      <a:pt x="152400" y="323850"/>
                    </a:lnTo>
                    <a:lnTo>
                      <a:pt x="476250" y="85725"/>
                    </a:lnTo>
                    <a:lnTo>
                      <a:pt x="952500" y="0"/>
                    </a:lnTo>
                    <a:lnTo>
                      <a:pt x="1457325" y="171450"/>
                    </a:lnTo>
                    <a:lnTo>
                      <a:pt x="1466850" y="257175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0" name="Freeform 319"/>
              <p:cNvSpPr/>
              <p:nvPr/>
            </p:nvSpPr>
            <p:spPr>
              <a:xfrm>
                <a:off x="2924175" y="2876550"/>
                <a:ext cx="1819275" cy="781050"/>
              </a:xfrm>
              <a:custGeom>
                <a:avLst/>
                <a:gdLst>
                  <a:gd name="connsiteX0" fmla="*/ 1323975 w 1819275"/>
                  <a:gd name="connsiteY0" fmla="*/ 38100 h 781050"/>
                  <a:gd name="connsiteX1" fmla="*/ 1704975 w 1819275"/>
                  <a:gd name="connsiteY1" fmla="*/ 209550 h 781050"/>
                  <a:gd name="connsiteX2" fmla="*/ 1819275 w 1819275"/>
                  <a:gd name="connsiteY2" fmla="*/ 666750 h 781050"/>
                  <a:gd name="connsiteX3" fmla="*/ 1457325 w 1819275"/>
                  <a:gd name="connsiteY3" fmla="*/ 704850 h 781050"/>
                  <a:gd name="connsiteX4" fmla="*/ 628650 w 1819275"/>
                  <a:gd name="connsiteY4" fmla="*/ 781050 h 781050"/>
                  <a:gd name="connsiteX5" fmla="*/ 0 w 1819275"/>
                  <a:gd name="connsiteY5" fmla="*/ 628650 h 781050"/>
                  <a:gd name="connsiteX6" fmla="*/ 104775 w 1819275"/>
                  <a:gd name="connsiteY6" fmla="*/ 247650 h 781050"/>
                  <a:gd name="connsiteX7" fmla="*/ 228600 w 1819275"/>
                  <a:gd name="connsiteY7" fmla="*/ 9525 h 781050"/>
                  <a:gd name="connsiteX8" fmla="*/ 1104900 w 1819275"/>
                  <a:gd name="connsiteY8" fmla="*/ 0 h 781050"/>
                  <a:gd name="connsiteX9" fmla="*/ 1323975 w 1819275"/>
                  <a:gd name="connsiteY9" fmla="*/ 38100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19275" h="781050">
                    <a:moveTo>
                      <a:pt x="1323975" y="38100"/>
                    </a:moveTo>
                    <a:lnTo>
                      <a:pt x="1704975" y="209550"/>
                    </a:lnTo>
                    <a:lnTo>
                      <a:pt x="1819275" y="666750"/>
                    </a:lnTo>
                    <a:lnTo>
                      <a:pt x="1457325" y="704850"/>
                    </a:lnTo>
                    <a:lnTo>
                      <a:pt x="628650" y="781050"/>
                    </a:lnTo>
                    <a:lnTo>
                      <a:pt x="0" y="628650"/>
                    </a:lnTo>
                    <a:lnTo>
                      <a:pt x="104775" y="247650"/>
                    </a:lnTo>
                    <a:lnTo>
                      <a:pt x="228600" y="9525"/>
                    </a:lnTo>
                    <a:lnTo>
                      <a:pt x="1104900" y="0"/>
                    </a:lnTo>
                    <a:lnTo>
                      <a:pt x="1323975" y="3810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1" name="Freeform 320"/>
              <p:cNvSpPr/>
              <p:nvPr/>
            </p:nvSpPr>
            <p:spPr>
              <a:xfrm>
                <a:off x="5695950" y="2895600"/>
                <a:ext cx="1476375" cy="647700"/>
              </a:xfrm>
              <a:custGeom>
                <a:avLst/>
                <a:gdLst>
                  <a:gd name="connsiteX0" fmla="*/ 1038225 w 1476375"/>
                  <a:gd name="connsiteY0" fmla="*/ 590550 h 647700"/>
                  <a:gd name="connsiteX1" fmla="*/ 1476375 w 1476375"/>
                  <a:gd name="connsiteY1" fmla="*/ 323850 h 647700"/>
                  <a:gd name="connsiteX2" fmla="*/ 1390650 w 1476375"/>
                  <a:gd name="connsiteY2" fmla="*/ 133350 h 647700"/>
                  <a:gd name="connsiteX3" fmla="*/ 1019175 w 1476375"/>
                  <a:gd name="connsiteY3" fmla="*/ 0 h 647700"/>
                  <a:gd name="connsiteX4" fmla="*/ 600075 w 1476375"/>
                  <a:gd name="connsiteY4" fmla="*/ 114300 h 647700"/>
                  <a:gd name="connsiteX5" fmla="*/ 323850 w 1476375"/>
                  <a:gd name="connsiteY5" fmla="*/ 152400 h 647700"/>
                  <a:gd name="connsiteX6" fmla="*/ 0 w 1476375"/>
                  <a:gd name="connsiteY6" fmla="*/ 304800 h 647700"/>
                  <a:gd name="connsiteX7" fmla="*/ 57150 w 1476375"/>
                  <a:gd name="connsiteY7" fmla="*/ 609600 h 647700"/>
                  <a:gd name="connsiteX8" fmla="*/ 590550 w 1476375"/>
                  <a:gd name="connsiteY8" fmla="*/ 647700 h 647700"/>
                  <a:gd name="connsiteX9" fmla="*/ 1038225 w 1476375"/>
                  <a:gd name="connsiteY9" fmla="*/ 59055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76375" h="647700">
                    <a:moveTo>
                      <a:pt x="1038225" y="590550"/>
                    </a:moveTo>
                    <a:lnTo>
                      <a:pt x="1476375" y="323850"/>
                    </a:lnTo>
                    <a:lnTo>
                      <a:pt x="1390650" y="133350"/>
                    </a:lnTo>
                    <a:lnTo>
                      <a:pt x="1019175" y="0"/>
                    </a:lnTo>
                    <a:lnTo>
                      <a:pt x="600075" y="114300"/>
                    </a:lnTo>
                    <a:lnTo>
                      <a:pt x="323850" y="152400"/>
                    </a:lnTo>
                    <a:lnTo>
                      <a:pt x="0" y="304800"/>
                    </a:lnTo>
                    <a:lnTo>
                      <a:pt x="57150" y="609600"/>
                    </a:lnTo>
                    <a:lnTo>
                      <a:pt x="590550" y="647700"/>
                    </a:lnTo>
                    <a:lnTo>
                      <a:pt x="1038225" y="59055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2" name="Freeform 321"/>
              <p:cNvSpPr/>
              <p:nvPr/>
            </p:nvSpPr>
            <p:spPr>
              <a:xfrm>
                <a:off x="5699759" y="2865120"/>
                <a:ext cx="1267069" cy="350520"/>
              </a:xfrm>
              <a:custGeom>
                <a:avLst/>
                <a:gdLst>
                  <a:gd name="connsiteX0" fmla="*/ 1198880 w 1198880"/>
                  <a:gd name="connsiteY0" fmla="*/ 106680 h 350520"/>
                  <a:gd name="connsiteX1" fmla="*/ 1005840 w 1198880"/>
                  <a:gd name="connsiteY1" fmla="*/ 0 h 350520"/>
                  <a:gd name="connsiteX2" fmla="*/ 726440 w 1198880"/>
                  <a:gd name="connsiteY2" fmla="*/ 30480 h 350520"/>
                  <a:gd name="connsiteX3" fmla="*/ 528320 w 1198880"/>
                  <a:gd name="connsiteY3" fmla="*/ 101600 h 350520"/>
                  <a:gd name="connsiteX4" fmla="*/ 345440 w 1198880"/>
                  <a:gd name="connsiteY4" fmla="*/ 162560 h 350520"/>
                  <a:gd name="connsiteX5" fmla="*/ 157480 w 1198880"/>
                  <a:gd name="connsiteY5" fmla="*/ 162560 h 350520"/>
                  <a:gd name="connsiteX6" fmla="*/ 91440 w 1198880"/>
                  <a:gd name="connsiteY6" fmla="*/ 248920 h 350520"/>
                  <a:gd name="connsiteX7" fmla="*/ 0 w 1198880"/>
                  <a:gd name="connsiteY7" fmla="*/ 350520 h 350520"/>
                  <a:gd name="connsiteX8" fmla="*/ 345440 w 1198880"/>
                  <a:gd name="connsiteY8" fmla="*/ 299720 h 350520"/>
                  <a:gd name="connsiteX9" fmla="*/ 655320 w 1198880"/>
                  <a:gd name="connsiteY9" fmla="*/ 198120 h 350520"/>
                  <a:gd name="connsiteX10" fmla="*/ 721360 w 1198880"/>
                  <a:gd name="connsiteY10" fmla="*/ 147320 h 350520"/>
                  <a:gd name="connsiteX11" fmla="*/ 1051560 w 1198880"/>
                  <a:gd name="connsiteY11" fmla="*/ 121920 h 350520"/>
                  <a:gd name="connsiteX12" fmla="*/ 1198880 w 1198880"/>
                  <a:gd name="connsiteY12" fmla="*/ 106680 h 350520"/>
                  <a:gd name="connsiteX0" fmla="*/ 1270000 w 1270000"/>
                  <a:gd name="connsiteY0" fmla="*/ 111760 h 350520"/>
                  <a:gd name="connsiteX1" fmla="*/ 1005840 w 1270000"/>
                  <a:gd name="connsiteY1" fmla="*/ 0 h 350520"/>
                  <a:gd name="connsiteX2" fmla="*/ 726440 w 1270000"/>
                  <a:gd name="connsiteY2" fmla="*/ 30480 h 350520"/>
                  <a:gd name="connsiteX3" fmla="*/ 528320 w 1270000"/>
                  <a:gd name="connsiteY3" fmla="*/ 101600 h 350520"/>
                  <a:gd name="connsiteX4" fmla="*/ 345440 w 1270000"/>
                  <a:gd name="connsiteY4" fmla="*/ 162560 h 350520"/>
                  <a:gd name="connsiteX5" fmla="*/ 157480 w 1270000"/>
                  <a:gd name="connsiteY5" fmla="*/ 162560 h 350520"/>
                  <a:gd name="connsiteX6" fmla="*/ 91440 w 1270000"/>
                  <a:gd name="connsiteY6" fmla="*/ 248920 h 350520"/>
                  <a:gd name="connsiteX7" fmla="*/ 0 w 1270000"/>
                  <a:gd name="connsiteY7" fmla="*/ 350520 h 350520"/>
                  <a:gd name="connsiteX8" fmla="*/ 345440 w 1270000"/>
                  <a:gd name="connsiteY8" fmla="*/ 299720 h 350520"/>
                  <a:gd name="connsiteX9" fmla="*/ 655320 w 1270000"/>
                  <a:gd name="connsiteY9" fmla="*/ 198120 h 350520"/>
                  <a:gd name="connsiteX10" fmla="*/ 721360 w 1270000"/>
                  <a:gd name="connsiteY10" fmla="*/ 147320 h 350520"/>
                  <a:gd name="connsiteX11" fmla="*/ 1051560 w 1270000"/>
                  <a:gd name="connsiteY11" fmla="*/ 121920 h 350520"/>
                  <a:gd name="connsiteX12" fmla="*/ 1270000 w 1270000"/>
                  <a:gd name="connsiteY12" fmla="*/ 111760 h 350520"/>
                  <a:gd name="connsiteX0" fmla="*/ 1267069 w 1267069"/>
                  <a:gd name="connsiteY0" fmla="*/ 123483 h 350520"/>
                  <a:gd name="connsiteX1" fmla="*/ 1005840 w 1267069"/>
                  <a:gd name="connsiteY1" fmla="*/ 0 h 350520"/>
                  <a:gd name="connsiteX2" fmla="*/ 726440 w 1267069"/>
                  <a:gd name="connsiteY2" fmla="*/ 30480 h 350520"/>
                  <a:gd name="connsiteX3" fmla="*/ 528320 w 1267069"/>
                  <a:gd name="connsiteY3" fmla="*/ 101600 h 350520"/>
                  <a:gd name="connsiteX4" fmla="*/ 345440 w 1267069"/>
                  <a:gd name="connsiteY4" fmla="*/ 162560 h 350520"/>
                  <a:gd name="connsiteX5" fmla="*/ 157480 w 1267069"/>
                  <a:gd name="connsiteY5" fmla="*/ 162560 h 350520"/>
                  <a:gd name="connsiteX6" fmla="*/ 91440 w 1267069"/>
                  <a:gd name="connsiteY6" fmla="*/ 248920 h 350520"/>
                  <a:gd name="connsiteX7" fmla="*/ 0 w 1267069"/>
                  <a:gd name="connsiteY7" fmla="*/ 350520 h 350520"/>
                  <a:gd name="connsiteX8" fmla="*/ 345440 w 1267069"/>
                  <a:gd name="connsiteY8" fmla="*/ 299720 h 350520"/>
                  <a:gd name="connsiteX9" fmla="*/ 655320 w 1267069"/>
                  <a:gd name="connsiteY9" fmla="*/ 198120 h 350520"/>
                  <a:gd name="connsiteX10" fmla="*/ 721360 w 1267069"/>
                  <a:gd name="connsiteY10" fmla="*/ 147320 h 350520"/>
                  <a:gd name="connsiteX11" fmla="*/ 1051560 w 1267069"/>
                  <a:gd name="connsiteY11" fmla="*/ 121920 h 350520"/>
                  <a:gd name="connsiteX12" fmla="*/ 1267069 w 1267069"/>
                  <a:gd name="connsiteY12" fmla="*/ 123483 h 350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67069" h="350520">
                    <a:moveTo>
                      <a:pt x="1267069" y="123483"/>
                    </a:moveTo>
                    <a:lnTo>
                      <a:pt x="1005840" y="0"/>
                    </a:lnTo>
                    <a:lnTo>
                      <a:pt x="726440" y="30480"/>
                    </a:lnTo>
                    <a:lnTo>
                      <a:pt x="528320" y="101600"/>
                    </a:lnTo>
                    <a:lnTo>
                      <a:pt x="345440" y="162560"/>
                    </a:lnTo>
                    <a:lnTo>
                      <a:pt x="157480" y="162560"/>
                    </a:lnTo>
                    <a:lnTo>
                      <a:pt x="91440" y="248920"/>
                    </a:lnTo>
                    <a:lnTo>
                      <a:pt x="0" y="350520"/>
                    </a:lnTo>
                    <a:lnTo>
                      <a:pt x="345440" y="299720"/>
                    </a:lnTo>
                    <a:lnTo>
                      <a:pt x="655320" y="198120"/>
                    </a:lnTo>
                    <a:lnTo>
                      <a:pt x="721360" y="147320"/>
                    </a:lnTo>
                    <a:lnTo>
                      <a:pt x="1051560" y="121920"/>
                    </a:lnTo>
                    <a:lnTo>
                      <a:pt x="1267069" y="123483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3" name="Freeform 322"/>
              <p:cNvSpPr/>
              <p:nvPr/>
            </p:nvSpPr>
            <p:spPr>
              <a:xfrm>
                <a:off x="5699760" y="2639256"/>
                <a:ext cx="1402080" cy="495104"/>
              </a:xfrm>
              <a:custGeom>
                <a:avLst/>
                <a:gdLst>
                  <a:gd name="connsiteX0" fmla="*/ 1356360 w 1381760"/>
                  <a:gd name="connsiteY0" fmla="*/ 0 h 487680"/>
                  <a:gd name="connsiteX1" fmla="*/ 1381760 w 1381760"/>
                  <a:gd name="connsiteY1" fmla="*/ 228600 h 487680"/>
                  <a:gd name="connsiteX2" fmla="*/ 1178560 w 1381760"/>
                  <a:gd name="connsiteY2" fmla="*/ 279400 h 487680"/>
                  <a:gd name="connsiteX3" fmla="*/ 848360 w 1381760"/>
                  <a:gd name="connsiteY3" fmla="*/ 243840 h 487680"/>
                  <a:gd name="connsiteX4" fmla="*/ 203200 w 1381760"/>
                  <a:gd name="connsiteY4" fmla="*/ 452120 h 487680"/>
                  <a:gd name="connsiteX5" fmla="*/ 66040 w 1381760"/>
                  <a:gd name="connsiteY5" fmla="*/ 487680 h 487680"/>
                  <a:gd name="connsiteX6" fmla="*/ 0 w 1381760"/>
                  <a:gd name="connsiteY6" fmla="*/ 436880 h 487680"/>
                  <a:gd name="connsiteX7" fmla="*/ 375920 w 1381760"/>
                  <a:gd name="connsiteY7" fmla="*/ 335280 h 487680"/>
                  <a:gd name="connsiteX8" fmla="*/ 1010920 w 1381760"/>
                  <a:gd name="connsiteY8" fmla="*/ 157480 h 487680"/>
                  <a:gd name="connsiteX9" fmla="*/ 1203960 w 1381760"/>
                  <a:gd name="connsiteY9" fmla="*/ 172720 h 487680"/>
                  <a:gd name="connsiteX10" fmla="*/ 1356360 w 1381760"/>
                  <a:gd name="connsiteY10" fmla="*/ 0 h 487680"/>
                  <a:gd name="connsiteX0" fmla="*/ 1356360 w 1381760"/>
                  <a:gd name="connsiteY0" fmla="*/ 0 h 487680"/>
                  <a:gd name="connsiteX1" fmla="*/ 1381760 w 1381760"/>
                  <a:gd name="connsiteY1" fmla="*/ 228600 h 487680"/>
                  <a:gd name="connsiteX2" fmla="*/ 1178560 w 1381760"/>
                  <a:gd name="connsiteY2" fmla="*/ 279400 h 487680"/>
                  <a:gd name="connsiteX3" fmla="*/ 848360 w 1381760"/>
                  <a:gd name="connsiteY3" fmla="*/ 243840 h 487680"/>
                  <a:gd name="connsiteX4" fmla="*/ 203200 w 1381760"/>
                  <a:gd name="connsiteY4" fmla="*/ 452120 h 487680"/>
                  <a:gd name="connsiteX5" fmla="*/ 66040 w 1381760"/>
                  <a:gd name="connsiteY5" fmla="*/ 487680 h 487680"/>
                  <a:gd name="connsiteX6" fmla="*/ 0 w 1381760"/>
                  <a:gd name="connsiteY6" fmla="*/ 436880 h 487680"/>
                  <a:gd name="connsiteX7" fmla="*/ 172720 w 1381760"/>
                  <a:gd name="connsiteY7" fmla="*/ 360680 h 487680"/>
                  <a:gd name="connsiteX8" fmla="*/ 375920 w 1381760"/>
                  <a:gd name="connsiteY8" fmla="*/ 335280 h 487680"/>
                  <a:gd name="connsiteX9" fmla="*/ 1010920 w 1381760"/>
                  <a:gd name="connsiteY9" fmla="*/ 157480 h 487680"/>
                  <a:gd name="connsiteX10" fmla="*/ 1203960 w 1381760"/>
                  <a:gd name="connsiteY10" fmla="*/ 172720 h 487680"/>
                  <a:gd name="connsiteX11" fmla="*/ 1356360 w 1381760"/>
                  <a:gd name="connsiteY11" fmla="*/ 0 h 487680"/>
                  <a:gd name="connsiteX0" fmla="*/ 1320800 w 1381760"/>
                  <a:gd name="connsiteY0" fmla="*/ 0 h 477520"/>
                  <a:gd name="connsiteX1" fmla="*/ 1381760 w 1381760"/>
                  <a:gd name="connsiteY1" fmla="*/ 218440 h 477520"/>
                  <a:gd name="connsiteX2" fmla="*/ 1178560 w 1381760"/>
                  <a:gd name="connsiteY2" fmla="*/ 269240 h 477520"/>
                  <a:gd name="connsiteX3" fmla="*/ 848360 w 1381760"/>
                  <a:gd name="connsiteY3" fmla="*/ 233680 h 477520"/>
                  <a:gd name="connsiteX4" fmla="*/ 203200 w 1381760"/>
                  <a:gd name="connsiteY4" fmla="*/ 441960 h 477520"/>
                  <a:gd name="connsiteX5" fmla="*/ 66040 w 1381760"/>
                  <a:gd name="connsiteY5" fmla="*/ 477520 h 477520"/>
                  <a:gd name="connsiteX6" fmla="*/ 0 w 1381760"/>
                  <a:gd name="connsiteY6" fmla="*/ 426720 h 477520"/>
                  <a:gd name="connsiteX7" fmla="*/ 172720 w 1381760"/>
                  <a:gd name="connsiteY7" fmla="*/ 350520 h 477520"/>
                  <a:gd name="connsiteX8" fmla="*/ 375920 w 1381760"/>
                  <a:gd name="connsiteY8" fmla="*/ 325120 h 477520"/>
                  <a:gd name="connsiteX9" fmla="*/ 1010920 w 1381760"/>
                  <a:gd name="connsiteY9" fmla="*/ 147320 h 477520"/>
                  <a:gd name="connsiteX10" fmla="*/ 1203960 w 1381760"/>
                  <a:gd name="connsiteY10" fmla="*/ 162560 h 477520"/>
                  <a:gd name="connsiteX11" fmla="*/ 1320800 w 1381760"/>
                  <a:gd name="connsiteY11" fmla="*/ 0 h 477520"/>
                  <a:gd name="connsiteX0" fmla="*/ 1320800 w 1325880"/>
                  <a:gd name="connsiteY0" fmla="*/ 0 h 477520"/>
                  <a:gd name="connsiteX1" fmla="*/ 1325880 w 1325880"/>
                  <a:gd name="connsiteY1" fmla="*/ 309880 h 477520"/>
                  <a:gd name="connsiteX2" fmla="*/ 1178560 w 1325880"/>
                  <a:gd name="connsiteY2" fmla="*/ 269240 h 477520"/>
                  <a:gd name="connsiteX3" fmla="*/ 848360 w 1325880"/>
                  <a:gd name="connsiteY3" fmla="*/ 233680 h 477520"/>
                  <a:gd name="connsiteX4" fmla="*/ 203200 w 1325880"/>
                  <a:gd name="connsiteY4" fmla="*/ 441960 h 477520"/>
                  <a:gd name="connsiteX5" fmla="*/ 66040 w 1325880"/>
                  <a:gd name="connsiteY5" fmla="*/ 477520 h 477520"/>
                  <a:gd name="connsiteX6" fmla="*/ 0 w 1325880"/>
                  <a:gd name="connsiteY6" fmla="*/ 426720 h 477520"/>
                  <a:gd name="connsiteX7" fmla="*/ 172720 w 1325880"/>
                  <a:gd name="connsiteY7" fmla="*/ 350520 h 477520"/>
                  <a:gd name="connsiteX8" fmla="*/ 375920 w 1325880"/>
                  <a:gd name="connsiteY8" fmla="*/ 325120 h 477520"/>
                  <a:gd name="connsiteX9" fmla="*/ 1010920 w 1325880"/>
                  <a:gd name="connsiteY9" fmla="*/ 147320 h 477520"/>
                  <a:gd name="connsiteX10" fmla="*/ 1203960 w 1325880"/>
                  <a:gd name="connsiteY10" fmla="*/ 162560 h 477520"/>
                  <a:gd name="connsiteX11" fmla="*/ 1320800 w 1325880"/>
                  <a:gd name="connsiteY11" fmla="*/ 0 h 477520"/>
                  <a:gd name="connsiteX0" fmla="*/ 1320800 w 1325880"/>
                  <a:gd name="connsiteY0" fmla="*/ 0 h 477520"/>
                  <a:gd name="connsiteX1" fmla="*/ 1325880 w 1325880"/>
                  <a:gd name="connsiteY1" fmla="*/ 309880 h 477520"/>
                  <a:gd name="connsiteX2" fmla="*/ 1310640 w 1325880"/>
                  <a:gd name="connsiteY2" fmla="*/ 320040 h 477520"/>
                  <a:gd name="connsiteX3" fmla="*/ 1178560 w 1325880"/>
                  <a:gd name="connsiteY3" fmla="*/ 269240 h 477520"/>
                  <a:gd name="connsiteX4" fmla="*/ 848360 w 1325880"/>
                  <a:gd name="connsiteY4" fmla="*/ 233680 h 477520"/>
                  <a:gd name="connsiteX5" fmla="*/ 203200 w 1325880"/>
                  <a:gd name="connsiteY5" fmla="*/ 441960 h 477520"/>
                  <a:gd name="connsiteX6" fmla="*/ 66040 w 1325880"/>
                  <a:gd name="connsiteY6" fmla="*/ 477520 h 477520"/>
                  <a:gd name="connsiteX7" fmla="*/ 0 w 1325880"/>
                  <a:gd name="connsiteY7" fmla="*/ 426720 h 477520"/>
                  <a:gd name="connsiteX8" fmla="*/ 172720 w 1325880"/>
                  <a:gd name="connsiteY8" fmla="*/ 350520 h 477520"/>
                  <a:gd name="connsiteX9" fmla="*/ 375920 w 1325880"/>
                  <a:gd name="connsiteY9" fmla="*/ 325120 h 477520"/>
                  <a:gd name="connsiteX10" fmla="*/ 1010920 w 1325880"/>
                  <a:gd name="connsiteY10" fmla="*/ 147320 h 477520"/>
                  <a:gd name="connsiteX11" fmla="*/ 1203960 w 1325880"/>
                  <a:gd name="connsiteY11" fmla="*/ 162560 h 477520"/>
                  <a:gd name="connsiteX12" fmla="*/ 1320800 w 1325880"/>
                  <a:gd name="connsiteY12" fmla="*/ 0 h 477520"/>
                  <a:gd name="connsiteX0" fmla="*/ 1320800 w 1325880"/>
                  <a:gd name="connsiteY0" fmla="*/ 0 h 477520"/>
                  <a:gd name="connsiteX1" fmla="*/ 1325880 w 1325880"/>
                  <a:gd name="connsiteY1" fmla="*/ 309880 h 477520"/>
                  <a:gd name="connsiteX2" fmla="*/ 1239520 w 1325880"/>
                  <a:gd name="connsiteY2" fmla="*/ 284480 h 477520"/>
                  <a:gd name="connsiteX3" fmla="*/ 1178560 w 1325880"/>
                  <a:gd name="connsiteY3" fmla="*/ 269240 h 477520"/>
                  <a:gd name="connsiteX4" fmla="*/ 848360 w 1325880"/>
                  <a:gd name="connsiteY4" fmla="*/ 233680 h 477520"/>
                  <a:gd name="connsiteX5" fmla="*/ 203200 w 1325880"/>
                  <a:gd name="connsiteY5" fmla="*/ 441960 h 477520"/>
                  <a:gd name="connsiteX6" fmla="*/ 66040 w 1325880"/>
                  <a:gd name="connsiteY6" fmla="*/ 477520 h 477520"/>
                  <a:gd name="connsiteX7" fmla="*/ 0 w 1325880"/>
                  <a:gd name="connsiteY7" fmla="*/ 426720 h 477520"/>
                  <a:gd name="connsiteX8" fmla="*/ 172720 w 1325880"/>
                  <a:gd name="connsiteY8" fmla="*/ 350520 h 477520"/>
                  <a:gd name="connsiteX9" fmla="*/ 375920 w 1325880"/>
                  <a:gd name="connsiteY9" fmla="*/ 325120 h 477520"/>
                  <a:gd name="connsiteX10" fmla="*/ 1010920 w 1325880"/>
                  <a:gd name="connsiteY10" fmla="*/ 147320 h 477520"/>
                  <a:gd name="connsiteX11" fmla="*/ 1203960 w 1325880"/>
                  <a:gd name="connsiteY11" fmla="*/ 162560 h 477520"/>
                  <a:gd name="connsiteX12" fmla="*/ 1320800 w 1325880"/>
                  <a:gd name="connsiteY12" fmla="*/ 0 h 477520"/>
                  <a:gd name="connsiteX0" fmla="*/ 1320800 w 1402080"/>
                  <a:gd name="connsiteY0" fmla="*/ 0 h 477520"/>
                  <a:gd name="connsiteX1" fmla="*/ 1402080 w 1402080"/>
                  <a:gd name="connsiteY1" fmla="*/ 309880 h 477520"/>
                  <a:gd name="connsiteX2" fmla="*/ 1239520 w 1402080"/>
                  <a:gd name="connsiteY2" fmla="*/ 284480 h 477520"/>
                  <a:gd name="connsiteX3" fmla="*/ 1178560 w 1402080"/>
                  <a:gd name="connsiteY3" fmla="*/ 269240 h 477520"/>
                  <a:gd name="connsiteX4" fmla="*/ 848360 w 1402080"/>
                  <a:gd name="connsiteY4" fmla="*/ 233680 h 477520"/>
                  <a:gd name="connsiteX5" fmla="*/ 203200 w 1402080"/>
                  <a:gd name="connsiteY5" fmla="*/ 441960 h 477520"/>
                  <a:gd name="connsiteX6" fmla="*/ 66040 w 1402080"/>
                  <a:gd name="connsiteY6" fmla="*/ 477520 h 477520"/>
                  <a:gd name="connsiteX7" fmla="*/ 0 w 1402080"/>
                  <a:gd name="connsiteY7" fmla="*/ 426720 h 477520"/>
                  <a:gd name="connsiteX8" fmla="*/ 172720 w 1402080"/>
                  <a:gd name="connsiteY8" fmla="*/ 350520 h 477520"/>
                  <a:gd name="connsiteX9" fmla="*/ 375920 w 1402080"/>
                  <a:gd name="connsiteY9" fmla="*/ 325120 h 477520"/>
                  <a:gd name="connsiteX10" fmla="*/ 1010920 w 1402080"/>
                  <a:gd name="connsiteY10" fmla="*/ 147320 h 477520"/>
                  <a:gd name="connsiteX11" fmla="*/ 1203960 w 1402080"/>
                  <a:gd name="connsiteY11" fmla="*/ 162560 h 477520"/>
                  <a:gd name="connsiteX12" fmla="*/ 1320800 w 1402080"/>
                  <a:gd name="connsiteY12" fmla="*/ 0 h 477520"/>
                  <a:gd name="connsiteX0" fmla="*/ 1320800 w 1391920"/>
                  <a:gd name="connsiteY0" fmla="*/ 0 h 477520"/>
                  <a:gd name="connsiteX1" fmla="*/ 1391920 w 1391920"/>
                  <a:gd name="connsiteY1" fmla="*/ 325120 h 477520"/>
                  <a:gd name="connsiteX2" fmla="*/ 1239520 w 1391920"/>
                  <a:gd name="connsiteY2" fmla="*/ 284480 h 477520"/>
                  <a:gd name="connsiteX3" fmla="*/ 1178560 w 1391920"/>
                  <a:gd name="connsiteY3" fmla="*/ 269240 h 477520"/>
                  <a:gd name="connsiteX4" fmla="*/ 848360 w 1391920"/>
                  <a:gd name="connsiteY4" fmla="*/ 233680 h 477520"/>
                  <a:gd name="connsiteX5" fmla="*/ 203200 w 1391920"/>
                  <a:gd name="connsiteY5" fmla="*/ 441960 h 477520"/>
                  <a:gd name="connsiteX6" fmla="*/ 66040 w 1391920"/>
                  <a:gd name="connsiteY6" fmla="*/ 477520 h 477520"/>
                  <a:gd name="connsiteX7" fmla="*/ 0 w 1391920"/>
                  <a:gd name="connsiteY7" fmla="*/ 426720 h 477520"/>
                  <a:gd name="connsiteX8" fmla="*/ 172720 w 1391920"/>
                  <a:gd name="connsiteY8" fmla="*/ 350520 h 477520"/>
                  <a:gd name="connsiteX9" fmla="*/ 375920 w 1391920"/>
                  <a:gd name="connsiteY9" fmla="*/ 325120 h 477520"/>
                  <a:gd name="connsiteX10" fmla="*/ 1010920 w 1391920"/>
                  <a:gd name="connsiteY10" fmla="*/ 147320 h 477520"/>
                  <a:gd name="connsiteX11" fmla="*/ 1203960 w 1391920"/>
                  <a:gd name="connsiteY11" fmla="*/ 162560 h 477520"/>
                  <a:gd name="connsiteX12" fmla="*/ 1320800 w 1391920"/>
                  <a:gd name="connsiteY12" fmla="*/ 0 h 477520"/>
                  <a:gd name="connsiteX0" fmla="*/ 1320800 w 1402080"/>
                  <a:gd name="connsiteY0" fmla="*/ 0 h 477520"/>
                  <a:gd name="connsiteX1" fmla="*/ 1402080 w 1402080"/>
                  <a:gd name="connsiteY1" fmla="*/ 187960 h 477520"/>
                  <a:gd name="connsiteX2" fmla="*/ 1239520 w 1402080"/>
                  <a:gd name="connsiteY2" fmla="*/ 284480 h 477520"/>
                  <a:gd name="connsiteX3" fmla="*/ 1178560 w 1402080"/>
                  <a:gd name="connsiteY3" fmla="*/ 269240 h 477520"/>
                  <a:gd name="connsiteX4" fmla="*/ 848360 w 1402080"/>
                  <a:gd name="connsiteY4" fmla="*/ 233680 h 477520"/>
                  <a:gd name="connsiteX5" fmla="*/ 203200 w 1402080"/>
                  <a:gd name="connsiteY5" fmla="*/ 441960 h 477520"/>
                  <a:gd name="connsiteX6" fmla="*/ 66040 w 1402080"/>
                  <a:gd name="connsiteY6" fmla="*/ 477520 h 477520"/>
                  <a:gd name="connsiteX7" fmla="*/ 0 w 1402080"/>
                  <a:gd name="connsiteY7" fmla="*/ 426720 h 477520"/>
                  <a:gd name="connsiteX8" fmla="*/ 172720 w 1402080"/>
                  <a:gd name="connsiteY8" fmla="*/ 350520 h 477520"/>
                  <a:gd name="connsiteX9" fmla="*/ 375920 w 1402080"/>
                  <a:gd name="connsiteY9" fmla="*/ 325120 h 477520"/>
                  <a:gd name="connsiteX10" fmla="*/ 1010920 w 1402080"/>
                  <a:gd name="connsiteY10" fmla="*/ 147320 h 477520"/>
                  <a:gd name="connsiteX11" fmla="*/ 1203960 w 1402080"/>
                  <a:gd name="connsiteY11" fmla="*/ 162560 h 477520"/>
                  <a:gd name="connsiteX12" fmla="*/ 1320800 w 1402080"/>
                  <a:gd name="connsiteY12" fmla="*/ 0 h 477520"/>
                  <a:gd name="connsiteX0" fmla="*/ 1320800 w 1402080"/>
                  <a:gd name="connsiteY0" fmla="*/ 0 h 477520"/>
                  <a:gd name="connsiteX1" fmla="*/ 1402080 w 1402080"/>
                  <a:gd name="connsiteY1" fmla="*/ 187960 h 477520"/>
                  <a:gd name="connsiteX2" fmla="*/ 1239520 w 1402080"/>
                  <a:gd name="connsiteY2" fmla="*/ 284480 h 477520"/>
                  <a:gd name="connsiteX3" fmla="*/ 1178560 w 1402080"/>
                  <a:gd name="connsiteY3" fmla="*/ 269240 h 477520"/>
                  <a:gd name="connsiteX4" fmla="*/ 848360 w 1402080"/>
                  <a:gd name="connsiteY4" fmla="*/ 233680 h 477520"/>
                  <a:gd name="connsiteX5" fmla="*/ 203200 w 1402080"/>
                  <a:gd name="connsiteY5" fmla="*/ 441960 h 477520"/>
                  <a:gd name="connsiteX6" fmla="*/ 66040 w 1402080"/>
                  <a:gd name="connsiteY6" fmla="*/ 477520 h 477520"/>
                  <a:gd name="connsiteX7" fmla="*/ 0 w 1402080"/>
                  <a:gd name="connsiteY7" fmla="*/ 426720 h 477520"/>
                  <a:gd name="connsiteX8" fmla="*/ 172720 w 1402080"/>
                  <a:gd name="connsiteY8" fmla="*/ 350520 h 477520"/>
                  <a:gd name="connsiteX9" fmla="*/ 375920 w 1402080"/>
                  <a:gd name="connsiteY9" fmla="*/ 325120 h 477520"/>
                  <a:gd name="connsiteX10" fmla="*/ 1010920 w 1402080"/>
                  <a:gd name="connsiteY10" fmla="*/ 147320 h 477520"/>
                  <a:gd name="connsiteX11" fmla="*/ 1203960 w 1402080"/>
                  <a:gd name="connsiteY11" fmla="*/ 162560 h 477520"/>
                  <a:gd name="connsiteX12" fmla="*/ 1320800 w 1402080"/>
                  <a:gd name="connsiteY12" fmla="*/ 0 h 477520"/>
                  <a:gd name="connsiteX0" fmla="*/ 1320800 w 1402080"/>
                  <a:gd name="connsiteY0" fmla="*/ 0 h 477520"/>
                  <a:gd name="connsiteX1" fmla="*/ 1402080 w 1402080"/>
                  <a:gd name="connsiteY1" fmla="*/ 187960 h 477520"/>
                  <a:gd name="connsiteX2" fmla="*/ 1386840 w 1402080"/>
                  <a:gd name="connsiteY2" fmla="*/ 320040 h 477520"/>
                  <a:gd name="connsiteX3" fmla="*/ 1178560 w 1402080"/>
                  <a:gd name="connsiteY3" fmla="*/ 269240 h 477520"/>
                  <a:gd name="connsiteX4" fmla="*/ 848360 w 1402080"/>
                  <a:gd name="connsiteY4" fmla="*/ 233680 h 477520"/>
                  <a:gd name="connsiteX5" fmla="*/ 203200 w 1402080"/>
                  <a:gd name="connsiteY5" fmla="*/ 441960 h 477520"/>
                  <a:gd name="connsiteX6" fmla="*/ 66040 w 1402080"/>
                  <a:gd name="connsiteY6" fmla="*/ 477520 h 477520"/>
                  <a:gd name="connsiteX7" fmla="*/ 0 w 1402080"/>
                  <a:gd name="connsiteY7" fmla="*/ 426720 h 477520"/>
                  <a:gd name="connsiteX8" fmla="*/ 172720 w 1402080"/>
                  <a:gd name="connsiteY8" fmla="*/ 350520 h 477520"/>
                  <a:gd name="connsiteX9" fmla="*/ 375920 w 1402080"/>
                  <a:gd name="connsiteY9" fmla="*/ 325120 h 477520"/>
                  <a:gd name="connsiteX10" fmla="*/ 1010920 w 1402080"/>
                  <a:gd name="connsiteY10" fmla="*/ 147320 h 477520"/>
                  <a:gd name="connsiteX11" fmla="*/ 1203960 w 1402080"/>
                  <a:gd name="connsiteY11" fmla="*/ 162560 h 477520"/>
                  <a:gd name="connsiteX12" fmla="*/ 1320800 w 1402080"/>
                  <a:gd name="connsiteY12" fmla="*/ 0 h 477520"/>
                  <a:gd name="connsiteX0" fmla="*/ 1341316 w 1402080"/>
                  <a:gd name="connsiteY0" fmla="*/ 0 h 495104"/>
                  <a:gd name="connsiteX1" fmla="*/ 1402080 w 1402080"/>
                  <a:gd name="connsiteY1" fmla="*/ 205544 h 495104"/>
                  <a:gd name="connsiteX2" fmla="*/ 1386840 w 1402080"/>
                  <a:gd name="connsiteY2" fmla="*/ 337624 h 495104"/>
                  <a:gd name="connsiteX3" fmla="*/ 1178560 w 1402080"/>
                  <a:gd name="connsiteY3" fmla="*/ 286824 h 495104"/>
                  <a:gd name="connsiteX4" fmla="*/ 848360 w 1402080"/>
                  <a:gd name="connsiteY4" fmla="*/ 251264 h 495104"/>
                  <a:gd name="connsiteX5" fmla="*/ 203200 w 1402080"/>
                  <a:gd name="connsiteY5" fmla="*/ 459544 h 495104"/>
                  <a:gd name="connsiteX6" fmla="*/ 66040 w 1402080"/>
                  <a:gd name="connsiteY6" fmla="*/ 495104 h 495104"/>
                  <a:gd name="connsiteX7" fmla="*/ 0 w 1402080"/>
                  <a:gd name="connsiteY7" fmla="*/ 444304 h 495104"/>
                  <a:gd name="connsiteX8" fmla="*/ 172720 w 1402080"/>
                  <a:gd name="connsiteY8" fmla="*/ 368104 h 495104"/>
                  <a:gd name="connsiteX9" fmla="*/ 375920 w 1402080"/>
                  <a:gd name="connsiteY9" fmla="*/ 342704 h 495104"/>
                  <a:gd name="connsiteX10" fmla="*/ 1010920 w 1402080"/>
                  <a:gd name="connsiteY10" fmla="*/ 164904 h 495104"/>
                  <a:gd name="connsiteX11" fmla="*/ 1203960 w 1402080"/>
                  <a:gd name="connsiteY11" fmla="*/ 180144 h 495104"/>
                  <a:gd name="connsiteX12" fmla="*/ 1341316 w 1402080"/>
                  <a:gd name="connsiteY12" fmla="*/ 0 h 495104"/>
                  <a:gd name="connsiteX0" fmla="*/ 1341316 w 1402080"/>
                  <a:gd name="connsiteY0" fmla="*/ 0 h 495104"/>
                  <a:gd name="connsiteX1" fmla="*/ 1402080 w 1402080"/>
                  <a:gd name="connsiteY1" fmla="*/ 205544 h 495104"/>
                  <a:gd name="connsiteX2" fmla="*/ 1386840 w 1402080"/>
                  <a:gd name="connsiteY2" fmla="*/ 337624 h 495104"/>
                  <a:gd name="connsiteX3" fmla="*/ 1172699 w 1402080"/>
                  <a:gd name="connsiteY3" fmla="*/ 295616 h 495104"/>
                  <a:gd name="connsiteX4" fmla="*/ 848360 w 1402080"/>
                  <a:gd name="connsiteY4" fmla="*/ 251264 h 495104"/>
                  <a:gd name="connsiteX5" fmla="*/ 203200 w 1402080"/>
                  <a:gd name="connsiteY5" fmla="*/ 459544 h 495104"/>
                  <a:gd name="connsiteX6" fmla="*/ 66040 w 1402080"/>
                  <a:gd name="connsiteY6" fmla="*/ 495104 h 495104"/>
                  <a:gd name="connsiteX7" fmla="*/ 0 w 1402080"/>
                  <a:gd name="connsiteY7" fmla="*/ 444304 h 495104"/>
                  <a:gd name="connsiteX8" fmla="*/ 172720 w 1402080"/>
                  <a:gd name="connsiteY8" fmla="*/ 368104 h 495104"/>
                  <a:gd name="connsiteX9" fmla="*/ 375920 w 1402080"/>
                  <a:gd name="connsiteY9" fmla="*/ 342704 h 495104"/>
                  <a:gd name="connsiteX10" fmla="*/ 1010920 w 1402080"/>
                  <a:gd name="connsiteY10" fmla="*/ 164904 h 495104"/>
                  <a:gd name="connsiteX11" fmla="*/ 1203960 w 1402080"/>
                  <a:gd name="connsiteY11" fmla="*/ 180144 h 495104"/>
                  <a:gd name="connsiteX12" fmla="*/ 1341316 w 1402080"/>
                  <a:gd name="connsiteY12" fmla="*/ 0 h 495104"/>
                  <a:gd name="connsiteX0" fmla="*/ 1341316 w 1402080"/>
                  <a:gd name="connsiteY0" fmla="*/ 0 h 495104"/>
                  <a:gd name="connsiteX1" fmla="*/ 1402080 w 1402080"/>
                  <a:gd name="connsiteY1" fmla="*/ 205544 h 495104"/>
                  <a:gd name="connsiteX2" fmla="*/ 1380979 w 1402080"/>
                  <a:gd name="connsiteY2" fmla="*/ 328831 h 495104"/>
                  <a:gd name="connsiteX3" fmla="*/ 1172699 w 1402080"/>
                  <a:gd name="connsiteY3" fmla="*/ 295616 h 495104"/>
                  <a:gd name="connsiteX4" fmla="*/ 848360 w 1402080"/>
                  <a:gd name="connsiteY4" fmla="*/ 251264 h 495104"/>
                  <a:gd name="connsiteX5" fmla="*/ 203200 w 1402080"/>
                  <a:gd name="connsiteY5" fmla="*/ 459544 h 495104"/>
                  <a:gd name="connsiteX6" fmla="*/ 66040 w 1402080"/>
                  <a:gd name="connsiteY6" fmla="*/ 495104 h 495104"/>
                  <a:gd name="connsiteX7" fmla="*/ 0 w 1402080"/>
                  <a:gd name="connsiteY7" fmla="*/ 444304 h 495104"/>
                  <a:gd name="connsiteX8" fmla="*/ 172720 w 1402080"/>
                  <a:gd name="connsiteY8" fmla="*/ 368104 h 495104"/>
                  <a:gd name="connsiteX9" fmla="*/ 375920 w 1402080"/>
                  <a:gd name="connsiteY9" fmla="*/ 342704 h 495104"/>
                  <a:gd name="connsiteX10" fmla="*/ 1010920 w 1402080"/>
                  <a:gd name="connsiteY10" fmla="*/ 164904 h 495104"/>
                  <a:gd name="connsiteX11" fmla="*/ 1203960 w 1402080"/>
                  <a:gd name="connsiteY11" fmla="*/ 180144 h 495104"/>
                  <a:gd name="connsiteX12" fmla="*/ 1341316 w 1402080"/>
                  <a:gd name="connsiteY12" fmla="*/ 0 h 495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02080" h="495104">
                    <a:moveTo>
                      <a:pt x="1341316" y="0"/>
                    </a:moveTo>
                    <a:cubicBezTo>
                      <a:pt x="1343009" y="103293"/>
                      <a:pt x="1361440" y="111564"/>
                      <a:pt x="1402080" y="205544"/>
                    </a:cubicBezTo>
                    <a:lnTo>
                      <a:pt x="1380979" y="328831"/>
                    </a:lnTo>
                    <a:lnTo>
                      <a:pt x="1172699" y="295616"/>
                    </a:lnTo>
                    <a:lnTo>
                      <a:pt x="848360" y="251264"/>
                    </a:lnTo>
                    <a:lnTo>
                      <a:pt x="203200" y="459544"/>
                    </a:lnTo>
                    <a:lnTo>
                      <a:pt x="66040" y="495104"/>
                    </a:lnTo>
                    <a:lnTo>
                      <a:pt x="0" y="444304"/>
                    </a:lnTo>
                    <a:cubicBezTo>
                      <a:pt x="113453" y="410437"/>
                      <a:pt x="59267" y="401971"/>
                      <a:pt x="172720" y="368104"/>
                    </a:cubicBezTo>
                    <a:lnTo>
                      <a:pt x="375920" y="342704"/>
                    </a:lnTo>
                    <a:cubicBezTo>
                      <a:pt x="515620" y="308837"/>
                      <a:pt x="799253" y="224171"/>
                      <a:pt x="1010920" y="164904"/>
                    </a:cubicBezTo>
                    <a:lnTo>
                      <a:pt x="1203960" y="180144"/>
                    </a:lnTo>
                    <a:lnTo>
                      <a:pt x="1341316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4" name="Freeform 323"/>
              <p:cNvSpPr/>
              <p:nvPr/>
            </p:nvSpPr>
            <p:spPr>
              <a:xfrm>
                <a:off x="4699000" y="2174240"/>
                <a:ext cx="1092200" cy="284480"/>
              </a:xfrm>
              <a:custGeom>
                <a:avLst/>
                <a:gdLst>
                  <a:gd name="connsiteX0" fmla="*/ 863600 w 863600"/>
                  <a:gd name="connsiteY0" fmla="*/ 182880 h 284480"/>
                  <a:gd name="connsiteX1" fmla="*/ 477520 w 863600"/>
                  <a:gd name="connsiteY1" fmla="*/ 0 h 284480"/>
                  <a:gd name="connsiteX2" fmla="*/ 0 w 863600"/>
                  <a:gd name="connsiteY2" fmla="*/ 132080 h 284480"/>
                  <a:gd name="connsiteX3" fmla="*/ 553720 w 863600"/>
                  <a:gd name="connsiteY3" fmla="*/ 284480 h 284480"/>
                  <a:gd name="connsiteX4" fmla="*/ 863600 w 863600"/>
                  <a:gd name="connsiteY4" fmla="*/ 182880 h 284480"/>
                  <a:gd name="connsiteX0" fmla="*/ 1092200 w 1092200"/>
                  <a:gd name="connsiteY0" fmla="*/ 182880 h 284480"/>
                  <a:gd name="connsiteX1" fmla="*/ 706120 w 1092200"/>
                  <a:gd name="connsiteY1" fmla="*/ 0 h 284480"/>
                  <a:gd name="connsiteX2" fmla="*/ 0 w 1092200"/>
                  <a:gd name="connsiteY2" fmla="*/ 66040 h 284480"/>
                  <a:gd name="connsiteX3" fmla="*/ 782320 w 1092200"/>
                  <a:gd name="connsiteY3" fmla="*/ 284480 h 284480"/>
                  <a:gd name="connsiteX4" fmla="*/ 1092200 w 1092200"/>
                  <a:gd name="connsiteY4" fmla="*/ 182880 h 284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2200" h="284480">
                    <a:moveTo>
                      <a:pt x="1092200" y="182880"/>
                    </a:moveTo>
                    <a:lnTo>
                      <a:pt x="706120" y="0"/>
                    </a:lnTo>
                    <a:lnTo>
                      <a:pt x="0" y="66040"/>
                    </a:lnTo>
                    <a:lnTo>
                      <a:pt x="782320" y="284480"/>
                    </a:lnTo>
                    <a:lnTo>
                      <a:pt x="1092200" y="18288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5" name="Freeform 324"/>
              <p:cNvSpPr/>
              <p:nvPr/>
            </p:nvSpPr>
            <p:spPr>
              <a:xfrm>
                <a:off x="4056504" y="2037080"/>
                <a:ext cx="680720" cy="221035"/>
              </a:xfrm>
              <a:custGeom>
                <a:avLst/>
                <a:gdLst>
                  <a:gd name="connsiteX0" fmla="*/ 650240 w 650240"/>
                  <a:gd name="connsiteY0" fmla="*/ 0 h 320040"/>
                  <a:gd name="connsiteX1" fmla="*/ 650240 w 650240"/>
                  <a:gd name="connsiteY1" fmla="*/ 0 h 320040"/>
                  <a:gd name="connsiteX2" fmla="*/ 558800 w 650240"/>
                  <a:gd name="connsiteY2" fmla="*/ 320040 h 320040"/>
                  <a:gd name="connsiteX3" fmla="*/ 0 w 650240"/>
                  <a:gd name="connsiteY3" fmla="*/ 208280 h 320040"/>
                  <a:gd name="connsiteX4" fmla="*/ 650240 w 650240"/>
                  <a:gd name="connsiteY4" fmla="*/ 0 h 320040"/>
                  <a:gd name="connsiteX0" fmla="*/ 650240 w 650240"/>
                  <a:gd name="connsiteY0" fmla="*/ 0 h 320040"/>
                  <a:gd name="connsiteX1" fmla="*/ 650240 w 650240"/>
                  <a:gd name="connsiteY1" fmla="*/ 0 h 320040"/>
                  <a:gd name="connsiteX2" fmla="*/ 558800 w 650240"/>
                  <a:gd name="connsiteY2" fmla="*/ 320040 h 320040"/>
                  <a:gd name="connsiteX3" fmla="*/ 0 w 650240"/>
                  <a:gd name="connsiteY3" fmla="*/ 187960 h 320040"/>
                  <a:gd name="connsiteX4" fmla="*/ 650240 w 650240"/>
                  <a:gd name="connsiteY4" fmla="*/ 0 h 320040"/>
                  <a:gd name="connsiteX0" fmla="*/ 650240 w 650240"/>
                  <a:gd name="connsiteY0" fmla="*/ 0 h 304800"/>
                  <a:gd name="connsiteX1" fmla="*/ 650240 w 650240"/>
                  <a:gd name="connsiteY1" fmla="*/ 0 h 304800"/>
                  <a:gd name="connsiteX2" fmla="*/ 558800 w 650240"/>
                  <a:gd name="connsiteY2" fmla="*/ 304800 h 304800"/>
                  <a:gd name="connsiteX3" fmla="*/ 0 w 650240"/>
                  <a:gd name="connsiteY3" fmla="*/ 187960 h 304800"/>
                  <a:gd name="connsiteX4" fmla="*/ 650240 w 650240"/>
                  <a:gd name="connsiteY4" fmla="*/ 0 h 304800"/>
                  <a:gd name="connsiteX0" fmla="*/ 680720 w 680720"/>
                  <a:gd name="connsiteY0" fmla="*/ 0 h 304800"/>
                  <a:gd name="connsiteX1" fmla="*/ 680720 w 680720"/>
                  <a:gd name="connsiteY1" fmla="*/ 0 h 304800"/>
                  <a:gd name="connsiteX2" fmla="*/ 589280 w 680720"/>
                  <a:gd name="connsiteY2" fmla="*/ 304800 h 304800"/>
                  <a:gd name="connsiteX3" fmla="*/ 0 w 680720"/>
                  <a:gd name="connsiteY3" fmla="*/ 228600 h 304800"/>
                  <a:gd name="connsiteX4" fmla="*/ 680720 w 680720"/>
                  <a:gd name="connsiteY4" fmla="*/ 0 h 304800"/>
                  <a:gd name="connsiteX0" fmla="*/ 731520 w 731520"/>
                  <a:gd name="connsiteY0" fmla="*/ 0 h 304800"/>
                  <a:gd name="connsiteX1" fmla="*/ 731520 w 731520"/>
                  <a:gd name="connsiteY1" fmla="*/ 0 h 304800"/>
                  <a:gd name="connsiteX2" fmla="*/ 640080 w 731520"/>
                  <a:gd name="connsiteY2" fmla="*/ 304800 h 304800"/>
                  <a:gd name="connsiteX3" fmla="*/ 0 w 731520"/>
                  <a:gd name="connsiteY3" fmla="*/ 223520 h 304800"/>
                  <a:gd name="connsiteX4" fmla="*/ 731520 w 731520"/>
                  <a:gd name="connsiteY4" fmla="*/ 0 h 304800"/>
                  <a:gd name="connsiteX0" fmla="*/ 523240 w 734523"/>
                  <a:gd name="connsiteY0" fmla="*/ 122412 h 310372"/>
                  <a:gd name="connsiteX1" fmla="*/ 731520 w 734523"/>
                  <a:gd name="connsiteY1" fmla="*/ 5572 h 310372"/>
                  <a:gd name="connsiteX2" fmla="*/ 640080 w 734523"/>
                  <a:gd name="connsiteY2" fmla="*/ 310372 h 310372"/>
                  <a:gd name="connsiteX3" fmla="*/ 0 w 734523"/>
                  <a:gd name="connsiteY3" fmla="*/ 229092 h 310372"/>
                  <a:gd name="connsiteX4" fmla="*/ 523240 w 734523"/>
                  <a:gd name="connsiteY4" fmla="*/ 122412 h 310372"/>
                  <a:gd name="connsiteX0" fmla="*/ 731520 w 734523"/>
                  <a:gd name="connsiteY0" fmla="*/ 0 h 304800"/>
                  <a:gd name="connsiteX1" fmla="*/ 640080 w 734523"/>
                  <a:gd name="connsiteY1" fmla="*/ 304800 h 304800"/>
                  <a:gd name="connsiteX2" fmla="*/ 0 w 734523"/>
                  <a:gd name="connsiteY2" fmla="*/ 223520 h 304800"/>
                  <a:gd name="connsiteX3" fmla="*/ 614680 w 734523"/>
                  <a:gd name="connsiteY3" fmla="*/ 208280 h 304800"/>
                  <a:gd name="connsiteX0" fmla="*/ 690880 w 696036"/>
                  <a:gd name="connsiteY0" fmla="*/ 0 h 218440"/>
                  <a:gd name="connsiteX1" fmla="*/ 640080 w 696036"/>
                  <a:gd name="connsiteY1" fmla="*/ 218440 h 218440"/>
                  <a:gd name="connsiteX2" fmla="*/ 0 w 696036"/>
                  <a:gd name="connsiteY2" fmla="*/ 137160 h 218440"/>
                  <a:gd name="connsiteX3" fmla="*/ 614680 w 696036"/>
                  <a:gd name="connsiteY3" fmla="*/ 121920 h 218440"/>
                  <a:gd name="connsiteX0" fmla="*/ 640080 w 640080"/>
                  <a:gd name="connsiteY0" fmla="*/ 102300 h 102300"/>
                  <a:gd name="connsiteX1" fmla="*/ 0 w 640080"/>
                  <a:gd name="connsiteY1" fmla="*/ 21020 h 102300"/>
                  <a:gd name="connsiteX2" fmla="*/ 614680 w 640080"/>
                  <a:gd name="connsiteY2" fmla="*/ 5780 h 102300"/>
                  <a:gd name="connsiteX0" fmla="*/ 640080 w 711200"/>
                  <a:gd name="connsiteY0" fmla="*/ 137160 h 137160"/>
                  <a:gd name="connsiteX1" fmla="*/ 0 w 711200"/>
                  <a:gd name="connsiteY1" fmla="*/ 55880 h 137160"/>
                  <a:gd name="connsiteX2" fmla="*/ 711200 w 711200"/>
                  <a:gd name="connsiteY2" fmla="*/ 0 h 137160"/>
                  <a:gd name="connsiteX0" fmla="*/ 640080 w 680720"/>
                  <a:gd name="connsiteY0" fmla="*/ 198120 h 198120"/>
                  <a:gd name="connsiteX1" fmla="*/ 0 w 680720"/>
                  <a:gd name="connsiteY1" fmla="*/ 116840 h 198120"/>
                  <a:gd name="connsiteX2" fmla="*/ 680720 w 680720"/>
                  <a:gd name="connsiteY2" fmla="*/ 0 h 198120"/>
                  <a:gd name="connsiteX0" fmla="*/ 640080 w 680720"/>
                  <a:gd name="connsiteY0" fmla="*/ 198120 h 221035"/>
                  <a:gd name="connsiteX1" fmla="*/ 0 w 680720"/>
                  <a:gd name="connsiteY1" fmla="*/ 116840 h 221035"/>
                  <a:gd name="connsiteX2" fmla="*/ 680720 w 680720"/>
                  <a:gd name="connsiteY2" fmla="*/ 0 h 22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0720" h="221035">
                    <a:moveTo>
                      <a:pt x="640080" y="198120"/>
                    </a:moveTo>
                    <a:cubicBezTo>
                      <a:pt x="406400" y="272627"/>
                      <a:pt x="213360" y="143933"/>
                      <a:pt x="0" y="116840"/>
                    </a:cubicBezTo>
                    <a:cubicBezTo>
                      <a:pt x="174413" y="81280"/>
                      <a:pt x="680720" y="0"/>
                      <a:pt x="680720" y="0"/>
                    </a:cubicBezTo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6" name="Freeform 325"/>
              <p:cNvSpPr/>
              <p:nvPr/>
            </p:nvSpPr>
            <p:spPr>
              <a:xfrm>
                <a:off x="4658360" y="2032000"/>
                <a:ext cx="452120" cy="223520"/>
              </a:xfrm>
              <a:custGeom>
                <a:avLst/>
                <a:gdLst>
                  <a:gd name="connsiteX0" fmla="*/ 132080 w 462280"/>
                  <a:gd name="connsiteY0" fmla="*/ 0 h 269240"/>
                  <a:gd name="connsiteX1" fmla="*/ 462280 w 462280"/>
                  <a:gd name="connsiteY1" fmla="*/ 269240 h 269240"/>
                  <a:gd name="connsiteX2" fmla="*/ 0 w 462280"/>
                  <a:gd name="connsiteY2" fmla="*/ 264160 h 269240"/>
                  <a:gd name="connsiteX3" fmla="*/ 132080 w 462280"/>
                  <a:gd name="connsiteY3" fmla="*/ 0 h 269240"/>
                  <a:gd name="connsiteX0" fmla="*/ 121920 w 452120"/>
                  <a:gd name="connsiteY0" fmla="*/ 0 h 289560"/>
                  <a:gd name="connsiteX1" fmla="*/ 452120 w 452120"/>
                  <a:gd name="connsiteY1" fmla="*/ 269240 h 289560"/>
                  <a:gd name="connsiteX2" fmla="*/ 0 w 452120"/>
                  <a:gd name="connsiteY2" fmla="*/ 289560 h 289560"/>
                  <a:gd name="connsiteX3" fmla="*/ 121920 w 452120"/>
                  <a:gd name="connsiteY3" fmla="*/ 0 h 289560"/>
                  <a:gd name="connsiteX0" fmla="*/ 116840 w 452120"/>
                  <a:gd name="connsiteY0" fmla="*/ 0 h 304800"/>
                  <a:gd name="connsiteX1" fmla="*/ 452120 w 452120"/>
                  <a:gd name="connsiteY1" fmla="*/ 284480 h 304800"/>
                  <a:gd name="connsiteX2" fmla="*/ 0 w 452120"/>
                  <a:gd name="connsiteY2" fmla="*/ 304800 h 304800"/>
                  <a:gd name="connsiteX3" fmla="*/ 116840 w 452120"/>
                  <a:gd name="connsiteY3" fmla="*/ 0 h 304800"/>
                  <a:gd name="connsiteX0" fmla="*/ 76200 w 452120"/>
                  <a:gd name="connsiteY0" fmla="*/ 0 h 223520"/>
                  <a:gd name="connsiteX1" fmla="*/ 452120 w 452120"/>
                  <a:gd name="connsiteY1" fmla="*/ 203200 h 223520"/>
                  <a:gd name="connsiteX2" fmla="*/ 0 w 452120"/>
                  <a:gd name="connsiteY2" fmla="*/ 223520 h 223520"/>
                  <a:gd name="connsiteX3" fmla="*/ 76200 w 452120"/>
                  <a:gd name="connsiteY3" fmla="*/ 0 h 223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120" h="223520">
                    <a:moveTo>
                      <a:pt x="76200" y="0"/>
                    </a:moveTo>
                    <a:lnTo>
                      <a:pt x="452120" y="203200"/>
                    </a:lnTo>
                    <a:lnTo>
                      <a:pt x="0" y="223520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7" name="Freeform 326"/>
              <p:cNvSpPr/>
              <p:nvPr/>
            </p:nvSpPr>
            <p:spPr>
              <a:xfrm>
                <a:off x="3687026" y="2061882"/>
                <a:ext cx="499491" cy="184361"/>
              </a:xfrm>
              <a:custGeom>
                <a:avLst/>
                <a:gdLst>
                  <a:gd name="connsiteX0" fmla="*/ 403412 w 403412"/>
                  <a:gd name="connsiteY0" fmla="*/ 89647 h 147918"/>
                  <a:gd name="connsiteX1" fmla="*/ 192741 w 403412"/>
                  <a:gd name="connsiteY1" fmla="*/ 0 h 147918"/>
                  <a:gd name="connsiteX2" fmla="*/ 4482 w 403412"/>
                  <a:gd name="connsiteY2" fmla="*/ 103094 h 147918"/>
                  <a:gd name="connsiteX3" fmla="*/ 0 w 403412"/>
                  <a:gd name="connsiteY3" fmla="*/ 147918 h 147918"/>
                  <a:gd name="connsiteX4" fmla="*/ 403412 w 403412"/>
                  <a:gd name="connsiteY4" fmla="*/ 89647 h 147918"/>
                  <a:gd name="connsiteX0" fmla="*/ 423291 w 423291"/>
                  <a:gd name="connsiteY0" fmla="*/ 89647 h 181048"/>
                  <a:gd name="connsiteX1" fmla="*/ 212620 w 423291"/>
                  <a:gd name="connsiteY1" fmla="*/ 0 h 181048"/>
                  <a:gd name="connsiteX2" fmla="*/ 24361 w 423291"/>
                  <a:gd name="connsiteY2" fmla="*/ 103094 h 181048"/>
                  <a:gd name="connsiteX3" fmla="*/ 0 w 423291"/>
                  <a:gd name="connsiteY3" fmla="*/ 181048 h 181048"/>
                  <a:gd name="connsiteX4" fmla="*/ 423291 w 423291"/>
                  <a:gd name="connsiteY4" fmla="*/ 89647 h 181048"/>
                  <a:gd name="connsiteX0" fmla="*/ 499491 w 499491"/>
                  <a:gd name="connsiteY0" fmla="*/ 89647 h 184361"/>
                  <a:gd name="connsiteX1" fmla="*/ 288820 w 499491"/>
                  <a:gd name="connsiteY1" fmla="*/ 0 h 184361"/>
                  <a:gd name="connsiteX2" fmla="*/ 100561 w 499491"/>
                  <a:gd name="connsiteY2" fmla="*/ 103094 h 184361"/>
                  <a:gd name="connsiteX3" fmla="*/ 0 w 499491"/>
                  <a:gd name="connsiteY3" fmla="*/ 184361 h 184361"/>
                  <a:gd name="connsiteX4" fmla="*/ 499491 w 499491"/>
                  <a:gd name="connsiteY4" fmla="*/ 89647 h 184361"/>
                  <a:gd name="connsiteX0" fmla="*/ 499491 w 499491"/>
                  <a:gd name="connsiteY0" fmla="*/ 89647 h 184361"/>
                  <a:gd name="connsiteX1" fmla="*/ 288820 w 499491"/>
                  <a:gd name="connsiteY1" fmla="*/ 0 h 184361"/>
                  <a:gd name="connsiteX2" fmla="*/ 97248 w 499491"/>
                  <a:gd name="connsiteY2" fmla="*/ 86529 h 184361"/>
                  <a:gd name="connsiteX3" fmla="*/ 0 w 499491"/>
                  <a:gd name="connsiteY3" fmla="*/ 184361 h 184361"/>
                  <a:gd name="connsiteX4" fmla="*/ 499491 w 499491"/>
                  <a:gd name="connsiteY4" fmla="*/ 89647 h 184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491" h="184361">
                    <a:moveTo>
                      <a:pt x="499491" y="89647"/>
                    </a:moveTo>
                    <a:lnTo>
                      <a:pt x="288820" y="0"/>
                    </a:lnTo>
                    <a:lnTo>
                      <a:pt x="97248" y="86529"/>
                    </a:lnTo>
                    <a:lnTo>
                      <a:pt x="0" y="184361"/>
                    </a:lnTo>
                    <a:lnTo>
                      <a:pt x="499491" y="89647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8" name="Freeform 327"/>
              <p:cNvSpPr/>
              <p:nvPr/>
            </p:nvSpPr>
            <p:spPr>
              <a:xfrm>
                <a:off x="3684546" y="2139702"/>
                <a:ext cx="3073050" cy="394464"/>
              </a:xfrm>
              <a:custGeom>
                <a:avLst/>
                <a:gdLst>
                  <a:gd name="connsiteX0" fmla="*/ 3241040 w 3241040"/>
                  <a:gd name="connsiteY0" fmla="*/ 116840 h 538480"/>
                  <a:gd name="connsiteX1" fmla="*/ 2849880 w 3241040"/>
                  <a:gd name="connsiteY1" fmla="*/ 0 h 538480"/>
                  <a:gd name="connsiteX2" fmla="*/ 2367280 w 3241040"/>
                  <a:gd name="connsiteY2" fmla="*/ 71120 h 538480"/>
                  <a:gd name="connsiteX3" fmla="*/ 2133600 w 3241040"/>
                  <a:gd name="connsiteY3" fmla="*/ 198120 h 538480"/>
                  <a:gd name="connsiteX4" fmla="*/ 1711960 w 3241040"/>
                  <a:gd name="connsiteY4" fmla="*/ 325120 h 538480"/>
                  <a:gd name="connsiteX5" fmla="*/ 1305560 w 3241040"/>
                  <a:gd name="connsiteY5" fmla="*/ 223520 h 538480"/>
                  <a:gd name="connsiteX6" fmla="*/ 1112520 w 3241040"/>
                  <a:gd name="connsiteY6" fmla="*/ 157480 h 538480"/>
                  <a:gd name="connsiteX7" fmla="*/ 675640 w 3241040"/>
                  <a:gd name="connsiteY7" fmla="*/ 91440 h 538480"/>
                  <a:gd name="connsiteX8" fmla="*/ 335280 w 3241040"/>
                  <a:gd name="connsiteY8" fmla="*/ 5080 h 538480"/>
                  <a:gd name="connsiteX9" fmla="*/ 96520 w 3241040"/>
                  <a:gd name="connsiteY9" fmla="*/ 50800 h 538480"/>
                  <a:gd name="connsiteX10" fmla="*/ 0 w 3241040"/>
                  <a:gd name="connsiteY10" fmla="*/ 137160 h 538480"/>
                  <a:gd name="connsiteX11" fmla="*/ 629920 w 3241040"/>
                  <a:gd name="connsiteY11" fmla="*/ 233680 h 538480"/>
                  <a:gd name="connsiteX12" fmla="*/ 873760 w 3241040"/>
                  <a:gd name="connsiteY12" fmla="*/ 304800 h 538480"/>
                  <a:gd name="connsiteX13" fmla="*/ 960120 w 3241040"/>
                  <a:gd name="connsiteY13" fmla="*/ 381000 h 538480"/>
                  <a:gd name="connsiteX14" fmla="*/ 1325880 w 3241040"/>
                  <a:gd name="connsiteY14" fmla="*/ 421640 h 538480"/>
                  <a:gd name="connsiteX15" fmla="*/ 1691640 w 3241040"/>
                  <a:gd name="connsiteY15" fmla="*/ 538480 h 538480"/>
                  <a:gd name="connsiteX16" fmla="*/ 2037080 w 3241040"/>
                  <a:gd name="connsiteY16" fmla="*/ 472440 h 538480"/>
                  <a:gd name="connsiteX17" fmla="*/ 2514600 w 3241040"/>
                  <a:gd name="connsiteY17" fmla="*/ 294640 h 538480"/>
                  <a:gd name="connsiteX18" fmla="*/ 2992120 w 3241040"/>
                  <a:gd name="connsiteY18" fmla="*/ 116840 h 538480"/>
                  <a:gd name="connsiteX19" fmla="*/ 3241040 w 3241040"/>
                  <a:gd name="connsiteY19" fmla="*/ 116840 h 538480"/>
                  <a:gd name="connsiteX0" fmla="*/ 3241040 w 3241040"/>
                  <a:gd name="connsiteY0" fmla="*/ 116840 h 538480"/>
                  <a:gd name="connsiteX1" fmla="*/ 2849880 w 3241040"/>
                  <a:gd name="connsiteY1" fmla="*/ 0 h 538480"/>
                  <a:gd name="connsiteX2" fmla="*/ 2367280 w 3241040"/>
                  <a:gd name="connsiteY2" fmla="*/ 71120 h 538480"/>
                  <a:gd name="connsiteX3" fmla="*/ 2133600 w 3241040"/>
                  <a:gd name="connsiteY3" fmla="*/ 198120 h 538480"/>
                  <a:gd name="connsiteX4" fmla="*/ 1711960 w 3241040"/>
                  <a:gd name="connsiteY4" fmla="*/ 325120 h 538480"/>
                  <a:gd name="connsiteX5" fmla="*/ 1305560 w 3241040"/>
                  <a:gd name="connsiteY5" fmla="*/ 223520 h 538480"/>
                  <a:gd name="connsiteX6" fmla="*/ 1112520 w 3241040"/>
                  <a:gd name="connsiteY6" fmla="*/ 157480 h 538480"/>
                  <a:gd name="connsiteX7" fmla="*/ 675640 w 3241040"/>
                  <a:gd name="connsiteY7" fmla="*/ 91440 h 538480"/>
                  <a:gd name="connsiteX8" fmla="*/ 335280 w 3241040"/>
                  <a:gd name="connsiteY8" fmla="*/ 5080 h 538480"/>
                  <a:gd name="connsiteX9" fmla="*/ 96520 w 3241040"/>
                  <a:gd name="connsiteY9" fmla="*/ 50800 h 538480"/>
                  <a:gd name="connsiteX10" fmla="*/ 0 w 3241040"/>
                  <a:gd name="connsiteY10" fmla="*/ 137160 h 538480"/>
                  <a:gd name="connsiteX11" fmla="*/ 629920 w 3241040"/>
                  <a:gd name="connsiteY11" fmla="*/ 233680 h 538480"/>
                  <a:gd name="connsiteX12" fmla="*/ 873760 w 3241040"/>
                  <a:gd name="connsiteY12" fmla="*/ 304800 h 538480"/>
                  <a:gd name="connsiteX13" fmla="*/ 960120 w 3241040"/>
                  <a:gd name="connsiteY13" fmla="*/ 381000 h 538480"/>
                  <a:gd name="connsiteX14" fmla="*/ 1325880 w 3241040"/>
                  <a:gd name="connsiteY14" fmla="*/ 421640 h 538480"/>
                  <a:gd name="connsiteX15" fmla="*/ 1691640 w 3241040"/>
                  <a:gd name="connsiteY15" fmla="*/ 538480 h 538480"/>
                  <a:gd name="connsiteX16" fmla="*/ 2037080 w 3241040"/>
                  <a:gd name="connsiteY16" fmla="*/ 472440 h 538480"/>
                  <a:gd name="connsiteX17" fmla="*/ 2514600 w 3241040"/>
                  <a:gd name="connsiteY17" fmla="*/ 294640 h 538480"/>
                  <a:gd name="connsiteX18" fmla="*/ 2981960 w 3241040"/>
                  <a:gd name="connsiteY18" fmla="*/ 158448 h 538480"/>
                  <a:gd name="connsiteX19" fmla="*/ 3241040 w 3241040"/>
                  <a:gd name="connsiteY19" fmla="*/ 116840 h 538480"/>
                  <a:gd name="connsiteX0" fmla="*/ 3310614 w 3310614"/>
                  <a:gd name="connsiteY0" fmla="*/ 116840 h 538480"/>
                  <a:gd name="connsiteX1" fmla="*/ 2919454 w 3310614"/>
                  <a:gd name="connsiteY1" fmla="*/ 0 h 538480"/>
                  <a:gd name="connsiteX2" fmla="*/ 2436854 w 3310614"/>
                  <a:gd name="connsiteY2" fmla="*/ 71120 h 538480"/>
                  <a:gd name="connsiteX3" fmla="*/ 2203174 w 3310614"/>
                  <a:gd name="connsiteY3" fmla="*/ 198120 h 538480"/>
                  <a:gd name="connsiteX4" fmla="*/ 1781534 w 3310614"/>
                  <a:gd name="connsiteY4" fmla="*/ 325120 h 538480"/>
                  <a:gd name="connsiteX5" fmla="*/ 1375134 w 3310614"/>
                  <a:gd name="connsiteY5" fmla="*/ 223520 h 538480"/>
                  <a:gd name="connsiteX6" fmla="*/ 1182094 w 3310614"/>
                  <a:gd name="connsiteY6" fmla="*/ 157480 h 538480"/>
                  <a:gd name="connsiteX7" fmla="*/ 745214 w 3310614"/>
                  <a:gd name="connsiteY7" fmla="*/ 91440 h 538480"/>
                  <a:gd name="connsiteX8" fmla="*/ 404854 w 3310614"/>
                  <a:gd name="connsiteY8" fmla="*/ 5080 h 538480"/>
                  <a:gd name="connsiteX9" fmla="*/ 166094 w 3310614"/>
                  <a:gd name="connsiteY9" fmla="*/ 50800 h 538480"/>
                  <a:gd name="connsiteX10" fmla="*/ 0 w 3310614"/>
                  <a:gd name="connsiteY10" fmla="*/ 132638 h 538480"/>
                  <a:gd name="connsiteX11" fmla="*/ 699494 w 3310614"/>
                  <a:gd name="connsiteY11" fmla="*/ 233680 h 538480"/>
                  <a:gd name="connsiteX12" fmla="*/ 943334 w 3310614"/>
                  <a:gd name="connsiteY12" fmla="*/ 304800 h 538480"/>
                  <a:gd name="connsiteX13" fmla="*/ 1029694 w 3310614"/>
                  <a:gd name="connsiteY13" fmla="*/ 381000 h 538480"/>
                  <a:gd name="connsiteX14" fmla="*/ 1395454 w 3310614"/>
                  <a:gd name="connsiteY14" fmla="*/ 421640 h 538480"/>
                  <a:gd name="connsiteX15" fmla="*/ 1761214 w 3310614"/>
                  <a:gd name="connsiteY15" fmla="*/ 538480 h 538480"/>
                  <a:gd name="connsiteX16" fmla="*/ 2106654 w 3310614"/>
                  <a:gd name="connsiteY16" fmla="*/ 472440 h 538480"/>
                  <a:gd name="connsiteX17" fmla="*/ 2584174 w 3310614"/>
                  <a:gd name="connsiteY17" fmla="*/ 294640 h 538480"/>
                  <a:gd name="connsiteX18" fmla="*/ 3051534 w 3310614"/>
                  <a:gd name="connsiteY18" fmla="*/ 158448 h 538480"/>
                  <a:gd name="connsiteX19" fmla="*/ 3310614 w 3310614"/>
                  <a:gd name="connsiteY19" fmla="*/ 116840 h 538480"/>
                  <a:gd name="connsiteX0" fmla="*/ 3073050 w 3073050"/>
                  <a:gd name="connsiteY0" fmla="*/ 582 h 538480"/>
                  <a:gd name="connsiteX1" fmla="*/ 2919454 w 3073050"/>
                  <a:gd name="connsiteY1" fmla="*/ 0 h 538480"/>
                  <a:gd name="connsiteX2" fmla="*/ 2436854 w 3073050"/>
                  <a:gd name="connsiteY2" fmla="*/ 71120 h 538480"/>
                  <a:gd name="connsiteX3" fmla="*/ 2203174 w 3073050"/>
                  <a:gd name="connsiteY3" fmla="*/ 198120 h 538480"/>
                  <a:gd name="connsiteX4" fmla="*/ 1781534 w 3073050"/>
                  <a:gd name="connsiteY4" fmla="*/ 325120 h 538480"/>
                  <a:gd name="connsiteX5" fmla="*/ 1375134 w 3073050"/>
                  <a:gd name="connsiteY5" fmla="*/ 223520 h 538480"/>
                  <a:gd name="connsiteX6" fmla="*/ 1182094 w 3073050"/>
                  <a:gd name="connsiteY6" fmla="*/ 157480 h 538480"/>
                  <a:gd name="connsiteX7" fmla="*/ 745214 w 3073050"/>
                  <a:gd name="connsiteY7" fmla="*/ 91440 h 538480"/>
                  <a:gd name="connsiteX8" fmla="*/ 404854 w 3073050"/>
                  <a:gd name="connsiteY8" fmla="*/ 5080 h 538480"/>
                  <a:gd name="connsiteX9" fmla="*/ 166094 w 3073050"/>
                  <a:gd name="connsiteY9" fmla="*/ 50800 h 538480"/>
                  <a:gd name="connsiteX10" fmla="*/ 0 w 3073050"/>
                  <a:gd name="connsiteY10" fmla="*/ 132638 h 538480"/>
                  <a:gd name="connsiteX11" fmla="*/ 699494 w 3073050"/>
                  <a:gd name="connsiteY11" fmla="*/ 233680 h 538480"/>
                  <a:gd name="connsiteX12" fmla="*/ 943334 w 3073050"/>
                  <a:gd name="connsiteY12" fmla="*/ 304800 h 538480"/>
                  <a:gd name="connsiteX13" fmla="*/ 1029694 w 3073050"/>
                  <a:gd name="connsiteY13" fmla="*/ 381000 h 538480"/>
                  <a:gd name="connsiteX14" fmla="*/ 1395454 w 3073050"/>
                  <a:gd name="connsiteY14" fmla="*/ 421640 h 538480"/>
                  <a:gd name="connsiteX15" fmla="*/ 1761214 w 3073050"/>
                  <a:gd name="connsiteY15" fmla="*/ 538480 h 538480"/>
                  <a:gd name="connsiteX16" fmla="*/ 2106654 w 3073050"/>
                  <a:gd name="connsiteY16" fmla="*/ 472440 h 538480"/>
                  <a:gd name="connsiteX17" fmla="*/ 2584174 w 3073050"/>
                  <a:gd name="connsiteY17" fmla="*/ 294640 h 538480"/>
                  <a:gd name="connsiteX18" fmla="*/ 3051534 w 3073050"/>
                  <a:gd name="connsiteY18" fmla="*/ 158448 h 538480"/>
                  <a:gd name="connsiteX19" fmla="*/ 3073050 w 3073050"/>
                  <a:gd name="connsiteY19" fmla="*/ 582 h 538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073050" h="538480">
                    <a:moveTo>
                      <a:pt x="3073050" y="582"/>
                    </a:moveTo>
                    <a:lnTo>
                      <a:pt x="2919454" y="0"/>
                    </a:lnTo>
                    <a:lnTo>
                      <a:pt x="2436854" y="71120"/>
                    </a:lnTo>
                    <a:lnTo>
                      <a:pt x="2203174" y="198120"/>
                    </a:lnTo>
                    <a:lnTo>
                      <a:pt x="1781534" y="325120"/>
                    </a:lnTo>
                    <a:lnTo>
                      <a:pt x="1375134" y="223520"/>
                    </a:lnTo>
                    <a:lnTo>
                      <a:pt x="1182094" y="157480"/>
                    </a:lnTo>
                    <a:lnTo>
                      <a:pt x="745214" y="91440"/>
                    </a:lnTo>
                    <a:lnTo>
                      <a:pt x="404854" y="5080"/>
                    </a:lnTo>
                    <a:lnTo>
                      <a:pt x="166094" y="50800"/>
                    </a:lnTo>
                    <a:lnTo>
                      <a:pt x="0" y="132638"/>
                    </a:lnTo>
                    <a:lnTo>
                      <a:pt x="699494" y="233680"/>
                    </a:lnTo>
                    <a:lnTo>
                      <a:pt x="943334" y="304800"/>
                    </a:lnTo>
                    <a:lnTo>
                      <a:pt x="1029694" y="381000"/>
                    </a:lnTo>
                    <a:lnTo>
                      <a:pt x="1395454" y="421640"/>
                    </a:lnTo>
                    <a:lnTo>
                      <a:pt x="1761214" y="538480"/>
                    </a:lnTo>
                    <a:lnTo>
                      <a:pt x="2106654" y="472440"/>
                    </a:lnTo>
                    <a:lnTo>
                      <a:pt x="2584174" y="294640"/>
                    </a:lnTo>
                    <a:lnTo>
                      <a:pt x="3051534" y="158448"/>
                    </a:lnTo>
                    <a:lnTo>
                      <a:pt x="3073050" y="582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9" name="Freeform 328"/>
              <p:cNvSpPr/>
              <p:nvPr/>
            </p:nvSpPr>
            <p:spPr>
              <a:xfrm>
                <a:off x="4130040" y="1757680"/>
                <a:ext cx="2468880" cy="294640"/>
              </a:xfrm>
              <a:custGeom>
                <a:avLst/>
                <a:gdLst>
                  <a:gd name="connsiteX0" fmla="*/ 2712720 w 2712720"/>
                  <a:gd name="connsiteY0" fmla="*/ 162560 h 294640"/>
                  <a:gd name="connsiteX1" fmla="*/ 2087880 w 2712720"/>
                  <a:gd name="connsiteY1" fmla="*/ 50800 h 294640"/>
                  <a:gd name="connsiteX2" fmla="*/ 1584960 w 2712720"/>
                  <a:gd name="connsiteY2" fmla="*/ 66040 h 294640"/>
                  <a:gd name="connsiteX3" fmla="*/ 1249680 w 2712720"/>
                  <a:gd name="connsiteY3" fmla="*/ 50800 h 294640"/>
                  <a:gd name="connsiteX4" fmla="*/ 822960 w 2712720"/>
                  <a:gd name="connsiteY4" fmla="*/ 5080 h 294640"/>
                  <a:gd name="connsiteX5" fmla="*/ 457200 w 2712720"/>
                  <a:gd name="connsiteY5" fmla="*/ 0 h 294640"/>
                  <a:gd name="connsiteX6" fmla="*/ 167640 w 2712720"/>
                  <a:gd name="connsiteY6" fmla="*/ 86360 h 294640"/>
                  <a:gd name="connsiteX7" fmla="*/ 0 w 2712720"/>
                  <a:gd name="connsiteY7" fmla="*/ 193040 h 294640"/>
                  <a:gd name="connsiteX8" fmla="*/ 452120 w 2712720"/>
                  <a:gd name="connsiteY8" fmla="*/ 111760 h 294640"/>
                  <a:gd name="connsiteX9" fmla="*/ 701040 w 2712720"/>
                  <a:gd name="connsiteY9" fmla="*/ 203200 h 294640"/>
                  <a:gd name="connsiteX10" fmla="*/ 980440 w 2712720"/>
                  <a:gd name="connsiteY10" fmla="*/ 203200 h 294640"/>
                  <a:gd name="connsiteX11" fmla="*/ 1076960 w 2712720"/>
                  <a:gd name="connsiteY11" fmla="*/ 142240 h 294640"/>
                  <a:gd name="connsiteX12" fmla="*/ 1493520 w 2712720"/>
                  <a:gd name="connsiteY12" fmla="*/ 294640 h 294640"/>
                  <a:gd name="connsiteX13" fmla="*/ 2001520 w 2712720"/>
                  <a:gd name="connsiteY13" fmla="*/ 167640 h 294640"/>
                  <a:gd name="connsiteX14" fmla="*/ 2301240 w 2712720"/>
                  <a:gd name="connsiteY14" fmla="*/ 269240 h 294640"/>
                  <a:gd name="connsiteX15" fmla="*/ 2712720 w 2712720"/>
                  <a:gd name="connsiteY15" fmla="*/ 162560 h 294640"/>
                  <a:gd name="connsiteX0" fmla="*/ 2712720 w 2712720"/>
                  <a:gd name="connsiteY0" fmla="*/ 162560 h 294640"/>
                  <a:gd name="connsiteX1" fmla="*/ 2087880 w 2712720"/>
                  <a:gd name="connsiteY1" fmla="*/ 50800 h 294640"/>
                  <a:gd name="connsiteX2" fmla="*/ 1584960 w 2712720"/>
                  <a:gd name="connsiteY2" fmla="*/ 66040 h 294640"/>
                  <a:gd name="connsiteX3" fmla="*/ 1249680 w 2712720"/>
                  <a:gd name="connsiteY3" fmla="*/ 50800 h 294640"/>
                  <a:gd name="connsiteX4" fmla="*/ 822960 w 2712720"/>
                  <a:gd name="connsiteY4" fmla="*/ 5080 h 294640"/>
                  <a:gd name="connsiteX5" fmla="*/ 457200 w 2712720"/>
                  <a:gd name="connsiteY5" fmla="*/ 0 h 294640"/>
                  <a:gd name="connsiteX6" fmla="*/ 167640 w 2712720"/>
                  <a:gd name="connsiteY6" fmla="*/ 86360 h 294640"/>
                  <a:gd name="connsiteX7" fmla="*/ 0 w 2712720"/>
                  <a:gd name="connsiteY7" fmla="*/ 193040 h 294640"/>
                  <a:gd name="connsiteX8" fmla="*/ 452120 w 2712720"/>
                  <a:gd name="connsiteY8" fmla="*/ 111760 h 294640"/>
                  <a:gd name="connsiteX9" fmla="*/ 701040 w 2712720"/>
                  <a:gd name="connsiteY9" fmla="*/ 203200 h 294640"/>
                  <a:gd name="connsiteX10" fmla="*/ 980440 w 2712720"/>
                  <a:gd name="connsiteY10" fmla="*/ 203200 h 294640"/>
                  <a:gd name="connsiteX11" fmla="*/ 1076960 w 2712720"/>
                  <a:gd name="connsiteY11" fmla="*/ 142240 h 294640"/>
                  <a:gd name="connsiteX12" fmla="*/ 1493520 w 2712720"/>
                  <a:gd name="connsiteY12" fmla="*/ 294640 h 294640"/>
                  <a:gd name="connsiteX13" fmla="*/ 1960880 w 2712720"/>
                  <a:gd name="connsiteY13" fmla="*/ 238760 h 294640"/>
                  <a:gd name="connsiteX14" fmla="*/ 2301240 w 2712720"/>
                  <a:gd name="connsiteY14" fmla="*/ 269240 h 294640"/>
                  <a:gd name="connsiteX15" fmla="*/ 2712720 w 2712720"/>
                  <a:gd name="connsiteY15" fmla="*/ 162560 h 294640"/>
                  <a:gd name="connsiteX0" fmla="*/ 2712720 w 2712720"/>
                  <a:gd name="connsiteY0" fmla="*/ 162560 h 294640"/>
                  <a:gd name="connsiteX1" fmla="*/ 2087880 w 2712720"/>
                  <a:gd name="connsiteY1" fmla="*/ 50800 h 294640"/>
                  <a:gd name="connsiteX2" fmla="*/ 1584960 w 2712720"/>
                  <a:gd name="connsiteY2" fmla="*/ 66040 h 294640"/>
                  <a:gd name="connsiteX3" fmla="*/ 1249680 w 2712720"/>
                  <a:gd name="connsiteY3" fmla="*/ 50800 h 294640"/>
                  <a:gd name="connsiteX4" fmla="*/ 822960 w 2712720"/>
                  <a:gd name="connsiteY4" fmla="*/ 5080 h 294640"/>
                  <a:gd name="connsiteX5" fmla="*/ 457200 w 2712720"/>
                  <a:gd name="connsiteY5" fmla="*/ 0 h 294640"/>
                  <a:gd name="connsiteX6" fmla="*/ 167640 w 2712720"/>
                  <a:gd name="connsiteY6" fmla="*/ 86360 h 294640"/>
                  <a:gd name="connsiteX7" fmla="*/ 0 w 2712720"/>
                  <a:gd name="connsiteY7" fmla="*/ 193040 h 294640"/>
                  <a:gd name="connsiteX8" fmla="*/ 452120 w 2712720"/>
                  <a:gd name="connsiteY8" fmla="*/ 111760 h 294640"/>
                  <a:gd name="connsiteX9" fmla="*/ 701040 w 2712720"/>
                  <a:gd name="connsiteY9" fmla="*/ 203200 h 294640"/>
                  <a:gd name="connsiteX10" fmla="*/ 980440 w 2712720"/>
                  <a:gd name="connsiteY10" fmla="*/ 203200 h 294640"/>
                  <a:gd name="connsiteX11" fmla="*/ 1076960 w 2712720"/>
                  <a:gd name="connsiteY11" fmla="*/ 142240 h 294640"/>
                  <a:gd name="connsiteX12" fmla="*/ 1178560 w 2712720"/>
                  <a:gd name="connsiteY12" fmla="*/ 228600 h 294640"/>
                  <a:gd name="connsiteX13" fmla="*/ 1493520 w 2712720"/>
                  <a:gd name="connsiteY13" fmla="*/ 294640 h 294640"/>
                  <a:gd name="connsiteX14" fmla="*/ 1960880 w 2712720"/>
                  <a:gd name="connsiteY14" fmla="*/ 238760 h 294640"/>
                  <a:gd name="connsiteX15" fmla="*/ 2301240 w 2712720"/>
                  <a:gd name="connsiteY15" fmla="*/ 269240 h 294640"/>
                  <a:gd name="connsiteX16" fmla="*/ 2712720 w 2712720"/>
                  <a:gd name="connsiteY16" fmla="*/ 162560 h 294640"/>
                  <a:gd name="connsiteX0" fmla="*/ 2712720 w 2712720"/>
                  <a:gd name="connsiteY0" fmla="*/ 162560 h 294640"/>
                  <a:gd name="connsiteX1" fmla="*/ 2087880 w 2712720"/>
                  <a:gd name="connsiteY1" fmla="*/ 50800 h 294640"/>
                  <a:gd name="connsiteX2" fmla="*/ 1584960 w 2712720"/>
                  <a:gd name="connsiteY2" fmla="*/ 66040 h 294640"/>
                  <a:gd name="connsiteX3" fmla="*/ 1249680 w 2712720"/>
                  <a:gd name="connsiteY3" fmla="*/ 50800 h 294640"/>
                  <a:gd name="connsiteX4" fmla="*/ 822960 w 2712720"/>
                  <a:gd name="connsiteY4" fmla="*/ 5080 h 294640"/>
                  <a:gd name="connsiteX5" fmla="*/ 457200 w 2712720"/>
                  <a:gd name="connsiteY5" fmla="*/ 0 h 294640"/>
                  <a:gd name="connsiteX6" fmla="*/ 167640 w 2712720"/>
                  <a:gd name="connsiteY6" fmla="*/ 86360 h 294640"/>
                  <a:gd name="connsiteX7" fmla="*/ 0 w 2712720"/>
                  <a:gd name="connsiteY7" fmla="*/ 193040 h 294640"/>
                  <a:gd name="connsiteX8" fmla="*/ 452120 w 2712720"/>
                  <a:gd name="connsiteY8" fmla="*/ 111760 h 294640"/>
                  <a:gd name="connsiteX9" fmla="*/ 701040 w 2712720"/>
                  <a:gd name="connsiteY9" fmla="*/ 203200 h 294640"/>
                  <a:gd name="connsiteX10" fmla="*/ 980440 w 2712720"/>
                  <a:gd name="connsiteY10" fmla="*/ 203200 h 294640"/>
                  <a:gd name="connsiteX11" fmla="*/ 1178560 w 2712720"/>
                  <a:gd name="connsiteY11" fmla="*/ 228600 h 294640"/>
                  <a:gd name="connsiteX12" fmla="*/ 1493520 w 2712720"/>
                  <a:gd name="connsiteY12" fmla="*/ 294640 h 294640"/>
                  <a:gd name="connsiteX13" fmla="*/ 1960880 w 2712720"/>
                  <a:gd name="connsiteY13" fmla="*/ 238760 h 294640"/>
                  <a:gd name="connsiteX14" fmla="*/ 2301240 w 2712720"/>
                  <a:gd name="connsiteY14" fmla="*/ 269240 h 294640"/>
                  <a:gd name="connsiteX15" fmla="*/ 2712720 w 2712720"/>
                  <a:gd name="connsiteY15" fmla="*/ 162560 h 294640"/>
                  <a:gd name="connsiteX0" fmla="*/ 2738120 w 2738120"/>
                  <a:gd name="connsiteY0" fmla="*/ 162560 h 294640"/>
                  <a:gd name="connsiteX1" fmla="*/ 2113280 w 2738120"/>
                  <a:gd name="connsiteY1" fmla="*/ 50800 h 294640"/>
                  <a:gd name="connsiteX2" fmla="*/ 1610360 w 2738120"/>
                  <a:gd name="connsiteY2" fmla="*/ 66040 h 294640"/>
                  <a:gd name="connsiteX3" fmla="*/ 1275080 w 2738120"/>
                  <a:gd name="connsiteY3" fmla="*/ 50800 h 294640"/>
                  <a:gd name="connsiteX4" fmla="*/ 848360 w 2738120"/>
                  <a:gd name="connsiteY4" fmla="*/ 5080 h 294640"/>
                  <a:gd name="connsiteX5" fmla="*/ 482600 w 2738120"/>
                  <a:gd name="connsiteY5" fmla="*/ 0 h 294640"/>
                  <a:gd name="connsiteX6" fmla="*/ 193040 w 2738120"/>
                  <a:gd name="connsiteY6" fmla="*/ 86360 h 294640"/>
                  <a:gd name="connsiteX7" fmla="*/ 0 w 2738120"/>
                  <a:gd name="connsiteY7" fmla="*/ 208280 h 294640"/>
                  <a:gd name="connsiteX8" fmla="*/ 477520 w 2738120"/>
                  <a:gd name="connsiteY8" fmla="*/ 111760 h 294640"/>
                  <a:gd name="connsiteX9" fmla="*/ 726440 w 2738120"/>
                  <a:gd name="connsiteY9" fmla="*/ 203200 h 294640"/>
                  <a:gd name="connsiteX10" fmla="*/ 1005840 w 2738120"/>
                  <a:gd name="connsiteY10" fmla="*/ 203200 h 294640"/>
                  <a:gd name="connsiteX11" fmla="*/ 1203960 w 2738120"/>
                  <a:gd name="connsiteY11" fmla="*/ 228600 h 294640"/>
                  <a:gd name="connsiteX12" fmla="*/ 1518920 w 2738120"/>
                  <a:gd name="connsiteY12" fmla="*/ 294640 h 294640"/>
                  <a:gd name="connsiteX13" fmla="*/ 1986280 w 2738120"/>
                  <a:gd name="connsiteY13" fmla="*/ 238760 h 294640"/>
                  <a:gd name="connsiteX14" fmla="*/ 2326640 w 2738120"/>
                  <a:gd name="connsiteY14" fmla="*/ 269240 h 294640"/>
                  <a:gd name="connsiteX15" fmla="*/ 2738120 w 2738120"/>
                  <a:gd name="connsiteY15" fmla="*/ 162560 h 294640"/>
                  <a:gd name="connsiteX0" fmla="*/ 2697480 w 2697480"/>
                  <a:gd name="connsiteY0" fmla="*/ 162560 h 294640"/>
                  <a:gd name="connsiteX1" fmla="*/ 2072640 w 2697480"/>
                  <a:gd name="connsiteY1" fmla="*/ 50800 h 294640"/>
                  <a:gd name="connsiteX2" fmla="*/ 1569720 w 2697480"/>
                  <a:gd name="connsiteY2" fmla="*/ 66040 h 294640"/>
                  <a:gd name="connsiteX3" fmla="*/ 1234440 w 2697480"/>
                  <a:gd name="connsiteY3" fmla="*/ 50800 h 294640"/>
                  <a:gd name="connsiteX4" fmla="*/ 807720 w 2697480"/>
                  <a:gd name="connsiteY4" fmla="*/ 5080 h 294640"/>
                  <a:gd name="connsiteX5" fmla="*/ 441960 w 2697480"/>
                  <a:gd name="connsiteY5" fmla="*/ 0 h 294640"/>
                  <a:gd name="connsiteX6" fmla="*/ 152400 w 2697480"/>
                  <a:gd name="connsiteY6" fmla="*/ 86360 h 294640"/>
                  <a:gd name="connsiteX7" fmla="*/ 0 w 2697480"/>
                  <a:gd name="connsiteY7" fmla="*/ 198120 h 294640"/>
                  <a:gd name="connsiteX8" fmla="*/ 436880 w 2697480"/>
                  <a:gd name="connsiteY8" fmla="*/ 111760 h 294640"/>
                  <a:gd name="connsiteX9" fmla="*/ 685800 w 2697480"/>
                  <a:gd name="connsiteY9" fmla="*/ 203200 h 294640"/>
                  <a:gd name="connsiteX10" fmla="*/ 965200 w 2697480"/>
                  <a:gd name="connsiteY10" fmla="*/ 203200 h 294640"/>
                  <a:gd name="connsiteX11" fmla="*/ 1163320 w 2697480"/>
                  <a:gd name="connsiteY11" fmla="*/ 228600 h 294640"/>
                  <a:gd name="connsiteX12" fmla="*/ 1478280 w 2697480"/>
                  <a:gd name="connsiteY12" fmla="*/ 294640 h 294640"/>
                  <a:gd name="connsiteX13" fmla="*/ 1945640 w 2697480"/>
                  <a:gd name="connsiteY13" fmla="*/ 238760 h 294640"/>
                  <a:gd name="connsiteX14" fmla="*/ 2286000 w 2697480"/>
                  <a:gd name="connsiteY14" fmla="*/ 269240 h 294640"/>
                  <a:gd name="connsiteX15" fmla="*/ 2697480 w 2697480"/>
                  <a:gd name="connsiteY15" fmla="*/ 162560 h 294640"/>
                  <a:gd name="connsiteX0" fmla="*/ 2692400 w 2692400"/>
                  <a:gd name="connsiteY0" fmla="*/ 147320 h 294640"/>
                  <a:gd name="connsiteX1" fmla="*/ 2072640 w 2692400"/>
                  <a:gd name="connsiteY1" fmla="*/ 50800 h 294640"/>
                  <a:gd name="connsiteX2" fmla="*/ 1569720 w 2692400"/>
                  <a:gd name="connsiteY2" fmla="*/ 66040 h 294640"/>
                  <a:gd name="connsiteX3" fmla="*/ 1234440 w 2692400"/>
                  <a:gd name="connsiteY3" fmla="*/ 50800 h 294640"/>
                  <a:gd name="connsiteX4" fmla="*/ 807720 w 2692400"/>
                  <a:gd name="connsiteY4" fmla="*/ 5080 h 294640"/>
                  <a:gd name="connsiteX5" fmla="*/ 441960 w 2692400"/>
                  <a:gd name="connsiteY5" fmla="*/ 0 h 294640"/>
                  <a:gd name="connsiteX6" fmla="*/ 152400 w 2692400"/>
                  <a:gd name="connsiteY6" fmla="*/ 86360 h 294640"/>
                  <a:gd name="connsiteX7" fmla="*/ 0 w 2692400"/>
                  <a:gd name="connsiteY7" fmla="*/ 198120 h 294640"/>
                  <a:gd name="connsiteX8" fmla="*/ 436880 w 2692400"/>
                  <a:gd name="connsiteY8" fmla="*/ 111760 h 294640"/>
                  <a:gd name="connsiteX9" fmla="*/ 685800 w 2692400"/>
                  <a:gd name="connsiteY9" fmla="*/ 203200 h 294640"/>
                  <a:gd name="connsiteX10" fmla="*/ 965200 w 2692400"/>
                  <a:gd name="connsiteY10" fmla="*/ 203200 h 294640"/>
                  <a:gd name="connsiteX11" fmla="*/ 1163320 w 2692400"/>
                  <a:gd name="connsiteY11" fmla="*/ 228600 h 294640"/>
                  <a:gd name="connsiteX12" fmla="*/ 1478280 w 2692400"/>
                  <a:gd name="connsiteY12" fmla="*/ 294640 h 294640"/>
                  <a:gd name="connsiteX13" fmla="*/ 1945640 w 2692400"/>
                  <a:gd name="connsiteY13" fmla="*/ 238760 h 294640"/>
                  <a:gd name="connsiteX14" fmla="*/ 2286000 w 2692400"/>
                  <a:gd name="connsiteY14" fmla="*/ 269240 h 294640"/>
                  <a:gd name="connsiteX15" fmla="*/ 2692400 w 2692400"/>
                  <a:gd name="connsiteY15" fmla="*/ 147320 h 294640"/>
                  <a:gd name="connsiteX0" fmla="*/ 2468880 w 2468880"/>
                  <a:gd name="connsiteY0" fmla="*/ 147320 h 294640"/>
                  <a:gd name="connsiteX1" fmla="*/ 2072640 w 2468880"/>
                  <a:gd name="connsiteY1" fmla="*/ 50800 h 294640"/>
                  <a:gd name="connsiteX2" fmla="*/ 1569720 w 2468880"/>
                  <a:gd name="connsiteY2" fmla="*/ 66040 h 294640"/>
                  <a:gd name="connsiteX3" fmla="*/ 1234440 w 2468880"/>
                  <a:gd name="connsiteY3" fmla="*/ 50800 h 294640"/>
                  <a:gd name="connsiteX4" fmla="*/ 807720 w 2468880"/>
                  <a:gd name="connsiteY4" fmla="*/ 5080 h 294640"/>
                  <a:gd name="connsiteX5" fmla="*/ 441960 w 2468880"/>
                  <a:gd name="connsiteY5" fmla="*/ 0 h 294640"/>
                  <a:gd name="connsiteX6" fmla="*/ 152400 w 2468880"/>
                  <a:gd name="connsiteY6" fmla="*/ 86360 h 294640"/>
                  <a:gd name="connsiteX7" fmla="*/ 0 w 2468880"/>
                  <a:gd name="connsiteY7" fmla="*/ 198120 h 294640"/>
                  <a:gd name="connsiteX8" fmla="*/ 436880 w 2468880"/>
                  <a:gd name="connsiteY8" fmla="*/ 111760 h 294640"/>
                  <a:gd name="connsiteX9" fmla="*/ 685800 w 2468880"/>
                  <a:gd name="connsiteY9" fmla="*/ 203200 h 294640"/>
                  <a:gd name="connsiteX10" fmla="*/ 965200 w 2468880"/>
                  <a:gd name="connsiteY10" fmla="*/ 203200 h 294640"/>
                  <a:gd name="connsiteX11" fmla="*/ 1163320 w 2468880"/>
                  <a:gd name="connsiteY11" fmla="*/ 228600 h 294640"/>
                  <a:gd name="connsiteX12" fmla="*/ 1478280 w 2468880"/>
                  <a:gd name="connsiteY12" fmla="*/ 294640 h 294640"/>
                  <a:gd name="connsiteX13" fmla="*/ 1945640 w 2468880"/>
                  <a:gd name="connsiteY13" fmla="*/ 238760 h 294640"/>
                  <a:gd name="connsiteX14" fmla="*/ 2286000 w 2468880"/>
                  <a:gd name="connsiteY14" fmla="*/ 269240 h 294640"/>
                  <a:gd name="connsiteX15" fmla="*/ 2468880 w 2468880"/>
                  <a:gd name="connsiteY15" fmla="*/ 147320 h 294640"/>
                  <a:gd name="connsiteX0" fmla="*/ 2468880 w 2468880"/>
                  <a:gd name="connsiteY0" fmla="*/ 147320 h 309283"/>
                  <a:gd name="connsiteX1" fmla="*/ 2072640 w 2468880"/>
                  <a:gd name="connsiteY1" fmla="*/ 50800 h 309283"/>
                  <a:gd name="connsiteX2" fmla="*/ 1569720 w 2468880"/>
                  <a:gd name="connsiteY2" fmla="*/ 66040 h 309283"/>
                  <a:gd name="connsiteX3" fmla="*/ 1234440 w 2468880"/>
                  <a:gd name="connsiteY3" fmla="*/ 50800 h 309283"/>
                  <a:gd name="connsiteX4" fmla="*/ 807720 w 2468880"/>
                  <a:gd name="connsiteY4" fmla="*/ 5080 h 309283"/>
                  <a:gd name="connsiteX5" fmla="*/ 441960 w 2468880"/>
                  <a:gd name="connsiteY5" fmla="*/ 0 h 309283"/>
                  <a:gd name="connsiteX6" fmla="*/ 152400 w 2468880"/>
                  <a:gd name="connsiteY6" fmla="*/ 86360 h 309283"/>
                  <a:gd name="connsiteX7" fmla="*/ 0 w 2468880"/>
                  <a:gd name="connsiteY7" fmla="*/ 198120 h 309283"/>
                  <a:gd name="connsiteX8" fmla="*/ 436880 w 2468880"/>
                  <a:gd name="connsiteY8" fmla="*/ 111760 h 309283"/>
                  <a:gd name="connsiteX9" fmla="*/ 685800 w 2468880"/>
                  <a:gd name="connsiteY9" fmla="*/ 203200 h 309283"/>
                  <a:gd name="connsiteX10" fmla="*/ 965200 w 2468880"/>
                  <a:gd name="connsiteY10" fmla="*/ 203200 h 309283"/>
                  <a:gd name="connsiteX11" fmla="*/ 1109532 w 2468880"/>
                  <a:gd name="connsiteY11" fmla="*/ 309283 h 309283"/>
                  <a:gd name="connsiteX12" fmla="*/ 1478280 w 2468880"/>
                  <a:gd name="connsiteY12" fmla="*/ 294640 h 309283"/>
                  <a:gd name="connsiteX13" fmla="*/ 1945640 w 2468880"/>
                  <a:gd name="connsiteY13" fmla="*/ 238760 h 309283"/>
                  <a:gd name="connsiteX14" fmla="*/ 2286000 w 2468880"/>
                  <a:gd name="connsiteY14" fmla="*/ 269240 h 309283"/>
                  <a:gd name="connsiteX15" fmla="*/ 2468880 w 2468880"/>
                  <a:gd name="connsiteY15" fmla="*/ 147320 h 309283"/>
                  <a:gd name="connsiteX0" fmla="*/ 2468880 w 2468880"/>
                  <a:gd name="connsiteY0" fmla="*/ 147320 h 310777"/>
                  <a:gd name="connsiteX1" fmla="*/ 2072640 w 2468880"/>
                  <a:gd name="connsiteY1" fmla="*/ 50800 h 310777"/>
                  <a:gd name="connsiteX2" fmla="*/ 1569720 w 2468880"/>
                  <a:gd name="connsiteY2" fmla="*/ 66040 h 310777"/>
                  <a:gd name="connsiteX3" fmla="*/ 1234440 w 2468880"/>
                  <a:gd name="connsiteY3" fmla="*/ 50800 h 310777"/>
                  <a:gd name="connsiteX4" fmla="*/ 807720 w 2468880"/>
                  <a:gd name="connsiteY4" fmla="*/ 5080 h 310777"/>
                  <a:gd name="connsiteX5" fmla="*/ 441960 w 2468880"/>
                  <a:gd name="connsiteY5" fmla="*/ 0 h 310777"/>
                  <a:gd name="connsiteX6" fmla="*/ 152400 w 2468880"/>
                  <a:gd name="connsiteY6" fmla="*/ 86360 h 310777"/>
                  <a:gd name="connsiteX7" fmla="*/ 0 w 2468880"/>
                  <a:gd name="connsiteY7" fmla="*/ 198120 h 310777"/>
                  <a:gd name="connsiteX8" fmla="*/ 436880 w 2468880"/>
                  <a:gd name="connsiteY8" fmla="*/ 111760 h 310777"/>
                  <a:gd name="connsiteX9" fmla="*/ 685800 w 2468880"/>
                  <a:gd name="connsiteY9" fmla="*/ 203200 h 310777"/>
                  <a:gd name="connsiteX10" fmla="*/ 915894 w 2468880"/>
                  <a:gd name="connsiteY10" fmla="*/ 310777 h 310777"/>
                  <a:gd name="connsiteX11" fmla="*/ 1109532 w 2468880"/>
                  <a:gd name="connsiteY11" fmla="*/ 309283 h 310777"/>
                  <a:gd name="connsiteX12" fmla="*/ 1478280 w 2468880"/>
                  <a:gd name="connsiteY12" fmla="*/ 294640 h 310777"/>
                  <a:gd name="connsiteX13" fmla="*/ 1945640 w 2468880"/>
                  <a:gd name="connsiteY13" fmla="*/ 238760 h 310777"/>
                  <a:gd name="connsiteX14" fmla="*/ 2286000 w 2468880"/>
                  <a:gd name="connsiteY14" fmla="*/ 269240 h 310777"/>
                  <a:gd name="connsiteX15" fmla="*/ 2468880 w 2468880"/>
                  <a:gd name="connsiteY15" fmla="*/ 147320 h 310777"/>
                  <a:gd name="connsiteX0" fmla="*/ 2468880 w 2468880"/>
                  <a:gd name="connsiteY0" fmla="*/ 147320 h 310777"/>
                  <a:gd name="connsiteX1" fmla="*/ 2072640 w 2468880"/>
                  <a:gd name="connsiteY1" fmla="*/ 50800 h 310777"/>
                  <a:gd name="connsiteX2" fmla="*/ 1569720 w 2468880"/>
                  <a:gd name="connsiteY2" fmla="*/ 66040 h 310777"/>
                  <a:gd name="connsiteX3" fmla="*/ 1234440 w 2468880"/>
                  <a:gd name="connsiteY3" fmla="*/ 50800 h 310777"/>
                  <a:gd name="connsiteX4" fmla="*/ 807720 w 2468880"/>
                  <a:gd name="connsiteY4" fmla="*/ 5080 h 310777"/>
                  <a:gd name="connsiteX5" fmla="*/ 441960 w 2468880"/>
                  <a:gd name="connsiteY5" fmla="*/ 0 h 310777"/>
                  <a:gd name="connsiteX6" fmla="*/ 152400 w 2468880"/>
                  <a:gd name="connsiteY6" fmla="*/ 86360 h 310777"/>
                  <a:gd name="connsiteX7" fmla="*/ 0 w 2468880"/>
                  <a:gd name="connsiteY7" fmla="*/ 198120 h 310777"/>
                  <a:gd name="connsiteX8" fmla="*/ 436880 w 2468880"/>
                  <a:gd name="connsiteY8" fmla="*/ 111760 h 310777"/>
                  <a:gd name="connsiteX9" fmla="*/ 685800 w 2468880"/>
                  <a:gd name="connsiteY9" fmla="*/ 203200 h 310777"/>
                  <a:gd name="connsiteX10" fmla="*/ 915894 w 2468880"/>
                  <a:gd name="connsiteY10" fmla="*/ 310777 h 310777"/>
                  <a:gd name="connsiteX11" fmla="*/ 1109532 w 2468880"/>
                  <a:gd name="connsiteY11" fmla="*/ 309283 h 310777"/>
                  <a:gd name="connsiteX12" fmla="*/ 1478280 w 2468880"/>
                  <a:gd name="connsiteY12" fmla="*/ 294640 h 310777"/>
                  <a:gd name="connsiteX13" fmla="*/ 2016760 w 2468880"/>
                  <a:gd name="connsiteY13" fmla="*/ 132080 h 310777"/>
                  <a:gd name="connsiteX14" fmla="*/ 2286000 w 2468880"/>
                  <a:gd name="connsiteY14" fmla="*/ 269240 h 310777"/>
                  <a:gd name="connsiteX15" fmla="*/ 2468880 w 2468880"/>
                  <a:gd name="connsiteY15" fmla="*/ 147320 h 310777"/>
                  <a:gd name="connsiteX0" fmla="*/ 2468880 w 2468880"/>
                  <a:gd name="connsiteY0" fmla="*/ 147320 h 310777"/>
                  <a:gd name="connsiteX1" fmla="*/ 2072640 w 2468880"/>
                  <a:gd name="connsiteY1" fmla="*/ 50800 h 310777"/>
                  <a:gd name="connsiteX2" fmla="*/ 1569720 w 2468880"/>
                  <a:gd name="connsiteY2" fmla="*/ 66040 h 310777"/>
                  <a:gd name="connsiteX3" fmla="*/ 1234440 w 2468880"/>
                  <a:gd name="connsiteY3" fmla="*/ 50800 h 310777"/>
                  <a:gd name="connsiteX4" fmla="*/ 807720 w 2468880"/>
                  <a:gd name="connsiteY4" fmla="*/ 5080 h 310777"/>
                  <a:gd name="connsiteX5" fmla="*/ 441960 w 2468880"/>
                  <a:gd name="connsiteY5" fmla="*/ 0 h 310777"/>
                  <a:gd name="connsiteX6" fmla="*/ 152400 w 2468880"/>
                  <a:gd name="connsiteY6" fmla="*/ 86360 h 310777"/>
                  <a:gd name="connsiteX7" fmla="*/ 0 w 2468880"/>
                  <a:gd name="connsiteY7" fmla="*/ 198120 h 310777"/>
                  <a:gd name="connsiteX8" fmla="*/ 436880 w 2468880"/>
                  <a:gd name="connsiteY8" fmla="*/ 111760 h 310777"/>
                  <a:gd name="connsiteX9" fmla="*/ 685800 w 2468880"/>
                  <a:gd name="connsiteY9" fmla="*/ 203200 h 310777"/>
                  <a:gd name="connsiteX10" fmla="*/ 915894 w 2468880"/>
                  <a:gd name="connsiteY10" fmla="*/ 310777 h 310777"/>
                  <a:gd name="connsiteX11" fmla="*/ 1322892 w 2468880"/>
                  <a:gd name="connsiteY11" fmla="*/ 258483 h 310777"/>
                  <a:gd name="connsiteX12" fmla="*/ 1478280 w 2468880"/>
                  <a:gd name="connsiteY12" fmla="*/ 294640 h 310777"/>
                  <a:gd name="connsiteX13" fmla="*/ 2016760 w 2468880"/>
                  <a:gd name="connsiteY13" fmla="*/ 132080 h 310777"/>
                  <a:gd name="connsiteX14" fmla="*/ 2286000 w 2468880"/>
                  <a:gd name="connsiteY14" fmla="*/ 269240 h 310777"/>
                  <a:gd name="connsiteX15" fmla="*/ 2468880 w 2468880"/>
                  <a:gd name="connsiteY15" fmla="*/ 147320 h 310777"/>
                  <a:gd name="connsiteX0" fmla="*/ 2468880 w 2468880"/>
                  <a:gd name="connsiteY0" fmla="*/ 147320 h 294640"/>
                  <a:gd name="connsiteX1" fmla="*/ 2072640 w 2468880"/>
                  <a:gd name="connsiteY1" fmla="*/ 50800 h 294640"/>
                  <a:gd name="connsiteX2" fmla="*/ 1569720 w 2468880"/>
                  <a:gd name="connsiteY2" fmla="*/ 66040 h 294640"/>
                  <a:gd name="connsiteX3" fmla="*/ 1234440 w 2468880"/>
                  <a:gd name="connsiteY3" fmla="*/ 50800 h 294640"/>
                  <a:gd name="connsiteX4" fmla="*/ 807720 w 2468880"/>
                  <a:gd name="connsiteY4" fmla="*/ 5080 h 294640"/>
                  <a:gd name="connsiteX5" fmla="*/ 441960 w 2468880"/>
                  <a:gd name="connsiteY5" fmla="*/ 0 h 294640"/>
                  <a:gd name="connsiteX6" fmla="*/ 152400 w 2468880"/>
                  <a:gd name="connsiteY6" fmla="*/ 86360 h 294640"/>
                  <a:gd name="connsiteX7" fmla="*/ 0 w 2468880"/>
                  <a:gd name="connsiteY7" fmla="*/ 198120 h 294640"/>
                  <a:gd name="connsiteX8" fmla="*/ 436880 w 2468880"/>
                  <a:gd name="connsiteY8" fmla="*/ 111760 h 294640"/>
                  <a:gd name="connsiteX9" fmla="*/ 685800 w 2468880"/>
                  <a:gd name="connsiteY9" fmla="*/ 203200 h 294640"/>
                  <a:gd name="connsiteX10" fmla="*/ 926054 w 2468880"/>
                  <a:gd name="connsiteY10" fmla="*/ 138057 h 294640"/>
                  <a:gd name="connsiteX11" fmla="*/ 1322892 w 2468880"/>
                  <a:gd name="connsiteY11" fmla="*/ 258483 h 294640"/>
                  <a:gd name="connsiteX12" fmla="*/ 1478280 w 2468880"/>
                  <a:gd name="connsiteY12" fmla="*/ 294640 h 294640"/>
                  <a:gd name="connsiteX13" fmla="*/ 2016760 w 2468880"/>
                  <a:gd name="connsiteY13" fmla="*/ 132080 h 294640"/>
                  <a:gd name="connsiteX14" fmla="*/ 2286000 w 2468880"/>
                  <a:gd name="connsiteY14" fmla="*/ 269240 h 294640"/>
                  <a:gd name="connsiteX15" fmla="*/ 2468880 w 2468880"/>
                  <a:gd name="connsiteY15" fmla="*/ 147320 h 294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468880" h="294640">
                    <a:moveTo>
                      <a:pt x="2468880" y="147320"/>
                    </a:moveTo>
                    <a:lnTo>
                      <a:pt x="2072640" y="50800"/>
                    </a:lnTo>
                    <a:lnTo>
                      <a:pt x="1569720" y="66040"/>
                    </a:lnTo>
                    <a:lnTo>
                      <a:pt x="1234440" y="50800"/>
                    </a:lnTo>
                    <a:lnTo>
                      <a:pt x="807720" y="5080"/>
                    </a:lnTo>
                    <a:lnTo>
                      <a:pt x="441960" y="0"/>
                    </a:lnTo>
                    <a:lnTo>
                      <a:pt x="152400" y="86360"/>
                    </a:lnTo>
                    <a:lnTo>
                      <a:pt x="0" y="198120"/>
                    </a:lnTo>
                    <a:lnTo>
                      <a:pt x="436880" y="111760"/>
                    </a:lnTo>
                    <a:lnTo>
                      <a:pt x="685800" y="203200"/>
                    </a:lnTo>
                    <a:lnTo>
                      <a:pt x="926054" y="138057"/>
                    </a:lnTo>
                    <a:lnTo>
                      <a:pt x="1322892" y="258483"/>
                    </a:lnTo>
                    <a:lnTo>
                      <a:pt x="1478280" y="294640"/>
                    </a:lnTo>
                    <a:lnTo>
                      <a:pt x="2016760" y="132080"/>
                    </a:lnTo>
                    <a:lnTo>
                      <a:pt x="2286000" y="269240"/>
                    </a:lnTo>
                    <a:lnTo>
                      <a:pt x="2468880" y="14732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0" name="Freeform 329"/>
              <p:cNvSpPr/>
              <p:nvPr/>
            </p:nvSpPr>
            <p:spPr>
              <a:xfrm>
                <a:off x="5582920" y="1813560"/>
                <a:ext cx="828040" cy="233680"/>
              </a:xfrm>
              <a:custGeom>
                <a:avLst/>
                <a:gdLst>
                  <a:gd name="connsiteX0" fmla="*/ 645160 w 848360"/>
                  <a:gd name="connsiteY0" fmla="*/ 0 h 233680"/>
                  <a:gd name="connsiteX1" fmla="*/ 848360 w 848360"/>
                  <a:gd name="connsiteY1" fmla="*/ 228600 h 233680"/>
                  <a:gd name="connsiteX2" fmla="*/ 472440 w 848360"/>
                  <a:gd name="connsiteY2" fmla="*/ 187960 h 233680"/>
                  <a:gd name="connsiteX3" fmla="*/ 0 w 848360"/>
                  <a:gd name="connsiteY3" fmla="*/ 233680 h 233680"/>
                  <a:gd name="connsiteX4" fmla="*/ 645160 w 848360"/>
                  <a:gd name="connsiteY4" fmla="*/ 0 h 233680"/>
                  <a:gd name="connsiteX0" fmla="*/ 645160 w 828040"/>
                  <a:gd name="connsiteY0" fmla="*/ 0 h 233680"/>
                  <a:gd name="connsiteX1" fmla="*/ 828040 w 828040"/>
                  <a:gd name="connsiteY1" fmla="*/ 223520 h 233680"/>
                  <a:gd name="connsiteX2" fmla="*/ 472440 w 828040"/>
                  <a:gd name="connsiteY2" fmla="*/ 187960 h 233680"/>
                  <a:gd name="connsiteX3" fmla="*/ 0 w 828040"/>
                  <a:gd name="connsiteY3" fmla="*/ 233680 h 233680"/>
                  <a:gd name="connsiteX4" fmla="*/ 645160 w 828040"/>
                  <a:gd name="connsiteY4" fmla="*/ 0 h 233680"/>
                  <a:gd name="connsiteX0" fmla="*/ 645160 w 828040"/>
                  <a:gd name="connsiteY0" fmla="*/ 0 h 358290"/>
                  <a:gd name="connsiteX1" fmla="*/ 828040 w 828040"/>
                  <a:gd name="connsiteY1" fmla="*/ 223520 h 358290"/>
                  <a:gd name="connsiteX2" fmla="*/ 216946 w 828040"/>
                  <a:gd name="connsiteY2" fmla="*/ 358290 h 358290"/>
                  <a:gd name="connsiteX3" fmla="*/ 0 w 828040"/>
                  <a:gd name="connsiteY3" fmla="*/ 233680 h 358290"/>
                  <a:gd name="connsiteX4" fmla="*/ 645160 w 828040"/>
                  <a:gd name="connsiteY4" fmla="*/ 0 h 358290"/>
                  <a:gd name="connsiteX0" fmla="*/ 645160 w 828040"/>
                  <a:gd name="connsiteY0" fmla="*/ 0 h 233680"/>
                  <a:gd name="connsiteX1" fmla="*/ 828040 w 828040"/>
                  <a:gd name="connsiteY1" fmla="*/ 223520 h 233680"/>
                  <a:gd name="connsiteX2" fmla="*/ 511586 w 828040"/>
                  <a:gd name="connsiteY2" fmla="*/ 129690 h 233680"/>
                  <a:gd name="connsiteX3" fmla="*/ 0 w 828040"/>
                  <a:gd name="connsiteY3" fmla="*/ 233680 h 233680"/>
                  <a:gd name="connsiteX4" fmla="*/ 645160 w 828040"/>
                  <a:gd name="connsiteY4" fmla="*/ 0 h 233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8040" h="233680">
                    <a:moveTo>
                      <a:pt x="645160" y="0"/>
                    </a:moveTo>
                    <a:lnTo>
                      <a:pt x="828040" y="223520"/>
                    </a:lnTo>
                    <a:lnTo>
                      <a:pt x="511586" y="129690"/>
                    </a:lnTo>
                    <a:lnTo>
                      <a:pt x="0" y="233680"/>
                    </a:lnTo>
                    <a:lnTo>
                      <a:pt x="64516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1" name="Freeform 330"/>
              <p:cNvSpPr/>
              <p:nvPr/>
            </p:nvSpPr>
            <p:spPr>
              <a:xfrm>
                <a:off x="5643880" y="2021840"/>
                <a:ext cx="1158240" cy="304800"/>
              </a:xfrm>
              <a:custGeom>
                <a:avLst/>
                <a:gdLst>
                  <a:gd name="connsiteX0" fmla="*/ 0 w 1341120"/>
                  <a:gd name="connsiteY0" fmla="*/ 416560 h 416560"/>
                  <a:gd name="connsiteX1" fmla="*/ 619760 w 1341120"/>
                  <a:gd name="connsiteY1" fmla="*/ 203200 h 416560"/>
                  <a:gd name="connsiteX2" fmla="*/ 792480 w 1341120"/>
                  <a:gd name="connsiteY2" fmla="*/ 111760 h 416560"/>
                  <a:gd name="connsiteX3" fmla="*/ 1168400 w 1341120"/>
                  <a:gd name="connsiteY3" fmla="*/ 0 h 416560"/>
                  <a:gd name="connsiteX4" fmla="*/ 1341120 w 1341120"/>
                  <a:gd name="connsiteY4" fmla="*/ 309880 h 416560"/>
                  <a:gd name="connsiteX5" fmla="*/ 0 w 1341120"/>
                  <a:gd name="connsiteY5" fmla="*/ 416560 h 416560"/>
                  <a:gd name="connsiteX0" fmla="*/ 0 w 1346200"/>
                  <a:gd name="connsiteY0" fmla="*/ 416560 h 416560"/>
                  <a:gd name="connsiteX1" fmla="*/ 619760 w 1346200"/>
                  <a:gd name="connsiteY1" fmla="*/ 203200 h 416560"/>
                  <a:gd name="connsiteX2" fmla="*/ 792480 w 1346200"/>
                  <a:gd name="connsiteY2" fmla="*/ 111760 h 416560"/>
                  <a:gd name="connsiteX3" fmla="*/ 1168400 w 1346200"/>
                  <a:gd name="connsiteY3" fmla="*/ 0 h 416560"/>
                  <a:gd name="connsiteX4" fmla="*/ 1346200 w 1346200"/>
                  <a:gd name="connsiteY4" fmla="*/ 320040 h 416560"/>
                  <a:gd name="connsiteX5" fmla="*/ 0 w 1346200"/>
                  <a:gd name="connsiteY5" fmla="*/ 416560 h 416560"/>
                  <a:gd name="connsiteX0" fmla="*/ 0 w 1346200"/>
                  <a:gd name="connsiteY0" fmla="*/ 304800 h 304800"/>
                  <a:gd name="connsiteX1" fmla="*/ 619760 w 1346200"/>
                  <a:gd name="connsiteY1" fmla="*/ 91440 h 304800"/>
                  <a:gd name="connsiteX2" fmla="*/ 792480 w 1346200"/>
                  <a:gd name="connsiteY2" fmla="*/ 0 h 304800"/>
                  <a:gd name="connsiteX3" fmla="*/ 1158240 w 1346200"/>
                  <a:gd name="connsiteY3" fmla="*/ 66040 h 304800"/>
                  <a:gd name="connsiteX4" fmla="*/ 1346200 w 1346200"/>
                  <a:gd name="connsiteY4" fmla="*/ 208280 h 304800"/>
                  <a:gd name="connsiteX5" fmla="*/ 0 w 1346200"/>
                  <a:gd name="connsiteY5" fmla="*/ 304800 h 304800"/>
                  <a:gd name="connsiteX0" fmla="*/ 0 w 1158240"/>
                  <a:gd name="connsiteY0" fmla="*/ 304800 h 304800"/>
                  <a:gd name="connsiteX1" fmla="*/ 619760 w 1158240"/>
                  <a:gd name="connsiteY1" fmla="*/ 91440 h 304800"/>
                  <a:gd name="connsiteX2" fmla="*/ 792480 w 1158240"/>
                  <a:gd name="connsiteY2" fmla="*/ 0 h 304800"/>
                  <a:gd name="connsiteX3" fmla="*/ 1158240 w 1158240"/>
                  <a:gd name="connsiteY3" fmla="*/ 66040 h 304800"/>
                  <a:gd name="connsiteX4" fmla="*/ 1086223 w 1158240"/>
                  <a:gd name="connsiteY4" fmla="*/ 221727 h 304800"/>
                  <a:gd name="connsiteX5" fmla="*/ 0 w 1158240"/>
                  <a:gd name="connsiteY5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8240" h="304800">
                    <a:moveTo>
                      <a:pt x="0" y="304800"/>
                    </a:moveTo>
                    <a:lnTo>
                      <a:pt x="619760" y="91440"/>
                    </a:lnTo>
                    <a:lnTo>
                      <a:pt x="792480" y="0"/>
                    </a:lnTo>
                    <a:lnTo>
                      <a:pt x="1158240" y="66040"/>
                    </a:lnTo>
                    <a:lnTo>
                      <a:pt x="1086223" y="221727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2" name="Freeform 331"/>
              <p:cNvSpPr/>
              <p:nvPr/>
            </p:nvSpPr>
            <p:spPr>
              <a:xfrm>
                <a:off x="3966400" y="1747519"/>
                <a:ext cx="1113599" cy="324393"/>
              </a:xfrm>
              <a:custGeom>
                <a:avLst/>
                <a:gdLst>
                  <a:gd name="connsiteX0" fmla="*/ 0 w 929640"/>
                  <a:gd name="connsiteY0" fmla="*/ 193040 h 193040"/>
                  <a:gd name="connsiteX1" fmla="*/ 355600 w 929640"/>
                  <a:gd name="connsiteY1" fmla="*/ 157480 h 193040"/>
                  <a:gd name="connsiteX2" fmla="*/ 711200 w 929640"/>
                  <a:gd name="connsiteY2" fmla="*/ 152400 h 193040"/>
                  <a:gd name="connsiteX3" fmla="*/ 929640 w 929640"/>
                  <a:gd name="connsiteY3" fmla="*/ 35560 h 193040"/>
                  <a:gd name="connsiteX4" fmla="*/ 447040 w 929640"/>
                  <a:gd name="connsiteY4" fmla="*/ 0 h 193040"/>
                  <a:gd name="connsiteX5" fmla="*/ 101600 w 929640"/>
                  <a:gd name="connsiteY5" fmla="*/ 101600 h 193040"/>
                  <a:gd name="connsiteX6" fmla="*/ 0 w 929640"/>
                  <a:gd name="connsiteY6" fmla="*/ 193040 h 193040"/>
                  <a:gd name="connsiteX0" fmla="*/ 0 w 924560"/>
                  <a:gd name="connsiteY0" fmla="*/ 193040 h 193040"/>
                  <a:gd name="connsiteX1" fmla="*/ 355600 w 924560"/>
                  <a:gd name="connsiteY1" fmla="*/ 157480 h 193040"/>
                  <a:gd name="connsiteX2" fmla="*/ 711200 w 924560"/>
                  <a:gd name="connsiteY2" fmla="*/ 152400 h 193040"/>
                  <a:gd name="connsiteX3" fmla="*/ 924560 w 924560"/>
                  <a:gd name="connsiteY3" fmla="*/ 25400 h 193040"/>
                  <a:gd name="connsiteX4" fmla="*/ 447040 w 924560"/>
                  <a:gd name="connsiteY4" fmla="*/ 0 h 193040"/>
                  <a:gd name="connsiteX5" fmla="*/ 101600 w 924560"/>
                  <a:gd name="connsiteY5" fmla="*/ 101600 h 193040"/>
                  <a:gd name="connsiteX6" fmla="*/ 0 w 924560"/>
                  <a:gd name="connsiteY6" fmla="*/ 193040 h 193040"/>
                  <a:gd name="connsiteX0" fmla="*/ 0 w 924560"/>
                  <a:gd name="connsiteY0" fmla="*/ 193040 h 208280"/>
                  <a:gd name="connsiteX1" fmla="*/ 355600 w 924560"/>
                  <a:gd name="connsiteY1" fmla="*/ 157480 h 208280"/>
                  <a:gd name="connsiteX2" fmla="*/ 660400 w 924560"/>
                  <a:gd name="connsiteY2" fmla="*/ 208280 h 208280"/>
                  <a:gd name="connsiteX3" fmla="*/ 924560 w 924560"/>
                  <a:gd name="connsiteY3" fmla="*/ 25400 h 208280"/>
                  <a:gd name="connsiteX4" fmla="*/ 447040 w 924560"/>
                  <a:gd name="connsiteY4" fmla="*/ 0 h 208280"/>
                  <a:gd name="connsiteX5" fmla="*/ 101600 w 924560"/>
                  <a:gd name="connsiteY5" fmla="*/ 101600 h 208280"/>
                  <a:gd name="connsiteX6" fmla="*/ 0 w 924560"/>
                  <a:gd name="connsiteY6" fmla="*/ 193040 h 208280"/>
                  <a:gd name="connsiteX0" fmla="*/ 0 w 924560"/>
                  <a:gd name="connsiteY0" fmla="*/ 193040 h 193040"/>
                  <a:gd name="connsiteX1" fmla="*/ 355600 w 924560"/>
                  <a:gd name="connsiteY1" fmla="*/ 157480 h 193040"/>
                  <a:gd name="connsiteX2" fmla="*/ 497840 w 924560"/>
                  <a:gd name="connsiteY2" fmla="*/ 50800 h 193040"/>
                  <a:gd name="connsiteX3" fmla="*/ 924560 w 924560"/>
                  <a:gd name="connsiteY3" fmla="*/ 25400 h 193040"/>
                  <a:gd name="connsiteX4" fmla="*/ 447040 w 924560"/>
                  <a:gd name="connsiteY4" fmla="*/ 0 h 193040"/>
                  <a:gd name="connsiteX5" fmla="*/ 101600 w 924560"/>
                  <a:gd name="connsiteY5" fmla="*/ 101600 h 193040"/>
                  <a:gd name="connsiteX6" fmla="*/ 0 w 924560"/>
                  <a:gd name="connsiteY6" fmla="*/ 193040 h 193040"/>
                  <a:gd name="connsiteX0" fmla="*/ 0 w 924560"/>
                  <a:gd name="connsiteY0" fmla="*/ 193040 h 218440"/>
                  <a:gd name="connsiteX1" fmla="*/ 650240 w 924560"/>
                  <a:gd name="connsiteY1" fmla="*/ 218440 h 218440"/>
                  <a:gd name="connsiteX2" fmla="*/ 497840 w 924560"/>
                  <a:gd name="connsiteY2" fmla="*/ 50800 h 218440"/>
                  <a:gd name="connsiteX3" fmla="*/ 924560 w 924560"/>
                  <a:gd name="connsiteY3" fmla="*/ 25400 h 218440"/>
                  <a:gd name="connsiteX4" fmla="*/ 447040 w 924560"/>
                  <a:gd name="connsiteY4" fmla="*/ 0 h 218440"/>
                  <a:gd name="connsiteX5" fmla="*/ 101600 w 924560"/>
                  <a:gd name="connsiteY5" fmla="*/ 101600 h 218440"/>
                  <a:gd name="connsiteX6" fmla="*/ 0 w 924560"/>
                  <a:gd name="connsiteY6" fmla="*/ 193040 h 218440"/>
                  <a:gd name="connsiteX0" fmla="*/ 0 w 924560"/>
                  <a:gd name="connsiteY0" fmla="*/ 193040 h 218440"/>
                  <a:gd name="connsiteX1" fmla="*/ 650240 w 924560"/>
                  <a:gd name="connsiteY1" fmla="*/ 218440 h 218440"/>
                  <a:gd name="connsiteX2" fmla="*/ 497840 w 924560"/>
                  <a:gd name="connsiteY2" fmla="*/ 50800 h 218440"/>
                  <a:gd name="connsiteX3" fmla="*/ 492760 w 924560"/>
                  <a:gd name="connsiteY3" fmla="*/ 30480 h 218440"/>
                  <a:gd name="connsiteX4" fmla="*/ 924560 w 924560"/>
                  <a:gd name="connsiteY4" fmla="*/ 25400 h 218440"/>
                  <a:gd name="connsiteX5" fmla="*/ 447040 w 924560"/>
                  <a:gd name="connsiteY5" fmla="*/ 0 h 218440"/>
                  <a:gd name="connsiteX6" fmla="*/ 101600 w 924560"/>
                  <a:gd name="connsiteY6" fmla="*/ 101600 h 218440"/>
                  <a:gd name="connsiteX7" fmla="*/ 0 w 924560"/>
                  <a:gd name="connsiteY7" fmla="*/ 193040 h 218440"/>
                  <a:gd name="connsiteX0" fmla="*/ 0 w 924560"/>
                  <a:gd name="connsiteY0" fmla="*/ 228600 h 254000"/>
                  <a:gd name="connsiteX1" fmla="*/ 650240 w 924560"/>
                  <a:gd name="connsiteY1" fmla="*/ 254000 h 254000"/>
                  <a:gd name="connsiteX2" fmla="*/ 497840 w 924560"/>
                  <a:gd name="connsiteY2" fmla="*/ 86360 h 254000"/>
                  <a:gd name="connsiteX3" fmla="*/ 538480 w 924560"/>
                  <a:gd name="connsiteY3" fmla="*/ 0 h 254000"/>
                  <a:gd name="connsiteX4" fmla="*/ 924560 w 924560"/>
                  <a:gd name="connsiteY4" fmla="*/ 60960 h 254000"/>
                  <a:gd name="connsiteX5" fmla="*/ 447040 w 924560"/>
                  <a:gd name="connsiteY5" fmla="*/ 35560 h 254000"/>
                  <a:gd name="connsiteX6" fmla="*/ 101600 w 924560"/>
                  <a:gd name="connsiteY6" fmla="*/ 137160 h 254000"/>
                  <a:gd name="connsiteX7" fmla="*/ 0 w 924560"/>
                  <a:gd name="connsiteY7" fmla="*/ 228600 h 254000"/>
                  <a:gd name="connsiteX0" fmla="*/ 0 w 924560"/>
                  <a:gd name="connsiteY0" fmla="*/ 228600 h 254000"/>
                  <a:gd name="connsiteX1" fmla="*/ 650240 w 924560"/>
                  <a:gd name="connsiteY1" fmla="*/ 254000 h 254000"/>
                  <a:gd name="connsiteX2" fmla="*/ 508000 w 924560"/>
                  <a:gd name="connsiteY2" fmla="*/ 167640 h 254000"/>
                  <a:gd name="connsiteX3" fmla="*/ 538480 w 924560"/>
                  <a:gd name="connsiteY3" fmla="*/ 0 h 254000"/>
                  <a:gd name="connsiteX4" fmla="*/ 924560 w 924560"/>
                  <a:gd name="connsiteY4" fmla="*/ 60960 h 254000"/>
                  <a:gd name="connsiteX5" fmla="*/ 447040 w 924560"/>
                  <a:gd name="connsiteY5" fmla="*/ 35560 h 254000"/>
                  <a:gd name="connsiteX6" fmla="*/ 101600 w 924560"/>
                  <a:gd name="connsiteY6" fmla="*/ 137160 h 254000"/>
                  <a:gd name="connsiteX7" fmla="*/ 0 w 924560"/>
                  <a:gd name="connsiteY7" fmla="*/ 228600 h 254000"/>
                  <a:gd name="connsiteX0" fmla="*/ 0 w 924560"/>
                  <a:gd name="connsiteY0" fmla="*/ 193040 h 218440"/>
                  <a:gd name="connsiteX1" fmla="*/ 650240 w 924560"/>
                  <a:gd name="connsiteY1" fmla="*/ 218440 h 218440"/>
                  <a:gd name="connsiteX2" fmla="*/ 508000 w 924560"/>
                  <a:gd name="connsiteY2" fmla="*/ 132080 h 218440"/>
                  <a:gd name="connsiteX3" fmla="*/ 477520 w 924560"/>
                  <a:gd name="connsiteY3" fmla="*/ 30480 h 218440"/>
                  <a:gd name="connsiteX4" fmla="*/ 924560 w 924560"/>
                  <a:gd name="connsiteY4" fmla="*/ 25400 h 218440"/>
                  <a:gd name="connsiteX5" fmla="*/ 447040 w 924560"/>
                  <a:gd name="connsiteY5" fmla="*/ 0 h 218440"/>
                  <a:gd name="connsiteX6" fmla="*/ 101600 w 924560"/>
                  <a:gd name="connsiteY6" fmla="*/ 101600 h 218440"/>
                  <a:gd name="connsiteX7" fmla="*/ 0 w 924560"/>
                  <a:gd name="connsiteY7" fmla="*/ 193040 h 218440"/>
                  <a:gd name="connsiteX0" fmla="*/ 0 w 924560"/>
                  <a:gd name="connsiteY0" fmla="*/ 193040 h 208280"/>
                  <a:gd name="connsiteX1" fmla="*/ 635000 w 924560"/>
                  <a:gd name="connsiteY1" fmla="*/ 208280 h 208280"/>
                  <a:gd name="connsiteX2" fmla="*/ 508000 w 924560"/>
                  <a:gd name="connsiteY2" fmla="*/ 132080 h 208280"/>
                  <a:gd name="connsiteX3" fmla="*/ 477520 w 924560"/>
                  <a:gd name="connsiteY3" fmla="*/ 30480 h 208280"/>
                  <a:gd name="connsiteX4" fmla="*/ 924560 w 924560"/>
                  <a:gd name="connsiteY4" fmla="*/ 25400 h 208280"/>
                  <a:gd name="connsiteX5" fmla="*/ 447040 w 924560"/>
                  <a:gd name="connsiteY5" fmla="*/ 0 h 208280"/>
                  <a:gd name="connsiteX6" fmla="*/ 101600 w 924560"/>
                  <a:gd name="connsiteY6" fmla="*/ 101600 h 208280"/>
                  <a:gd name="connsiteX7" fmla="*/ 0 w 924560"/>
                  <a:gd name="connsiteY7" fmla="*/ 193040 h 208280"/>
                  <a:gd name="connsiteX0" fmla="*/ 0 w 924560"/>
                  <a:gd name="connsiteY0" fmla="*/ 193040 h 208280"/>
                  <a:gd name="connsiteX1" fmla="*/ 635000 w 924560"/>
                  <a:gd name="connsiteY1" fmla="*/ 208280 h 208280"/>
                  <a:gd name="connsiteX2" fmla="*/ 508000 w 924560"/>
                  <a:gd name="connsiteY2" fmla="*/ 132080 h 208280"/>
                  <a:gd name="connsiteX3" fmla="*/ 584200 w 924560"/>
                  <a:gd name="connsiteY3" fmla="*/ 45720 h 208280"/>
                  <a:gd name="connsiteX4" fmla="*/ 924560 w 924560"/>
                  <a:gd name="connsiteY4" fmla="*/ 25400 h 208280"/>
                  <a:gd name="connsiteX5" fmla="*/ 447040 w 924560"/>
                  <a:gd name="connsiteY5" fmla="*/ 0 h 208280"/>
                  <a:gd name="connsiteX6" fmla="*/ 101600 w 924560"/>
                  <a:gd name="connsiteY6" fmla="*/ 101600 h 208280"/>
                  <a:gd name="connsiteX7" fmla="*/ 0 w 924560"/>
                  <a:gd name="connsiteY7" fmla="*/ 193040 h 208280"/>
                  <a:gd name="connsiteX0" fmla="*/ 0 w 1099372"/>
                  <a:gd name="connsiteY0" fmla="*/ 318546 h 318546"/>
                  <a:gd name="connsiteX1" fmla="*/ 809812 w 1099372"/>
                  <a:gd name="connsiteY1" fmla="*/ 208280 h 318546"/>
                  <a:gd name="connsiteX2" fmla="*/ 682812 w 1099372"/>
                  <a:gd name="connsiteY2" fmla="*/ 132080 h 318546"/>
                  <a:gd name="connsiteX3" fmla="*/ 759012 w 1099372"/>
                  <a:gd name="connsiteY3" fmla="*/ 45720 h 318546"/>
                  <a:gd name="connsiteX4" fmla="*/ 1099372 w 1099372"/>
                  <a:gd name="connsiteY4" fmla="*/ 25400 h 318546"/>
                  <a:gd name="connsiteX5" fmla="*/ 621852 w 1099372"/>
                  <a:gd name="connsiteY5" fmla="*/ 0 h 318546"/>
                  <a:gd name="connsiteX6" fmla="*/ 276412 w 1099372"/>
                  <a:gd name="connsiteY6" fmla="*/ 101600 h 318546"/>
                  <a:gd name="connsiteX7" fmla="*/ 0 w 1099372"/>
                  <a:gd name="connsiteY7" fmla="*/ 318546 h 318546"/>
                  <a:gd name="connsiteX0" fmla="*/ 0 w 1099372"/>
                  <a:gd name="connsiteY0" fmla="*/ 318546 h 318546"/>
                  <a:gd name="connsiteX1" fmla="*/ 317948 w 1099372"/>
                  <a:gd name="connsiteY1" fmla="*/ 274021 h 318546"/>
                  <a:gd name="connsiteX2" fmla="*/ 809812 w 1099372"/>
                  <a:gd name="connsiteY2" fmla="*/ 208280 h 318546"/>
                  <a:gd name="connsiteX3" fmla="*/ 682812 w 1099372"/>
                  <a:gd name="connsiteY3" fmla="*/ 132080 h 318546"/>
                  <a:gd name="connsiteX4" fmla="*/ 759012 w 1099372"/>
                  <a:gd name="connsiteY4" fmla="*/ 45720 h 318546"/>
                  <a:gd name="connsiteX5" fmla="*/ 1099372 w 1099372"/>
                  <a:gd name="connsiteY5" fmla="*/ 25400 h 318546"/>
                  <a:gd name="connsiteX6" fmla="*/ 621852 w 1099372"/>
                  <a:gd name="connsiteY6" fmla="*/ 0 h 318546"/>
                  <a:gd name="connsiteX7" fmla="*/ 276412 w 1099372"/>
                  <a:gd name="connsiteY7" fmla="*/ 101600 h 318546"/>
                  <a:gd name="connsiteX8" fmla="*/ 0 w 1099372"/>
                  <a:gd name="connsiteY8" fmla="*/ 318546 h 318546"/>
                  <a:gd name="connsiteX0" fmla="*/ 0 w 1099372"/>
                  <a:gd name="connsiteY0" fmla="*/ 318546 h 318546"/>
                  <a:gd name="connsiteX1" fmla="*/ 295536 w 1099372"/>
                  <a:gd name="connsiteY1" fmla="*/ 206786 h 318546"/>
                  <a:gd name="connsiteX2" fmla="*/ 809812 w 1099372"/>
                  <a:gd name="connsiteY2" fmla="*/ 208280 h 318546"/>
                  <a:gd name="connsiteX3" fmla="*/ 682812 w 1099372"/>
                  <a:gd name="connsiteY3" fmla="*/ 132080 h 318546"/>
                  <a:gd name="connsiteX4" fmla="*/ 759012 w 1099372"/>
                  <a:gd name="connsiteY4" fmla="*/ 45720 h 318546"/>
                  <a:gd name="connsiteX5" fmla="*/ 1099372 w 1099372"/>
                  <a:gd name="connsiteY5" fmla="*/ 25400 h 318546"/>
                  <a:gd name="connsiteX6" fmla="*/ 621852 w 1099372"/>
                  <a:gd name="connsiteY6" fmla="*/ 0 h 318546"/>
                  <a:gd name="connsiteX7" fmla="*/ 276412 w 1099372"/>
                  <a:gd name="connsiteY7" fmla="*/ 101600 h 318546"/>
                  <a:gd name="connsiteX8" fmla="*/ 0 w 1099372"/>
                  <a:gd name="connsiteY8" fmla="*/ 318546 h 318546"/>
                  <a:gd name="connsiteX0" fmla="*/ 0 w 1090408"/>
                  <a:gd name="connsiteY0" fmla="*/ 340958 h 340958"/>
                  <a:gd name="connsiteX1" fmla="*/ 286572 w 1090408"/>
                  <a:gd name="connsiteY1" fmla="*/ 206786 h 340958"/>
                  <a:gd name="connsiteX2" fmla="*/ 800848 w 1090408"/>
                  <a:gd name="connsiteY2" fmla="*/ 208280 h 340958"/>
                  <a:gd name="connsiteX3" fmla="*/ 673848 w 1090408"/>
                  <a:gd name="connsiteY3" fmla="*/ 132080 h 340958"/>
                  <a:gd name="connsiteX4" fmla="*/ 750048 w 1090408"/>
                  <a:gd name="connsiteY4" fmla="*/ 45720 h 340958"/>
                  <a:gd name="connsiteX5" fmla="*/ 1090408 w 1090408"/>
                  <a:gd name="connsiteY5" fmla="*/ 25400 h 340958"/>
                  <a:gd name="connsiteX6" fmla="*/ 612888 w 1090408"/>
                  <a:gd name="connsiteY6" fmla="*/ 0 h 340958"/>
                  <a:gd name="connsiteX7" fmla="*/ 267448 w 1090408"/>
                  <a:gd name="connsiteY7" fmla="*/ 101600 h 340958"/>
                  <a:gd name="connsiteX8" fmla="*/ 0 w 1090408"/>
                  <a:gd name="connsiteY8" fmla="*/ 340958 h 340958"/>
                  <a:gd name="connsiteX0" fmla="*/ 0 w 1113599"/>
                  <a:gd name="connsiteY0" fmla="*/ 324393 h 324393"/>
                  <a:gd name="connsiteX1" fmla="*/ 309763 w 1113599"/>
                  <a:gd name="connsiteY1" fmla="*/ 206786 h 324393"/>
                  <a:gd name="connsiteX2" fmla="*/ 824039 w 1113599"/>
                  <a:gd name="connsiteY2" fmla="*/ 208280 h 324393"/>
                  <a:gd name="connsiteX3" fmla="*/ 697039 w 1113599"/>
                  <a:gd name="connsiteY3" fmla="*/ 132080 h 324393"/>
                  <a:gd name="connsiteX4" fmla="*/ 773239 w 1113599"/>
                  <a:gd name="connsiteY4" fmla="*/ 45720 h 324393"/>
                  <a:gd name="connsiteX5" fmla="*/ 1113599 w 1113599"/>
                  <a:gd name="connsiteY5" fmla="*/ 25400 h 324393"/>
                  <a:gd name="connsiteX6" fmla="*/ 636079 w 1113599"/>
                  <a:gd name="connsiteY6" fmla="*/ 0 h 324393"/>
                  <a:gd name="connsiteX7" fmla="*/ 290639 w 1113599"/>
                  <a:gd name="connsiteY7" fmla="*/ 101600 h 324393"/>
                  <a:gd name="connsiteX8" fmla="*/ 0 w 1113599"/>
                  <a:gd name="connsiteY8" fmla="*/ 324393 h 32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13599" h="324393">
                    <a:moveTo>
                      <a:pt x="0" y="324393"/>
                    </a:moveTo>
                    <a:lnTo>
                      <a:pt x="309763" y="206786"/>
                    </a:lnTo>
                    <a:lnTo>
                      <a:pt x="824039" y="208280"/>
                    </a:lnTo>
                    <a:lnTo>
                      <a:pt x="697039" y="132080"/>
                    </a:lnTo>
                    <a:lnTo>
                      <a:pt x="773239" y="45720"/>
                    </a:lnTo>
                    <a:lnTo>
                      <a:pt x="1113599" y="25400"/>
                    </a:lnTo>
                    <a:lnTo>
                      <a:pt x="636079" y="0"/>
                    </a:lnTo>
                    <a:lnTo>
                      <a:pt x="290639" y="101600"/>
                    </a:lnTo>
                    <a:lnTo>
                      <a:pt x="0" y="32439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3" name="Freeform 332"/>
              <p:cNvSpPr/>
              <p:nvPr/>
            </p:nvSpPr>
            <p:spPr>
              <a:xfrm>
                <a:off x="4147038" y="2883877"/>
                <a:ext cx="489439" cy="208085"/>
              </a:xfrm>
              <a:custGeom>
                <a:avLst/>
                <a:gdLst>
                  <a:gd name="connsiteX0" fmla="*/ 322385 w 489439"/>
                  <a:gd name="connsiteY0" fmla="*/ 0 h 208085"/>
                  <a:gd name="connsiteX1" fmla="*/ 489439 w 489439"/>
                  <a:gd name="connsiteY1" fmla="*/ 208085 h 208085"/>
                  <a:gd name="connsiteX2" fmla="*/ 0 w 489439"/>
                  <a:gd name="connsiteY2" fmla="*/ 17585 h 208085"/>
                  <a:gd name="connsiteX3" fmla="*/ 322385 w 489439"/>
                  <a:gd name="connsiteY3" fmla="*/ 0 h 208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9439" h="208085">
                    <a:moveTo>
                      <a:pt x="322385" y="0"/>
                    </a:moveTo>
                    <a:lnTo>
                      <a:pt x="489439" y="208085"/>
                    </a:lnTo>
                    <a:lnTo>
                      <a:pt x="0" y="17585"/>
                    </a:lnTo>
                    <a:lnTo>
                      <a:pt x="322385" y="0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4" name="Freeform 333"/>
              <p:cNvSpPr/>
              <p:nvPr/>
            </p:nvSpPr>
            <p:spPr>
              <a:xfrm>
                <a:off x="5181600" y="1788160"/>
                <a:ext cx="579120" cy="238760"/>
              </a:xfrm>
              <a:custGeom>
                <a:avLst/>
                <a:gdLst>
                  <a:gd name="connsiteX0" fmla="*/ 279400 w 279400"/>
                  <a:gd name="connsiteY0" fmla="*/ 264160 h 264160"/>
                  <a:gd name="connsiteX1" fmla="*/ 218440 w 279400"/>
                  <a:gd name="connsiteY1" fmla="*/ 10160 h 264160"/>
                  <a:gd name="connsiteX2" fmla="*/ 0 w 279400"/>
                  <a:gd name="connsiteY2" fmla="*/ 0 h 264160"/>
                  <a:gd name="connsiteX3" fmla="*/ 127000 w 279400"/>
                  <a:gd name="connsiteY3" fmla="*/ 213360 h 264160"/>
                  <a:gd name="connsiteX4" fmla="*/ 279400 w 279400"/>
                  <a:gd name="connsiteY4" fmla="*/ 264160 h 264160"/>
                  <a:gd name="connsiteX0" fmla="*/ 299720 w 299720"/>
                  <a:gd name="connsiteY0" fmla="*/ 254000 h 254000"/>
                  <a:gd name="connsiteX1" fmla="*/ 218440 w 299720"/>
                  <a:gd name="connsiteY1" fmla="*/ 10160 h 254000"/>
                  <a:gd name="connsiteX2" fmla="*/ 0 w 299720"/>
                  <a:gd name="connsiteY2" fmla="*/ 0 h 254000"/>
                  <a:gd name="connsiteX3" fmla="*/ 127000 w 299720"/>
                  <a:gd name="connsiteY3" fmla="*/ 213360 h 254000"/>
                  <a:gd name="connsiteX4" fmla="*/ 299720 w 299720"/>
                  <a:gd name="connsiteY4" fmla="*/ 254000 h 254000"/>
                  <a:gd name="connsiteX0" fmla="*/ 299720 w 299720"/>
                  <a:gd name="connsiteY0" fmla="*/ 254000 h 254000"/>
                  <a:gd name="connsiteX1" fmla="*/ 218440 w 299720"/>
                  <a:gd name="connsiteY1" fmla="*/ 10160 h 254000"/>
                  <a:gd name="connsiteX2" fmla="*/ 0 w 299720"/>
                  <a:gd name="connsiteY2" fmla="*/ 0 h 254000"/>
                  <a:gd name="connsiteX3" fmla="*/ 127000 w 299720"/>
                  <a:gd name="connsiteY3" fmla="*/ 213360 h 254000"/>
                  <a:gd name="connsiteX4" fmla="*/ 127000 w 299720"/>
                  <a:gd name="connsiteY4" fmla="*/ 228600 h 254000"/>
                  <a:gd name="connsiteX5" fmla="*/ 299720 w 299720"/>
                  <a:gd name="connsiteY5" fmla="*/ 254000 h 254000"/>
                  <a:gd name="connsiteX0" fmla="*/ 436880 w 436880"/>
                  <a:gd name="connsiteY0" fmla="*/ 264160 h 264160"/>
                  <a:gd name="connsiteX1" fmla="*/ 355600 w 436880"/>
                  <a:gd name="connsiteY1" fmla="*/ 20320 h 264160"/>
                  <a:gd name="connsiteX2" fmla="*/ 0 w 436880"/>
                  <a:gd name="connsiteY2" fmla="*/ 0 h 264160"/>
                  <a:gd name="connsiteX3" fmla="*/ 264160 w 436880"/>
                  <a:gd name="connsiteY3" fmla="*/ 223520 h 264160"/>
                  <a:gd name="connsiteX4" fmla="*/ 264160 w 436880"/>
                  <a:gd name="connsiteY4" fmla="*/ 238760 h 264160"/>
                  <a:gd name="connsiteX5" fmla="*/ 436880 w 436880"/>
                  <a:gd name="connsiteY5" fmla="*/ 264160 h 264160"/>
                  <a:gd name="connsiteX0" fmla="*/ 579120 w 579120"/>
                  <a:gd name="connsiteY0" fmla="*/ 45720 h 238760"/>
                  <a:gd name="connsiteX1" fmla="*/ 355600 w 579120"/>
                  <a:gd name="connsiteY1" fmla="*/ 20320 h 238760"/>
                  <a:gd name="connsiteX2" fmla="*/ 0 w 579120"/>
                  <a:gd name="connsiteY2" fmla="*/ 0 h 238760"/>
                  <a:gd name="connsiteX3" fmla="*/ 264160 w 579120"/>
                  <a:gd name="connsiteY3" fmla="*/ 223520 h 238760"/>
                  <a:gd name="connsiteX4" fmla="*/ 264160 w 579120"/>
                  <a:gd name="connsiteY4" fmla="*/ 238760 h 238760"/>
                  <a:gd name="connsiteX5" fmla="*/ 579120 w 579120"/>
                  <a:gd name="connsiteY5" fmla="*/ 45720 h 238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9120" h="238760">
                    <a:moveTo>
                      <a:pt x="579120" y="45720"/>
                    </a:moveTo>
                    <a:lnTo>
                      <a:pt x="355600" y="20320"/>
                    </a:lnTo>
                    <a:lnTo>
                      <a:pt x="0" y="0"/>
                    </a:lnTo>
                    <a:lnTo>
                      <a:pt x="264160" y="223520"/>
                    </a:lnTo>
                    <a:cubicBezTo>
                      <a:pt x="269240" y="225213"/>
                      <a:pt x="259080" y="237067"/>
                      <a:pt x="264160" y="238760"/>
                    </a:cubicBezTo>
                    <a:lnTo>
                      <a:pt x="579120" y="4572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5" name="Freeform 334"/>
              <p:cNvSpPr/>
              <p:nvPr/>
            </p:nvSpPr>
            <p:spPr>
              <a:xfrm>
                <a:off x="4160520" y="2357120"/>
                <a:ext cx="508000" cy="584200"/>
              </a:xfrm>
              <a:custGeom>
                <a:avLst/>
                <a:gdLst>
                  <a:gd name="connsiteX0" fmla="*/ 508000 w 508000"/>
                  <a:gd name="connsiteY0" fmla="*/ 35560 h 584200"/>
                  <a:gd name="connsiteX1" fmla="*/ 477520 w 508000"/>
                  <a:gd name="connsiteY1" fmla="*/ 386080 h 584200"/>
                  <a:gd name="connsiteX2" fmla="*/ 304800 w 508000"/>
                  <a:gd name="connsiteY2" fmla="*/ 584200 h 584200"/>
                  <a:gd name="connsiteX3" fmla="*/ 0 w 508000"/>
                  <a:gd name="connsiteY3" fmla="*/ 548640 h 584200"/>
                  <a:gd name="connsiteX4" fmla="*/ 142240 w 508000"/>
                  <a:gd name="connsiteY4" fmla="*/ 472440 h 584200"/>
                  <a:gd name="connsiteX5" fmla="*/ 457200 w 508000"/>
                  <a:gd name="connsiteY5" fmla="*/ 0 h 584200"/>
                  <a:gd name="connsiteX6" fmla="*/ 508000 w 508000"/>
                  <a:gd name="connsiteY6" fmla="*/ 35560 h 584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000" h="584200">
                    <a:moveTo>
                      <a:pt x="508000" y="35560"/>
                    </a:moveTo>
                    <a:lnTo>
                      <a:pt x="477520" y="386080"/>
                    </a:lnTo>
                    <a:lnTo>
                      <a:pt x="304800" y="584200"/>
                    </a:lnTo>
                    <a:lnTo>
                      <a:pt x="0" y="548640"/>
                    </a:lnTo>
                    <a:lnTo>
                      <a:pt x="142240" y="472440"/>
                    </a:lnTo>
                    <a:lnTo>
                      <a:pt x="457200" y="0"/>
                    </a:lnTo>
                    <a:lnTo>
                      <a:pt x="508000" y="3556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6" name="Freeform 335"/>
              <p:cNvSpPr/>
              <p:nvPr/>
            </p:nvSpPr>
            <p:spPr>
              <a:xfrm>
                <a:off x="3326422" y="2219960"/>
                <a:ext cx="1283873" cy="261229"/>
              </a:xfrm>
              <a:custGeom>
                <a:avLst/>
                <a:gdLst>
                  <a:gd name="connsiteX0" fmla="*/ 1198880 w 1198880"/>
                  <a:gd name="connsiteY0" fmla="*/ 187960 h 198120"/>
                  <a:gd name="connsiteX1" fmla="*/ 1168400 w 1198880"/>
                  <a:gd name="connsiteY1" fmla="*/ 96520 h 198120"/>
                  <a:gd name="connsiteX2" fmla="*/ 589280 w 1198880"/>
                  <a:gd name="connsiteY2" fmla="*/ 30480 h 198120"/>
                  <a:gd name="connsiteX3" fmla="*/ 248920 w 1198880"/>
                  <a:gd name="connsiteY3" fmla="*/ 0 h 198120"/>
                  <a:gd name="connsiteX4" fmla="*/ 91440 w 1198880"/>
                  <a:gd name="connsiteY4" fmla="*/ 66040 h 198120"/>
                  <a:gd name="connsiteX5" fmla="*/ 0 w 1198880"/>
                  <a:gd name="connsiteY5" fmla="*/ 187960 h 198120"/>
                  <a:gd name="connsiteX6" fmla="*/ 248920 w 1198880"/>
                  <a:gd name="connsiteY6" fmla="*/ 55880 h 198120"/>
                  <a:gd name="connsiteX7" fmla="*/ 421640 w 1198880"/>
                  <a:gd name="connsiteY7" fmla="*/ 71120 h 198120"/>
                  <a:gd name="connsiteX8" fmla="*/ 802640 w 1198880"/>
                  <a:gd name="connsiteY8" fmla="*/ 167640 h 198120"/>
                  <a:gd name="connsiteX9" fmla="*/ 1122680 w 1198880"/>
                  <a:gd name="connsiteY9" fmla="*/ 198120 h 198120"/>
                  <a:gd name="connsiteX10" fmla="*/ 1198880 w 1198880"/>
                  <a:gd name="connsiteY10" fmla="*/ 187960 h 198120"/>
                  <a:gd name="connsiteX0" fmla="*/ 1249680 w 1249680"/>
                  <a:gd name="connsiteY0" fmla="*/ 208280 h 208280"/>
                  <a:gd name="connsiteX1" fmla="*/ 1168400 w 1249680"/>
                  <a:gd name="connsiteY1" fmla="*/ 96520 h 208280"/>
                  <a:gd name="connsiteX2" fmla="*/ 589280 w 1249680"/>
                  <a:gd name="connsiteY2" fmla="*/ 30480 h 208280"/>
                  <a:gd name="connsiteX3" fmla="*/ 248920 w 1249680"/>
                  <a:gd name="connsiteY3" fmla="*/ 0 h 208280"/>
                  <a:gd name="connsiteX4" fmla="*/ 91440 w 1249680"/>
                  <a:gd name="connsiteY4" fmla="*/ 66040 h 208280"/>
                  <a:gd name="connsiteX5" fmla="*/ 0 w 1249680"/>
                  <a:gd name="connsiteY5" fmla="*/ 187960 h 208280"/>
                  <a:gd name="connsiteX6" fmla="*/ 248920 w 1249680"/>
                  <a:gd name="connsiteY6" fmla="*/ 55880 h 208280"/>
                  <a:gd name="connsiteX7" fmla="*/ 421640 w 1249680"/>
                  <a:gd name="connsiteY7" fmla="*/ 71120 h 208280"/>
                  <a:gd name="connsiteX8" fmla="*/ 802640 w 1249680"/>
                  <a:gd name="connsiteY8" fmla="*/ 167640 h 208280"/>
                  <a:gd name="connsiteX9" fmla="*/ 1122680 w 1249680"/>
                  <a:gd name="connsiteY9" fmla="*/ 198120 h 208280"/>
                  <a:gd name="connsiteX10" fmla="*/ 1249680 w 1249680"/>
                  <a:gd name="connsiteY10" fmla="*/ 208280 h 208280"/>
                  <a:gd name="connsiteX0" fmla="*/ 1249680 w 1249680"/>
                  <a:gd name="connsiteY0" fmla="*/ 208280 h 208280"/>
                  <a:gd name="connsiteX1" fmla="*/ 1168400 w 1249680"/>
                  <a:gd name="connsiteY1" fmla="*/ 96520 h 208280"/>
                  <a:gd name="connsiteX2" fmla="*/ 589280 w 1249680"/>
                  <a:gd name="connsiteY2" fmla="*/ 30480 h 208280"/>
                  <a:gd name="connsiteX3" fmla="*/ 248920 w 1249680"/>
                  <a:gd name="connsiteY3" fmla="*/ 0 h 208280"/>
                  <a:gd name="connsiteX4" fmla="*/ 91440 w 1249680"/>
                  <a:gd name="connsiteY4" fmla="*/ 66040 h 208280"/>
                  <a:gd name="connsiteX5" fmla="*/ 0 w 1249680"/>
                  <a:gd name="connsiteY5" fmla="*/ 187960 h 208280"/>
                  <a:gd name="connsiteX6" fmla="*/ 231336 w 1249680"/>
                  <a:gd name="connsiteY6" fmla="*/ 85188 h 208280"/>
                  <a:gd name="connsiteX7" fmla="*/ 421640 w 1249680"/>
                  <a:gd name="connsiteY7" fmla="*/ 71120 h 208280"/>
                  <a:gd name="connsiteX8" fmla="*/ 802640 w 1249680"/>
                  <a:gd name="connsiteY8" fmla="*/ 167640 h 208280"/>
                  <a:gd name="connsiteX9" fmla="*/ 1122680 w 1249680"/>
                  <a:gd name="connsiteY9" fmla="*/ 198120 h 208280"/>
                  <a:gd name="connsiteX10" fmla="*/ 1249680 w 1249680"/>
                  <a:gd name="connsiteY10" fmla="*/ 208280 h 208280"/>
                  <a:gd name="connsiteX0" fmla="*/ 1352257 w 1352257"/>
                  <a:gd name="connsiteY0" fmla="*/ 208280 h 261229"/>
                  <a:gd name="connsiteX1" fmla="*/ 1270977 w 1352257"/>
                  <a:gd name="connsiteY1" fmla="*/ 96520 h 261229"/>
                  <a:gd name="connsiteX2" fmla="*/ 691857 w 1352257"/>
                  <a:gd name="connsiteY2" fmla="*/ 30480 h 261229"/>
                  <a:gd name="connsiteX3" fmla="*/ 351497 w 1352257"/>
                  <a:gd name="connsiteY3" fmla="*/ 0 h 261229"/>
                  <a:gd name="connsiteX4" fmla="*/ 194017 w 1352257"/>
                  <a:gd name="connsiteY4" fmla="*/ 66040 h 261229"/>
                  <a:gd name="connsiteX5" fmla="*/ 0 w 1352257"/>
                  <a:gd name="connsiteY5" fmla="*/ 261229 h 261229"/>
                  <a:gd name="connsiteX6" fmla="*/ 333913 w 1352257"/>
                  <a:gd name="connsiteY6" fmla="*/ 85188 h 261229"/>
                  <a:gd name="connsiteX7" fmla="*/ 524217 w 1352257"/>
                  <a:gd name="connsiteY7" fmla="*/ 71120 h 261229"/>
                  <a:gd name="connsiteX8" fmla="*/ 905217 w 1352257"/>
                  <a:gd name="connsiteY8" fmla="*/ 167640 h 261229"/>
                  <a:gd name="connsiteX9" fmla="*/ 1225257 w 1352257"/>
                  <a:gd name="connsiteY9" fmla="*/ 198120 h 261229"/>
                  <a:gd name="connsiteX10" fmla="*/ 1352257 w 1352257"/>
                  <a:gd name="connsiteY10" fmla="*/ 208280 h 261229"/>
                  <a:gd name="connsiteX0" fmla="*/ 1091418 w 1270977"/>
                  <a:gd name="connsiteY0" fmla="*/ 158457 h 261229"/>
                  <a:gd name="connsiteX1" fmla="*/ 1270977 w 1270977"/>
                  <a:gd name="connsiteY1" fmla="*/ 96520 h 261229"/>
                  <a:gd name="connsiteX2" fmla="*/ 691857 w 1270977"/>
                  <a:gd name="connsiteY2" fmla="*/ 30480 h 261229"/>
                  <a:gd name="connsiteX3" fmla="*/ 351497 w 1270977"/>
                  <a:gd name="connsiteY3" fmla="*/ 0 h 261229"/>
                  <a:gd name="connsiteX4" fmla="*/ 194017 w 1270977"/>
                  <a:gd name="connsiteY4" fmla="*/ 66040 h 261229"/>
                  <a:gd name="connsiteX5" fmla="*/ 0 w 1270977"/>
                  <a:gd name="connsiteY5" fmla="*/ 261229 h 261229"/>
                  <a:gd name="connsiteX6" fmla="*/ 333913 w 1270977"/>
                  <a:gd name="connsiteY6" fmla="*/ 85188 h 261229"/>
                  <a:gd name="connsiteX7" fmla="*/ 524217 w 1270977"/>
                  <a:gd name="connsiteY7" fmla="*/ 71120 h 261229"/>
                  <a:gd name="connsiteX8" fmla="*/ 905217 w 1270977"/>
                  <a:gd name="connsiteY8" fmla="*/ 167640 h 261229"/>
                  <a:gd name="connsiteX9" fmla="*/ 1225257 w 1270977"/>
                  <a:gd name="connsiteY9" fmla="*/ 198120 h 261229"/>
                  <a:gd name="connsiteX10" fmla="*/ 1091418 w 1270977"/>
                  <a:gd name="connsiteY10" fmla="*/ 158457 h 261229"/>
                  <a:gd name="connsiteX0" fmla="*/ 1091418 w 1225257"/>
                  <a:gd name="connsiteY0" fmla="*/ 158457 h 261229"/>
                  <a:gd name="connsiteX1" fmla="*/ 1036515 w 1225257"/>
                  <a:gd name="connsiteY1" fmla="*/ 64282 h 261229"/>
                  <a:gd name="connsiteX2" fmla="*/ 691857 w 1225257"/>
                  <a:gd name="connsiteY2" fmla="*/ 30480 h 261229"/>
                  <a:gd name="connsiteX3" fmla="*/ 351497 w 1225257"/>
                  <a:gd name="connsiteY3" fmla="*/ 0 h 261229"/>
                  <a:gd name="connsiteX4" fmla="*/ 194017 w 1225257"/>
                  <a:gd name="connsiteY4" fmla="*/ 66040 h 261229"/>
                  <a:gd name="connsiteX5" fmla="*/ 0 w 1225257"/>
                  <a:gd name="connsiteY5" fmla="*/ 261229 h 261229"/>
                  <a:gd name="connsiteX6" fmla="*/ 333913 w 1225257"/>
                  <a:gd name="connsiteY6" fmla="*/ 85188 h 261229"/>
                  <a:gd name="connsiteX7" fmla="*/ 524217 w 1225257"/>
                  <a:gd name="connsiteY7" fmla="*/ 71120 h 261229"/>
                  <a:gd name="connsiteX8" fmla="*/ 905217 w 1225257"/>
                  <a:gd name="connsiteY8" fmla="*/ 167640 h 261229"/>
                  <a:gd name="connsiteX9" fmla="*/ 1225257 w 1225257"/>
                  <a:gd name="connsiteY9" fmla="*/ 198120 h 261229"/>
                  <a:gd name="connsiteX10" fmla="*/ 1091418 w 1225257"/>
                  <a:gd name="connsiteY10" fmla="*/ 158457 h 261229"/>
                  <a:gd name="connsiteX0" fmla="*/ 1155895 w 1225257"/>
                  <a:gd name="connsiteY0" fmla="*/ 120357 h 261229"/>
                  <a:gd name="connsiteX1" fmla="*/ 1036515 w 1225257"/>
                  <a:gd name="connsiteY1" fmla="*/ 64282 h 261229"/>
                  <a:gd name="connsiteX2" fmla="*/ 691857 w 1225257"/>
                  <a:gd name="connsiteY2" fmla="*/ 30480 h 261229"/>
                  <a:gd name="connsiteX3" fmla="*/ 351497 w 1225257"/>
                  <a:gd name="connsiteY3" fmla="*/ 0 h 261229"/>
                  <a:gd name="connsiteX4" fmla="*/ 194017 w 1225257"/>
                  <a:gd name="connsiteY4" fmla="*/ 66040 h 261229"/>
                  <a:gd name="connsiteX5" fmla="*/ 0 w 1225257"/>
                  <a:gd name="connsiteY5" fmla="*/ 261229 h 261229"/>
                  <a:gd name="connsiteX6" fmla="*/ 333913 w 1225257"/>
                  <a:gd name="connsiteY6" fmla="*/ 85188 h 261229"/>
                  <a:gd name="connsiteX7" fmla="*/ 524217 w 1225257"/>
                  <a:gd name="connsiteY7" fmla="*/ 71120 h 261229"/>
                  <a:gd name="connsiteX8" fmla="*/ 905217 w 1225257"/>
                  <a:gd name="connsiteY8" fmla="*/ 167640 h 261229"/>
                  <a:gd name="connsiteX9" fmla="*/ 1225257 w 1225257"/>
                  <a:gd name="connsiteY9" fmla="*/ 198120 h 261229"/>
                  <a:gd name="connsiteX10" fmla="*/ 1155895 w 1225257"/>
                  <a:gd name="connsiteY10" fmla="*/ 120357 h 261229"/>
                  <a:gd name="connsiteX0" fmla="*/ 1155895 w 1283873"/>
                  <a:gd name="connsiteY0" fmla="*/ 120357 h 261229"/>
                  <a:gd name="connsiteX1" fmla="*/ 1036515 w 1283873"/>
                  <a:gd name="connsiteY1" fmla="*/ 64282 h 261229"/>
                  <a:gd name="connsiteX2" fmla="*/ 691857 w 1283873"/>
                  <a:gd name="connsiteY2" fmla="*/ 30480 h 261229"/>
                  <a:gd name="connsiteX3" fmla="*/ 351497 w 1283873"/>
                  <a:gd name="connsiteY3" fmla="*/ 0 h 261229"/>
                  <a:gd name="connsiteX4" fmla="*/ 194017 w 1283873"/>
                  <a:gd name="connsiteY4" fmla="*/ 66040 h 261229"/>
                  <a:gd name="connsiteX5" fmla="*/ 0 w 1283873"/>
                  <a:gd name="connsiteY5" fmla="*/ 261229 h 261229"/>
                  <a:gd name="connsiteX6" fmla="*/ 333913 w 1283873"/>
                  <a:gd name="connsiteY6" fmla="*/ 85188 h 261229"/>
                  <a:gd name="connsiteX7" fmla="*/ 524217 w 1283873"/>
                  <a:gd name="connsiteY7" fmla="*/ 71120 h 261229"/>
                  <a:gd name="connsiteX8" fmla="*/ 905217 w 1283873"/>
                  <a:gd name="connsiteY8" fmla="*/ 167640 h 261229"/>
                  <a:gd name="connsiteX9" fmla="*/ 1283873 w 1283873"/>
                  <a:gd name="connsiteY9" fmla="*/ 145366 h 261229"/>
                  <a:gd name="connsiteX10" fmla="*/ 1155895 w 1283873"/>
                  <a:gd name="connsiteY10" fmla="*/ 120357 h 261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83873" h="261229">
                    <a:moveTo>
                      <a:pt x="1155895" y="120357"/>
                    </a:moveTo>
                    <a:lnTo>
                      <a:pt x="1036515" y="64282"/>
                    </a:lnTo>
                    <a:lnTo>
                      <a:pt x="691857" y="30480"/>
                    </a:lnTo>
                    <a:lnTo>
                      <a:pt x="351497" y="0"/>
                    </a:lnTo>
                    <a:lnTo>
                      <a:pt x="194017" y="66040"/>
                    </a:lnTo>
                    <a:lnTo>
                      <a:pt x="0" y="261229"/>
                    </a:lnTo>
                    <a:lnTo>
                      <a:pt x="333913" y="85188"/>
                    </a:lnTo>
                    <a:lnTo>
                      <a:pt x="524217" y="71120"/>
                    </a:lnTo>
                    <a:lnTo>
                      <a:pt x="905217" y="167640"/>
                    </a:lnTo>
                    <a:lnTo>
                      <a:pt x="1283873" y="145366"/>
                    </a:lnTo>
                    <a:lnTo>
                      <a:pt x="1155895" y="120357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7" name="Freeform 336"/>
              <p:cNvSpPr/>
              <p:nvPr/>
            </p:nvSpPr>
            <p:spPr>
              <a:xfrm>
                <a:off x="2927838" y="2889738"/>
                <a:ext cx="653562" cy="759070"/>
              </a:xfrm>
              <a:custGeom>
                <a:avLst/>
                <a:gdLst>
                  <a:gd name="connsiteX0" fmla="*/ 237393 w 653562"/>
                  <a:gd name="connsiteY0" fmla="*/ 0 h 759070"/>
                  <a:gd name="connsiteX1" fmla="*/ 76200 w 653562"/>
                  <a:gd name="connsiteY1" fmla="*/ 281354 h 759070"/>
                  <a:gd name="connsiteX2" fmla="*/ 0 w 653562"/>
                  <a:gd name="connsiteY2" fmla="*/ 618393 h 759070"/>
                  <a:gd name="connsiteX3" fmla="*/ 653562 w 653562"/>
                  <a:gd name="connsiteY3" fmla="*/ 759070 h 759070"/>
                  <a:gd name="connsiteX4" fmla="*/ 507024 w 653562"/>
                  <a:gd name="connsiteY4" fmla="*/ 577362 h 759070"/>
                  <a:gd name="connsiteX5" fmla="*/ 334108 w 653562"/>
                  <a:gd name="connsiteY5" fmla="*/ 419100 h 759070"/>
                  <a:gd name="connsiteX6" fmla="*/ 249116 w 653562"/>
                  <a:gd name="connsiteY6" fmla="*/ 304800 h 759070"/>
                  <a:gd name="connsiteX7" fmla="*/ 237393 w 653562"/>
                  <a:gd name="connsiteY7" fmla="*/ 0 h 759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3562" h="759070">
                    <a:moveTo>
                      <a:pt x="237393" y="0"/>
                    </a:moveTo>
                    <a:lnTo>
                      <a:pt x="76200" y="281354"/>
                    </a:lnTo>
                    <a:lnTo>
                      <a:pt x="0" y="618393"/>
                    </a:lnTo>
                    <a:lnTo>
                      <a:pt x="653562" y="759070"/>
                    </a:lnTo>
                    <a:lnTo>
                      <a:pt x="507024" y="577362"/>
                    </a:lnTo>
                    <a:lnTo>
                      <a:pt x="334108" y="419100"/>
                    </a:lnTo>
                    <a:lnTo>
                      <a:pt x="249116" y="304800"/>
                    </a:lnTo>
                    <a:lnTo>
                      <a:pt x="237393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8" name="Freeform 337"/>
              <p:cNvSpPr/>
              <p:nvPr/>
            </p:nvSpPr>
            <p:spPr>
              <a:xfrm>
                <a:off x="3150577" y="2848708"/>
                <a:ext cx="1037492" cy="117230"/>
              </a:xfrm>
              <a:custGeom>
                <a:avLst/>
                <a:gdLst>
                  <a:gd name="connsiteX0" fmla="*/ 0 w 1037492"/>
                  <a:gd name="connsiteY0" fmla="*/ 46892 h 117230"/>
                  <a:gd name="connsiteX1" fmla="*/ 181708 w 1037492"/>
                  <a:gd name="connsiteY1" fmla="*/ 8792 h 117230"/>
                  <a:gd name="connsiteX2" fmla="*/ 524608 w 1037492"/>
                  <a:gd name="connsiteY2" fmla="*/ 0 h 117230"/>
                  <a:gd name="connsiteX3" fmla="*/ 706315 w 1037492"/>
                  <a:gd name="connsiteY3" fmla="*/ 64477 h 117230"/>
                  <a:gd name="connsiteX4" fmla="*/ 964223 w 1037492"/>
                  <a:gd name="connsiteY4" fmla="*/ 17584 h 117230"/>
                  <a:gd name="connsiteX5" fmla="*/ 1037492 w 1037492"/>
                  <a:gd name="connsiteY5" fmla="*/ 58615 h 117230"/>
                  <a:gd name="connsiteX6" fmla="*/ 674077 w 1037492"/>
                  <a:gd name="connsiteY6" fmla="*/ 117230 h 117230"/>
                  <a:gd name="connsiteX7" fmla="*/ 524608 w 1037492"/>
                  <a:gd name="connsiteY7" fmla="*/ 58615 h 117230"/>
                  <a:gd name="connsiteX8" fmla="*/ 49823 w 1037492"/>
                  <a:gd name="connsiteY8" fmla="*/ 79130 h 117230"/>
                  <a:gd name="connsiteX9" fmla="*/ 0 w 1037492"/>
                  <a:gd name="connsiteY9" fmla="*/ 46892 h 11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37492" h="117230">
                    <a:moveTo>
                      <a:pt x="0" y="46892"/>
                    </a:moveTo>
                    <a:lnTo>
                      <a:pt x="181708" y="8792"/>
                    </a:lnTo>
                    <a:lnTo>
                      <a:pt x="524608" y="0"/>
                    </a:lnTo>
                    <a:lnTo>
                      <a:pt x="706315" y="64477"/>
                    </a:lnTo>
                    <a:lnTo>
                      <a:pt x="964223" y="17584"/>
                    </a:lnTo>
                    <a:lnTo>
                      <a:pt x="1037492" y="58615"/>
                    </a:lnTo>
                    <a:lnTo>
                      <a:pt x="674077" y="117230"/>
                    </a:lnTo>
                    <a:lnTo>
                      <a:pt x="524608" y="58615"/>
                    </a:lnTo>
                    <a:lnTo>
                      <a:pt x="49823" y="79130"/>
                    </a:lnTo>
                    <a:lnTo>
                      <a:pt x="0" y="46892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9" name="Freeform 338"/>
              <p:cNvSpPr/>
              <p:nvPr/>
            </p:nvSpPr>
            <p:spPr>
              <a:xfrm>
                <a:off x="3458307" y="3440723"/>
                <a:ext cx="1307124" cy="208085"/>
              </a:xfrm>
              <a:custGeom>
                <a:avLst/>
                <a:gdLst>
                  <a:gd name="connsiteX0" fmla="*/ 1225062 w 1225062"/>
                  <a:gd name="connsiteY0" fmla="*/ 120162 h 208085"/>
                  <a:gd name="connsiteX1" fmla="*/ 615462 w 1225062"/>
                  <a:gd name="connsiteY1" fmla="*/ 169985 h 208085"/>
                  <a:gd name="connsiteX2" fmla="*/ 0 w 1225062"/>
                  <a:gd name="connsiteY2" fmla="*/ 208085 h 208085"/>
                  <a:gd name="connsiteX3" fmla="*/ 0 w 1225062"/>
                  <a:gd name="connsiteY3" fmla="*/ 146539 h 208085"/>
                  <a:gd name="connsiteX4" fmla="*/ 630116 w 1225062"/>
                  <a:gd name="connsiteY4" fmla="*/ 82062 h 208085"/>
                  <a:gd name="connsiteX5" fmla="*/ 923193 w 1225062"/>
                  <a:gd name="connsiteY5" fmla="*/ 55685 h 208085"/>
                  <a:gd name="connsiteX6" fmla="*/ 1140069 w 1225062"/>
                  <a:gd name="connsiteY6" fmla="*/ 0 h 208085"/>
                  <a:gd name="connsiteX7" fmla="*/ 1225062 w 1225062"/>
                  <a:gd name="connsiteY7" fmla="*/ 120162 h 208085"/>
                  <a:gd name="connsiteX0" fmla="*/ 1307124 w 1307124"/>
                  <a:gd name="connsiteY0" fmla="*/ 120162 h 208085"/>
                  <a:gd name="connsiteX1" fmla="*/ 697524 w 1307124"/>
                  <a:gd name="connsiteY1" fmla="*/ 169985 h 208085"/>
                  <a:gd name="connsiteX2" fmla="*/ 82062 w 1307124"/>
                  <a:gd name="connsiteY2" fmla="*/ 208085 h 208085"/>
                  <a:gd name="connsiteX3" fmla="*/ 0 w 1307124"/>
                  <a:gd name="connsiteY3" fmla="*/ 131885 h 208085"/>
                  <a:gd name="connsiteX4" fmla="*/ 712178 w 1307124"/>
                  <a:gd name="connsiteY4" fmla="*/ 82062 h 208085"/>
                  <a:gd name="connsiteX5" fmla="*/ 1005255 w 1307124"/>
                  <a:gd name="connsiteY5" fmla="*/ 55685 h 208085"/>
                  <a:gd name="connsiteX6" fmla="*/ 1222131 w 1307124"/>
                  <a:gd name="connsiteY6" fmla="*/ 0 h 208085"/>
                  <a:gd name="connsiteX7" fmla="*/ 1307124 w 1307124"/>
                  <a:gd name="connsiteY7" fmla="*/ 120162 h 208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7124" h="208085">
                    <a:moveTo>
                      <a:pt x="1307124" y="120162"/>
                    </a:moveTo>
                    <a:lnTo>
                      <a:pt x="697524" y="169985"/>
                    </a:lnTo>
                    <a:lnTo>
                      <a:pt x="82062" y="208085"/>
                    </a:lnTo>
                    <a:lnTo>
                      <a:pt x="0" y="131885"/>
                    </a:lnTo>
                    <a:lnTo>
                      <a:pt x="712178" y="82062"/>
                    </a:lnTo>
                    <a:cubicBezTo>
                      <a:pt x="879721" y="69362"/>
                      <a:pt x="907563" y="64477"/>
                      <a:pt x="1005255" y="55685"/>
                    </a:cubicBezTo>
                    <a:lnTo>
                      <a:pt x="1222131" y="0"/>
                    </a:lnTo>
                    <a:lnTo>
                      <a:pt x="1307124" y="120162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0" name="Freeform 339"/>
              <p:cNvSpPr/>
              <p:nvPr/>
            </p:nvSpPr>
            <p:spPr>
              <a:xfrm>
                <a:off x="5688623" y="3431931"/>
                <a:ext cx="1277815" cy="114300"/>
              </a:xfrm>
              <a:custGeom>
                <a:avLst/>
                <a:gdLst>
                  <a:gd name="connsiteX0" fmla="*/ 1075592 w 1277815"/>
                  <a:gd name="connsiteY0" fmla="*/ 82061 h 114300"/>
                  <a:gd name="connsiteX1" fmla="*/ 504092 w 1277815"/>
                  <a:gd name="connsiteY1" fmla="*/ 114300 h 114300"/>
                  <a:gd name="connsiteX2" fmla="*/ 0 w 1277815"/>
                  <a:gd name="connsiteY2" fmla="*/ 67407 h 114300"/>
                  <a:gd name="connsiteX3" fmla="*/ 117231 w 1277815"/>
                  <a:gd name="connsiteY3" fmla="*/ 32238 h 114300"/>
                  <a:gd name="connsiteX4" fmla="*/ 416169 w 1277815"/>
                  <a:gd name="connsiteY4" fmla="*/ 79131 h 114300"/>
                  <a:gd name="connsiteX5" fmla="*/ 978877 w 1277815"/>
                  <a:gd name="connsiteY5" fmla="*/ 38100 h 114300"/>
                  <a:gd name="connsiteX6" fmla="*/ 1277815 w 1277815"/>
                  <a:gd name="connsiteY6" fmla="*/ 0 h 114300"/>
                  <a:gd name="connsiteX7" fmla="*/ 1075592 w 1277815"/>
                  <a:gd name="connsiteY7" fmla="*/ 82061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7815" h="114300">
                    <a:moveTo>
                      <a:pt x="1075592" y="82061"/>
                    </a:moveTo>
                    <a:lnTo>
                      <a:pt x="504092" y="114300"/>
                    </a:lnTo>
                    <a:lnTo>
                      <a:pt x="0" y="67407"/>
                    </a:lnTo>
                    <a:lnTo>
                      <a:pt x="117231" y="32238"/>
                    </a:lnTo>
                    <a:lnTo>
                      <a:pt x="416169" y="79131"/>
                    </a:lnTo>
                    <a:lnTo>
                      <a:pt x="978877" y="38100"/>
                    </a:lnTo>
                    <a:lnTo>
                      <a:pt x="1277815" y="0"/>
                    </a:lnTo>
                    <a:lnTo>
                      <a:pt x="1075592" y="82061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1" name="Freeform 340"/>
              <p:cNvSpPr/>
              <p:nvPr/>
            </p:nvSpPr>
            <p:spPr>
              <a:xfrm>
                <a:off x="4567518" y="3056965"/>
                <a:ext cx="183776" cy="502023"/>
              </a:xfrm>
              <a:custGeom>
                <a:avLst/>
                <a:gdLst>
                  <a:gd name="connsiteX0" fmla="*/ 98611 w 183776"/>
                  <a:gd name="connsiteY0" fmla="*/ 439270 h 502023"/>
                  <a:gd name="connsiteX1" fmla="*/ 0 w 183776"/>
                  <a:gd name="connsiteY1" fmla="*/ 0 h 502023"/>
                  <a:gd name="connsiteX2" fmla="*/ 80682 w 183776"/>
                  <a:gd name="connsiteY2" fmla="*/ 26894 h 502023"/>
                  <a:gd name="connsiteX3" fmla="*/ 183776 w 183776"/>
                  <a:gd name="connsiteY3" fmla="*/ 502023 h 502023"/>
                  <a:gd name="connsiteX4" fmla="*/ 98611 w 183776"/>
                  <a:gd name="connsiteY4" fmla="*/ 439270 h 502023"/>
                  <a:gd name="connsiteX0" fmla="*/ 98611 w 183776"/>
                  <a:gd name="connsiteY0" fmla="*/ 439270 h 502023"/>
                  <a:gd name="connsiteX1" fmla="*/ 0 w 183776"/>
                  <a:gd name="connsiteY1" fmla="*/ 0 h 502023"/>
                  <a:gd name="connsiteX2" fmla="*/ 65249 w 183776"/>
                  <a:gd name="connsiteY2" fmla="*/ 23035 h 502023"/>
                  <a:gd name="connsiteX3" fmla="*/ 183776 w 183776"/>
                  <a:gd name="connsiteY3" fmla="*/ 502023 h 502023"/>
                  <a:gd name="connsiteX4" fmla="*/ 98611 w 183776"/>
                  <a:gd name="connsiteY4" fmla="*/ 439270 h 50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3776" h="502023">
                    <a:moveTo>
                      <a:pt x="98611" y="439270"/>
                    </a:moveTo>
                    <a:lnTo>
                      <a:pt x="0" y="0"/>
                    </a:lnTo>
                    <a:lnTo>
                      <a:pt x="65249" y="23035"/>
                    </a:lnTo>
                    <a:lnTo>
                      <a:pt x="183776" y="502023"/>
                    </a:lnTo>
                    <a:lnTo>
                      <a:pt x="98611" y="43927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4" name="Group 303"/>
            <p:cNvGrpSpPr/>
            <p:nvPr/>
          </p:nvGrpSpPr>
          <p:grpSpPr>
            <a:xfrm>
              <a:off x="4776841" y="3045325"/>
              <a:ext cx="875280" cy="463708"/>
              <a:chOff x="6381460" y="991597"/>
              <a:chExt cx="1724109" cy="913403"/>
            </a:xfrm>
          </p:grpSpPr>
          <p:sp>
            <p:nvSpPr>
              <p:cNvPr id="305" name="Oval 304"/>
              <p:cNvSpPr/>
              <p:nvPr/>
            </p:nvSpPr>
            <p:spPr>
              <a:xfrm>
                <a:off x="7112688" y="991597"/>
                <a:ext cx="284009" cy="28400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6" name="Parallelogram 305"/>
              <p:cNvSpPr/>
              <p:nvPr/>
            </p:nvSpPr>
            <p:spPr>
              <a:xfrm>
                <a:off x="6993380" y="1347614"/>
                <a:ext cx="629898" cy="557386"/>
              </a:xfrm>
              <a:prstGeom prst="parallelogram">
                <a:avLst>
                  <a:gd name="adj" fmla="val 100000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7" name="Parallelogram 306"/>
              <p:cNvSpPr/>
              <p:nvPr/>
            </p:nvSpPr>
            <p:spPr>
              <a:xfrm flipH="1">
                <a:off x="6938682" y="1347614"/>
                <a:ext cx="629898" cy="557386"/>
              </a:xfrm>
              <a:prstGeom prst="parallelogram">
                <a:avLst>
                  <a:gd name="adj" fmla="val 100000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8" name="Parallelogram 307"/>
              <p:cNvSpPr/>
              <p:nvPr/>
            </p:nvSpPr>
            <p:spPr>
              <a:xfrm>
                <a:off x="6966438" y="1347614"/>
                <a:ext cx="629898" cy="557386"/>
              </a:xfrm>
              <a:prstGeom prst="parallelogram">
                <a:avLst>
                  <a:gd name="adj" fmla="val 10000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9" name="Parallelogram 308"/>
              <p:cNvSpPr/>
              <p:nvPr/>
            </p:nvSpPr>
            <p:spPr>
              <a:xfrm flipH="1">
                <a:off x="6966828" y="1347614"/>
                <a:ext cx="629898" cy="557386"/>
              </a:xfrm>
              <a:prstGeom prst="parallelogram">
                <a:avLst>
                  <a:gd name="adj" fmla="val 10000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0" name="Freeform 309"/>
              <p:cNvSpPr/>
              <p:nvPr/>
            </p:nvSpPr>
            <p:spPr>
              <a:xfrm>
                <a:off x="6381460" y="1127567"/>
                <a:ext cx="1582269" cy="403411"/>
              </a:xfrm>
              <a:custGeom>
                <a:avLst/>
                <a:gdLst>
                  <a:gd name="connsiteX0" fmla="*/ 1057835 w 1582270"/>
                  <a:gd name="connsiteY0" fmla="*/ 17929 h 403411"/>
                  <a:gd name="connsiteX1" fmla="*/ 1340223 w 1582270"/>
                  <a:gd name="connsiteY1" fmla="*/ 121023 h 403411"/>
                  <a:gd name="connsiteX2" fmla="*/ 1582270 w 1582270"/>
                  <a:gd name="connsiteY2" fmla="*/ 255494 h 403411"/>
                  <a:gd name="connsiteX3" fmla="*/ 1205753 w 1582270"/>
                  <a:gd name="connsiteY3" fmla="*/ 152400 h 403411"/>
                  <a:gd name="connsiteX4" fmla="*/ 1295400 w 1582270"/>
                  <a:gd name="connsiteY4" fmla="*/ 273423 h 403411"/>
                  <a:gd name="connsiteX5" fmla="*/ 1160929 w 1582270"/>
                  <a:gd name="connsiteY5" fmla="*/ 210670 h 403411"/>
                  <a:gd name="connsiteX6" fmla="*/ 1402976 w 1582270"/>
                  <a:gd name="connsiteY6" fmla="*/ 394447 h 403411"/>
                  <a:gd name="connsiteX7" fmla="*/ 1116106 w 1582270"/>
                  <a:gd name="connsiteY7" fmla="*/ 304800 h 403411"/>
                  <a:gd name="connsiteX8" fmla="*/ 1125070 w 1582270"/>
                  <a:gd name="connsiteY8" fmla="*/ 389964 h 403411"/>
                  <a:gd name="connsiteX9" fmla="*/ 1030941 w 1582270"/>
                  <a:gd name="connsiteY9" fmla="*/ 273423 h 403411"/>
                  <a:gd name="connsiteX10" fmla="*/ 936812 w 1582270"/>
                  <a:gd name="connsiteY10" fmla="*/ 336176 h 403411"/>
                  <a:gd name="connsiteX11" fmla="*/ 833718 w 1582270"/>
                  <a:gd name="connsiteY11" fmla="*/ 304800 h 403411"/>
                  <a:gd name="connsiteX12" fmla="*/ 820270 w 1582270"/>
                  <a:gd name="connsiteY12" fmla="*/ 318247 h 403411"/>
                  <a:gd name="connsiteX13" fmla="*/ 788894 w 1582270"/>
                  <a:gd name="connsiteY13" fmla="*/ 219635 h 403411"/>
                  <a:gd name="connsiteX14" fmla="*/ 636494 w 1582270"/>
                  <a:gd name="connsiteY14" fmla="*/ 304800 h 403411"/>
                  <a:gd name="connsiteX15" fmla="*/ 546847 w 1582270"/>
                  <a:gd name="connsiteY15" fmla="*/ 295835 h 403411"/>
                  <a:gd name="connsiteX16" fmla="*/ 394447 w 1582270"/>
                  <a:gd name="connsiteY16" fmla="*/ 403411 h 403411"/>
                  <a:gd name="connsiteX17" fmla="*/ 425823 w 1582270"/>
                  <a:gd name="connsiteY17" fmla="*/ 237564 h 403411"/>
                  <a:gd name="connsiteX18" fmla="*/ 192741 w 1582270"/>
                  <a:gd name="connsiteY18" fmla="*/ 313764 h 403411"/>
                  <a:gd name="connsiteX19" fmla="*/ 340659 w 1582270"/>
                  <a:gd name="connsiteY19" fmla="*/ 210670 h 403411"/>
                  <a:gd name="connsiteX20" fmla="*/ 188259 w 1582270"/>
                  <a:gd name="connsiteY20" fmla="*/ 210670 h 403411"/>
                  <a:gd name="connsiteX21" fmla="*/ 318247 w 1582270"/>
                  <a:gd name="connsiteY21" fmla="*/ 165847 h 403411"/>
                  <a:gd name="connsiteX22" fmla="*/ 0 w 1582270"/>
                  <a:gd name="connsiteY22" fmla="*/ 170329 h 403411"/>
                  <a:gd name="connsiteX23" fmla="*/ 291353 w 1582270"/>
                  <a:gd name="connsiteY23" fmla="*/ 76200 h 403411"/>
                  <a:gd name="connsiteX24" fmla="*/ 363070 w 1582270"/>
                  <a:gd name="connsiteY24" fmla="*/ 0 h 403411"/>
                  <a:gd name="connsiteX25" fmla="*/ 551329 w 1582270"/>
                  <a:gd name="connsiteY25" fmla="*/ 26894 h 403411"/>
                  <a:gd name="connsiteX26" fmla="*/ 551329 w 1582270"/>
                  <a:gd name="connsiteY26" fmla="*/ 13447 h 403411"/>
                  <a:gd name="connsiteX27" fmla="*/ 609600 w 1582270"/>
                  <a:gd name="connsiteY27" fmla="*/ 13447 h 403411"/>
                  <a:gd name="connsiteX28" fmla="*/ 708212 w 1582270"/>
                  <a:gd name="connsiteY28" fmla="*/ 13447 h 403411"/>
                  <a:gd name="connsiteX29" fmla="*/ 757518 w 1582270"/>
                  <a:gd name="connsiteY29" fmla="*/ 49305 h 403411"/>
                  <a:gd name="connsiteX30" fmla="*/ 802341 w 1582270"/>
                  <a:gd name="connsiteY30" fmla="*/ 31376 h 403411"/>
                  <a:gd name="connsiteX31" fmla="*/ 905435 w 1582270"/>
                  <a:gd name="connsiteY31" fmla="*/ 4482 h 403411"/>
                  <a:gd name="connsiteX32" fmla="*/ 977153 w 1582270"/>
                  <a:gd name="connsiteY32" fmla="*/ 17929 h 403411"/>
                  <a:gd name="connsiteX33" fmla="*/ 1057835 w 1582270"/>
                  <a:gd name="connsiteY33" fmla="*/ 17929 h 40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582270" h="403411">
                    <a:moveTo>
                      <a:pt x="1057835" y="17929"/>
                    </a:moveTo>
                    <a:lnTo>
                      <a:pt x="1340223" y="121023"/>
                    </a:lnTo>
                    <a:lnTo>
                      <a:pt x="1582270" y="255494"/>
                    </a:lnTo>
                    <a:lnTo>
                      <a:pt x="1205753" y="152400"/>
                    </a:lnTo>
                    <a:lnTo>
                      <a:pt x="1295400" y="273423"/>
                    </a:lnTo>
                    <a:lnTo>
                      <a:pt x="1160929" y="210670"/>
                    </a:lnTo>
                    <a:lnTo>
                      <a:pt x="1402976" y="394447"/>
                    </a:lnTo>
                    <a:lnTo>
                      <a:pt x="1116106" y="304800"/>
                    </a:lnTo>
                    <a:lnTo>
                      <a:pt x="1125070" y="389964"/>
                    </a:lnTo>
                    <a:lnTo>
                      <a:pt x="1030941" y="273423"/>
                    </a:lnTo>
                    <a:lnTo>
                      <a:pt x="936812" y="336176"/>
                    </a:lnTo>
                    <a:lnTo>
                      <a:pt x="833718" y="304800"/>
                    </a:lnTo>
                    <a:lnTo>
                      <a:pt x="820270" y="318247"/>
                    </a:lnTo>
                    <a:lnTo>
                      <a:pt x="788894" y="219635"/>
                    </a:lnTo>
                    <a:lnTo>
                      <a:pt x="636494" y="304800"/>
                    </a:lnTo>
                    <a:lnTo>
                      <a:pt x="546847" y="295835"/>
                    </a:lnTo>
                    <a:lnTo>
                      <a:pt x="394447" y="403411"/>
                    </a:lnTo>
                    <a:lnTo>
                      <a:pt x="425823" y="237564"/>
                    </a:lnTo>
                    <a:lnTo>
                      <a:pt x="192741" y="313764"/>
                    </a:lnTo>
                    <a:lnTo>
                      <a:pt x="340659" y="210670"/>
                    </a:lnTo>
                    <a:lnTo>
                      <a:pt x="188259" y="210670"/>
                    </a:lnTo>
                    <a:lnTo>
                      <a:pt x="318247" y="165847"/>
                    </a:lnTo>
                    <a:lnTo>
                      <a:pt x="0" y="170329"/>
                    </a:lnTo>
                    <a:lnTo>
                      <a:pt x="291353" y="76200"/>
                    </a:lnTo>
                    <a:lnTo>
                      <a:pt x="363070" y="0"/>
                    </a:lnTo>
                    <a:lnTo>
                      <a:pt x="551329" y="26894"/>
                    </a:lnTo>
                    <a:lnTo>
                      <a:pt x="551329" y="13447"/>
                    </a:lnTo>
                    <a:lnTo>
                      <a:pt x="609600" y="13447"/>
                    </a:lnTo>
                    <a:lnTo>
                      <a:pt x="708212" y="13447"/>
                    </a:lnTo>
                    <a:lnTo>
                      <a:pt x="757518" y="49305"/>
                    </a:lnTo>
                    <a:lnTo>
                      <a:pt x="802341" y="31376"/>
                    </a:lnTo>
                    <a:lnTo>
                      <a:pt x="905435" y="4482"/>
                    </a:lnTo>
                    <a:lnTo>
                      <a:pt x="977153" y="17929"/>
                    </a:lnTo>
                    <a:lnTo>
                      <a:pt x="1057835" y="17929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1" name="Freeform 310"/>
              <p:cNvSpPr/>
              <p:nvPr/>
            </p:nvSpPr>
            <p:spPr>
              <a:xfrm>
                <a:off x="6403488" y="1088219"/>
                <a:ext cx="1582269" cy="403411"/>
              </a:xfrm>
              <a:custGeom>
                <a:avLst/>
                <a:gdLst>
                  <a:gd name="connsiteX0" fmla="*/ 1057835 w 1582270"/>
                  <a:gd name="connsiteY0" fmla="*/ 17929 h 403411"/>
                  <a:gd name="connsiteX1" fmla="*/ 1340223 w 1582270"/>
                  <a:gd name="connsiteY1" fmla="*/ 121023 h 403411"/>
                  <a:gd name="connsiteX2" fmla="*/ 1582270 w 1582270"/>
                  <a:gd name="connsiteY2" fmla="*/ 255494 h 403411"/>
                  <a:gd name="connsiteX3" fmla="*/ 1205753 w 1582270"/>
                  <a:gd name="connsiteY3" fmla="*/ 152400 h 403411"/>
                  <a:gd name="connsiteX4" fmla="*/ 1295400 w 1582270"/>
                  <a:gd name="connsiteY4" fmla="*/ 273423 h 403411"/>
                  <a:gd name="connsiteX5" fmla="*/ 1160929 w 1582270"/>
                  <a:gd name="connsiteY5" fmla="*/ 210670 h 403411"/>
                  <a:gd name="connsiteX6" fmla="*/ 1402976 w 1582270"/>
                  <a:gd name="connsiteY6" fmla="*/ 394447 h 403411"/>
                  <a:gd name="connsiteX7" fmla="*/ 1116106 w 1582270"/>
                  <a:gd name="connsiteY7" fmla="*/ 304800 h 403411"/>
                  <a:gd name="connsiteX8" fmla="*/ 1125070 w 1582270"/>
                  <a:gd name="connsiteY8" fmla="*/ 389964 h 403411"/>
                  <a:gd name="connsiteX9" fmla="*/ 1030941 w 1582270"/>
                  <a:gd name="connsiteY9" fmla="*/ 273423 h 403411"/>
                  <a:gd name="connsiteX10" fmla="*/ 936812 w 1582270"/>
                  <a:gd name="connsiteY10" fmla="*/ 336176 h 403411"/>
                  <a:gd name="connsiteX11" fmla="*/ 833718 w 1582270"/>
                  <a:gd name="connsiteY11" fmla="*/ 304800 h 403411"/>
                  <a:gd name="connsiteX12" fmla="*/ 820270 w 1582270"/>
                  <a:gd name="connsiteY12" fmla="*/ 318247 h 403411"/>
                  <a:gd name="connsiteX13" fmla="*/ 788894 w 1582270"/>
                  <a:gd name="connsiteY13" fmla="*/ 219635 h 403411"/>
                  <a:gd name="connsiteX14" fmla="*/ 636494 w 1582270"/>
                  <a:gd name="connsiteY14" fmla="*/ 304800 h 403411"/>
                  <a:gd name="connsiteX15" fmla="*/ 546847 w 1582270"/>
                  <a:gd name="connsiteY15" fmla="*/ 295835 h 403411"/>
                  <a:gd name="connsiteX16" fmla="*/ 394447 w 1582270"/>
                  <a:gd name="connsiteY16" fmla="*/ 403411 h 403411"/>
                  <a:gd name="connsiteX17" fmla="*/ 425823 w 1582270"/>
                  <a:gd name="connsiteY17" fmla="*/ 237564 h 403411"/>
                  <a:gd name="connsiteX18" fmla="*/ 192741 w 1582270"/>
                  <a:gd name="connsiteY18" fmla="*/ 313764 h 403411"/>
                  <a:gd name="connsiteX19" fmla="*/ 340659 w 1582270"/>
                  <a:gd name="connsiteY19" fmla="*/ 210670 h 403411"/>
                  <a:gd name="connsiteX20" fmla="*/ 188259 w 1582270"/>
                  <a:gd name="connsiteY20" fmla="*/ 210670 h 403411"/>
                  <a:gd name="connsiteX21" fmla="*/ 318247 w 1582270"/>
                  <a:gd name="connsiteY21" fmla="*/ 165847 h 403411"/>
                  <a:gd name="connsiteX22" fmla="*/ 0 w 1582270"/>
                  <a:gd name="connsiteY22" fmla="*/ 170329 h 403411"/>
                  <a:gd name="connsiteX23" fmla="*/ 291353 w 1582270"/>
                  <a:gd name="connsiteY23" fmla="*/ 76200 h 403411"/>
                  <a:gd name="connsiteX24" fmla="*/ 363070 w 1582270"/>
                  <a:gd name="connsiteY24" fmla="*/ 0 h 403411"/>
                  <a:gd name="connsiteX25" fmla="*/ 551329 w 1582270"/>
                  <a:gd name="connsiteY25" fmla="*/ 26894 h 403411"/>
                  <a:gd name="connsiteX26" fmla="*/ 551329 w 1582270"/>
                  <a:gd name="connsiteY26" fmla="*/ 13447 h 403411"/>
                  <a:gd name="connsiteX27" fmla="*/ 609600 w 1582270"/>
                  <a:gd name="connsiteY27" fmla="*/ 13447 h 403411"/>
                  <a:gd name="connsiteX28" fmla="*/ 708212 w 1582270"/>
                  <a:gd name="connsiteY28" fmla="*/ 13447 h 403411"/>
                  <a:gd name="connsiteX29" fmla="*/ 757518 w 1582270"/>
                  <a:gd name="connsiteY29" fmla="*/ 49305 h 403411"/>
                  <a:gd name="connsiteX30" fmla="*/ 802341 w 1582270"/>
                  <a:gd name="connsiteY30" fmla="*/ 31376 h 403411"/>
                  <a:gd name="connsiteX31" fmla="*/ 905435 w 1582270"/>
                  <a:gd name="connsiteY31" fmla="*/ 4482 h 403411"/>
                  <a:gd name="connsiteX32" fmla="*/ 977153 w 1582270"/>
                  <a:gd name="connsiteY32" fmla="*/ 17929 h 403411"/>
                  <a:gd name="connsiteX33" fmla="*/ 1057835 w 1582270"/>
                  <a:gd name="connsiteY33" fmla="*/ 17929 h 40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582270" h="403411">
                    <a:moveTo>
                      <a:pt x="1057835" y="17929"/>
                    </a:moveTo>
                    <a:lnTo>
                      <a:pt x="1340223" y="121023"/>
                    </a:lnTo>
                    <a:lnTo>
                      <a:pt x="1582270" y="255494"/>
                    </a:lnTo>
                    <a:lnTo>
                      <a:pt x="1205753" y="152400"/>
                    </a:lnTo>
                    <a:lnTo>
                      <a:pt x="1295400" y="273423"/>
                    </a:lnTo>
                    <a:lnTo>
                      <a:pt x="1160929" y="210670"/>
                    </a:lnTo>
                    <a:lnTo>
                      <a:pt x="1402976" y="394447"/>
                    </a:lnTo>
                    <a:lnTo>
                      <a:pt x="1116106" y="304800"/>
                    </a:lnTo>
                    <a:lnTo>
                      <a:pt x="1125070" y="389964"/>
                    </a:lnTo>
                    <a:lnTo>
                      <a:pt x="1030941" y="273423"/>
                    </a:lnTo>
                    <a:lnTo>
                      <a:pt x="936812" y="336176"/>
                    </a:lnTo>
                    <a:lnTo>
                      <a:pt x="833718" y="304800"/>
                    </a:lnTo>
                    <a:lnTo>
                      <a:pt x="820270" y="318247"/>
                    </a:lnTo>
                    <a:lnTo>
                      <a:pt x="788894" y="219635"/>
                    </a:lnTo>
                    <a:lnTo>
                      <a:pt x="636494" y="304800"/>
                    </a:lnTo>
                    <a:lnTo>
                      <a:pt x="546847" y="295835"/>
                    </a:lnTo>
                    <a:lnTo>
                      <a:pt x="394447" y="403411"/>
                    </a:lnTo>
                    <a:lnTo>
                      <a:pt x="425823" y="237564"/>
                    </a:lnTo>
                    <a:lnTo>
                      <a:pt x="192741" y="313764"/>
                    </a:lnTo>
                    <a:lnTo>
                      <a:pt x="340659" y="210670"/>
                    </a:lnTo>
                    <a:lnTo>
                      <a:pt x="188259" y="210670"/>
                    </a:lnTo>
                    <a:lnTo>
                      <a:pt x="318247" y="165847"/>
                    </a:lnTo>
                    <a:lnTo>
                      <a:pt x="0" y="170329"/>
                    </a:lnTo>
                    <a:lnTo>
                      <a:pt x="291353" y="76200"/>
                    </a:lnTo>
                    <a:lnTo>
                      <a:pt x="363070" y="0"/>
                    </a:lnTo>
                    <a:lnTo>
                      <a:pt x="551329" y="26894"/>
                    </a:lnTo>
                    <a:lnTo>
                      <a:pt x="551329" y="13447"/>
                    </a:lnTo>
                    <a:lnTo>
                      <a:pt x="609600" y="13447"/>
                    </a:lnTo>
                    <a:lnTo>
                      <a:pt x="708212" y="13447"/>
                    </a:lnTo>
                    <a:lnTo>
                      <a:pt x="757518" y="49305"/>
                    </a:lnTo>
                    <a:lnTo>
                      <a:pt x="802341" y="31376"/>
                    </a:lnTo>
                    <a:lnTo>
                      <a:pt x="905435" y="4482"/>
                    </a:lnTo>
                    <a:lnTo>
                      <a:pt x="977153" y="17929"/>
                    </a:lnTo>
                    <a:lnTo>
                      <a:pt x="1057835" y="17929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2" name="Freeform 311"/>
              <p:cNvSpPr/>
              <p:nvPr/>
            </p:nvSpPr>
            <p:spPr>
              <a:xfrm>
                <a:off x="6523300" y="1048870"/>
                <a:ext cx="1582269" cy="403411"/>
              </a:xfrm>
              <a:custGeom>
                <a:avLst/>
                <a:gdLst>
                  <a:gd name="connsiteX0" fmla="*/ 1057835 w 1582270"/>
                  <a:gd name="connsiteY0" fmla="*/ 17929 h 403411"/>
                  <a:gd name="connsiteX1" fmla="*/ 1340223 w 1582270"/>
                  <a:gd name="connsiteY1" fmla="*/ 121023 h 403411"/>
                  <a:gd name="connsiteX2" fmla="*/ 1582270 w 1582270"/>
                  <a:gd name="connsiteY2" fmla="*/ 255494 h 403411"/>
                  <a:gd name="connsiteX3" fmla="*/ 1205753 w 1582270"/>
                  <a:gd name="connsiteY3" fmla="*/ 152400 h 403411"/>
                  <a:gd name="connsiteX4" fmla="*/ 1295400 w 1582270"/>
                  <a:gd name="connsiteY4" fmla="*/ 273423 h 403411"/>
                  <a:gd name="connsiteX5" fmla="*/ 1160929 w 1582270"/>
                  <a:gd name="connsiteY5" fmla="*/ 210670 h 403411"/>
                  <a:gd name="connsiteX6" fmla="*/ 1402976 w 1582270"/>
                  <a:gd name="connsiteY6" fmla="*/ 394447 h 403411"/>
                  <a:gd name="connsiteX7" fmla="*/ 1116106 w 1582270"/>
                  <a:gd name="connsiteY7" fmla="*/ 304800 h 403411"/>
                  <a:gd name="connsiteX8" fmla="*/ 1125070 w 1582270"/>
                  <a:gd name="connsiteY8" fmla="*/ 389964 h 403411"/>
                  <a:gd name="connsiteX9" fmla="*/ 1030941 w 1582270"/>
                  <a:gd name="connsiteY9" fmla="*/ 273423 h 403411"/>
                  <a:gd name="connsiteX10" fmla="*/ 936812 w 1582270"/>
                  <a:gd name="connsiteY10" fmla="*/ 336176 h 403411"/>
                  <a:gd name="connsiteX11" fmla="*/ 833718 w 1582270"/>
                  <a:gd name="connsiteY11" fmla="*/ 304800 h 403411"/>
                  <a:gd name="connsiteX12" fmla="*/ 820270 w 1582270"/>
                  <a:gd name="connsiteY12" fmla="*/ 318247 h 403411"/>
                  <a:gd name="connsiteX13" fmla="*/ 788894 w 1582270"/>
                  <a:gd name="connsiteY13" fmla="*/ 219635 h 403411"/>
                  <a:gd name="connsiteX14" fmla="*/ 636494 w 1582270"/>
                  <a:gd name="connsiteY14" fmla="*/ 304800 h 403411"/>
                  <a:gd name="connsiteX15" fmla="*/ 546847 w 1582270"/>
                  <a:gd name="connsiteY15" fmla="*/ 295835 h 403411"/>
                  <a:gd name="connsiteX16" fmla="*/ 394447 w 1582270"/>
                  <a:gd name="connsiteY16" fmla="*/ 403411 h 403411"/>
                  <a:gd name="connsiteX17" fmla="*/ 425823 w 1582270"/>
                  <a:gd name="connsiteY17" fmla="*/ 237564 h 403411"/>
                  <a:gd name="connsiteX18" fmla="*/ 192741 w 1582270"/>
                  <a:gd name="connsiteY18" fmla="*/ 313764 h 403411"/>
                  <a:gd name="connsiteX19" fmla="*/ 340659 w 1582270"/>
                  <a:gd name="connsiteY19" fmla="*/ 210670 h 403411"/>
                  <a:gd name="connsiteX20" fmla="*/ 188259 w 1582270"/>
                  <a:gd name="connsiteY20" fmla="*/ 210670 h 403411"/>
                  <a:gd name="connsiteX21" fmla="*/ 318247 w 1582270"/>
                  <a:gd name="connsiteY21" fmla="*/ 165847 h 403411"/>
                  <a:gd name="connsiteX22" fmla="*/ 0 w 1582270"/>
                  <a:gd name="connsiteY22" fmla="*/ 170329 h 403411"/>
                  <a:gd name="connsiteX23" fmla="*/ 291353 w 1582270"/>
                  <a:gd name="connsiteY23" fmla="*/ 76200 h 403411"/>
                  <a:gd name="connsiteX24" fmla="*/ 363070 w 1582270"/>
                  <a:gd name="connsiteY24" fmla="*/ 0 h 403411"/>
                  <a:gd name="connsiteX25" fmla="*/ 551329 w 1582270"/>
                  <a:gd name="connsiteY25" fmla="*/ 26894 h 403411"/>
                  <a:gd name="connsiteX26" fmla="*/ 551329 w 1582270"/>
                  <a:gd name="connsiteY26" fmla="*/ 13447 h 403411"/>
                  <a:gd name="connsiteX27" fmla="*/ 609600 w 1582270"/>
                  <a:gd name="connsiteY27" fmla="*/ 13447 h 403411"/>
                  <a:gd name="connsiteX28" fmla="*/ 708212 w 1582270"/>
                  <a:gd name="connsiteY28" fmla="*/ 13447 h 403411"/>
                  <a:gd name="connsiteX29" fmla="*/ 757518 w 1582270"/>
                  <a:gd name="connsiteY29" fmla="*/ 49305 h 403411"/>
                  <a:gd name="connsiteX30" fmla="*/ 802341 w 1582270"/>
                  <a:gd name="connsiteY30" fmla="*/ 31376 h 403411"/>
                  <a:gd name="connsiteX31" fmla="*/ 905435 w 1582270"/>
                  <a:gd name="connsiteY31" fmla="*/ 4482 h 403411"/>
                  <a:gd name="connsiteX32" fmla="*/ 977153 w 1582270"/>
                  <a:gd name="connsiteY32" fmla="*/ 17929 h 403411"/>
                  <a:gd name="connsiteX33" fmla="*/ 1057835 w 1582270"/>
                  <a:gd name="connsiteY33" fmla="*/ 17929 h 40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582270" h="403411">
                    <a:moveTo>
                      <a:pt x="1057835" y="17929"/>
                    </a:moveTo>
                    <a:lnTo>
                      <a:pt x="1340223" y="121023"/>
                    </a:lnTo>
                    <a:lnTo>
                      <a:pt x="1582270" y="255494"/>
                    </a:lnTo>
                    <a:lnTo>
                      <a:pt x="1205753" y="152400"/>
                    </a:lnTo>
                    <a:lnTo>
                      <a:pt x="1295400" y="273423"/>
                    </a:lnTo>
                    <a:lnTo>
                      <a:pt x="1160929" y="210670"/>
                    </a:lnTo>
                    <a:lnTo>
                      <a:pt x="1402976" y="394447"/>
                    </a:lnTo>
                    <a:lnTo>
                      <a:pt x="1116106" y="304800"/>
                    </a:lnTo>
                    <a:lnTo>
                      <a:pt x="1125070" y="389964"/>
                    </a:lnTo>
                    <a:lnTo>
                      <a:pt x="1030941" y="273423"/>
                    </a:lnTo>
                    <a:lnTo>
                      <a:pt x="936812" y="336176"/>
                    </a:lnTo>
                    <a:lnTo>
                      <a:pt x="833718" y="304800"/>
                    </a:lnTo>
                    <a:lnTo>
                      <a:pt x="820270" y="318247"/>
                    </a:lnTo>
                    <a:lnTo>
                      <a:pt x="788894" y="219635"/>
                    </a:lnTo>
                    <a:lnTo>
                      <a:pt x="636494" y="304800"/>
                    </a:lnTo>
                    <a:lnTo>
                      <a:pt x="546847" y="295835"/>
                    </a:lnTo>
                    <a:lnTo>
                      <a:pt x="394447" y="403411"/>
                    </a:lnTo>
                    <a:lnTo>
                      <a:pt x="425823" y="237564"/>
                    </a:lnTo>
                    <a:lnTo>
                      <a:pt x="192741" y="313764"/>
                    </a:lnTo>
                    <a:lnTo>
                      <a:pt x="340659" y="210670"/>
                    </a:lnTo>
                    <a:lnTo>
                      <a:pt x="188259" y="210670"/>
                    </a:lnTo>
                    <a:lnTo>
                      <a:pt x="318247" y="165847"/>
                    </a:lnTo>
                    <a:lnTo>
                      <a:pt x="0" y="170329"/>
                    </a:lnTo>
                    <a:lnTo>
                      <a:pt x="291353" y="76200"/>
                    </a:lnTo>
                    <a:lnTo>
                      <a:pt x="363070" y="0"/>
                    </a:lnTo>
                    <a:lnTo>
                      <a:pt x="551329" y="26894"/>
                    </a:lnTo>
                    <a:lnTo>
                      <a:pt x="551329" y="13447"/>
                    </a:lnTo>
                    <a:lnTo>
                      <a:pt x="609600" y="13447"/>
                    </a:lnTo>
                    <a:lnTo>
                      <a:pt x="708212" y="13447"/>
                    </a:lnTo>
                    <a:lnTo>
                      <a:pt x="757518" y="49305"/>
                    </a:lnTo>
                    <a:lnTo>
                      <a:pt x="802341" y="31376"/>
                    </a:lnTo>
                    <a:lnTo>
                      <a:pt x="905435" y="4482"/>
                    </a:lnTo>
                    <a:lnTo>
                      <a:pt x="977153" y="17929"/>
                    </a:lnTo>
                    <a:lnTo>
                      <a:pt x="1057835" y="17929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42" name="Group 32"/>
          <p:cNvGrpSpPr/>
          <p:nvPr/>
        </p:nvGrpSpPr>
        <p:grpSpPr>
          <a:xfrm>
            <a:off x="2827690" y="2408317"/>
            <a:ext cx="3655352" cy="3616754"/>
            <a:chOff x="4073778" y="552378"/>
            <a:chExt cx="4956884" cy="4904544"/>
          </a:xfrm>
        </p:grpSpPr>
        <p:sp>
          <p:nvSpPr>
            <p:cNvPr id="343" name="Isosceles Triangle 342"/>
            <p:cNvSpPr/>
            <p:nvPr/>
          </p:nvSpPr>
          <p:spPr>
            <a:xfrm rot="10800000">
              <a:off x="5868144" y="552378"/>
              <a:ext cx="1368152" cy="2478442"/>
            </a:xfrm>
            <a:prstGeom prst="triangl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Isosceles Triangle 343"/>
            <p:cNvSpPr/>
            <p:nvPr/>
          </p:nvSpPr>
          <p:spPr>
            <a:xfrm rot="5400000">
              <a:off x="4628923" y="1754169"/>
              <a:ext cx="1368152" cy="2478442"/>
            </a:xfrm>
            <a:prstGeom prst="triangl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Isosceles Triangle 344"/>
            <p:cNvSpPr/>
            <p:nvPr/>
          </p:nvSpPr>
          <p:spPr>
            <a:xfrm>
              <a:off x="5868144" y="2978480"/>
              <a:ext cx="1368152" cy="2478442"/>
            </a:xfrm>
            <a:prstGeom prst="triangl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Isosceles Triangle 345"/>
            <p:cNvSpPr/>
            <p:nvPr/>
          </p:nvSpPr>
          <p:spPr>
            <a:xfrm rot="16200000">
              <a:off x="7107365" y="1754169"/>
              <a:ext cx="1368152" cy="2478442"/>
            </a:xfrm>
            <a:prstGeom prst="triangl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97" name="TextBox 161"/>
          <p:cNvSpPr txBox="1"/>
          <p:nvPr/>
        </p:nvSpPr>
        <p:spPr>
          <a:xfrm>
            <a:off x="4690297" y="51470"/>
            <a:ext cx="435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From everyone at </a:t>
            </a:r>
            <a:r>
              <a:rPr lang="en-GB" dirty="0" err="1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BrightCarbon</a:t>
            </a:r>
            <a:endParaRPr lang="en-GB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5" name="TextBox 34"/>
          <p:cNvSpPr txBox="1"/>
          <p:nvPr/>
        </p:nvSpPr>
        <p:spPr>
          <a:xfrm>
            <a:off x="115971" y="51470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Have a peaceful Christmas</a:t>
            </a:r>
          </a:p>
        </p:txBody>
      </p:sp>
      <p:sp>
        <p:nvSpPr>
          <p:cNvPr id="3" name="Down Arrow 2"/>
          <p:cNvSpPr/>
          <p:nvPr/>
        </p:nvSpPr>
        <p:spPr>
          <a:xfrm>
            <a:off x="2627784" y="-5950632"/>
            <a:ext cx="5086849" cy="58326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The two text boxes are at </a:t>
            </a:r>
            <a:r>
              <a:rPr lang="en-GB" dirty="0" smtClean="0"/>
              <a:t>the </a:t>
            </a:r>
            <a:r>
              <a:rPr lang="en-GB" dirty="0" smtClean="0"/>
              <a:t>top of the slide.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You can edit them without changing the rest of the slide</a:t>
            </a:r>
          </a:p>
        </p:txBody>
      </p:sp>
      <p:sp>
        <p:nvSpPr>
          <p:cNvPr id="2" name="Rectangle 1"/>
          <p:cNvSpPr/>
          <p:nvPr/>
        </p:nvSpPr>
        <p:spPr>
          <a:xfrm>
            <a:off x="-573205" y="-387825"/>
            <a:ext cx="10985628" cy="7347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9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4657" fill="hold"/>
                                        <p:tgtEl>
                                          <p:spTgt spid="2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270"/>
                                        </p:tgtEl>
                                      </p:cBhvr>
                                      <p:by x="500" y="5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1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1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5.55556E-7 4.5679E-6 L -0.83073 -1.08982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45" y="-5450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1" dur="3000" fill="hold"/>
                                        <p:tgtEl>
                                          <p:spTgt spid="135"/>
                                        </p:tgtEl>
                                      </p:cBhvr>
                                      <p:by x="8000" y="8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3" dur="3000" fill="hold"/>
                                        <p:tgtEl>
                                          <p:spTgt spid="81"/>
                                        </p:tgtEl>
                                      </p:cBhvr>
                                      <p:by x="6000" y="6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5" dur="30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7" dur="3000" fill="hold"/>
                                        <p:tgtEl>
                                          <p:spTgt spid="108"/>
                                        </p:tgtEl>
                                      </p:cBhvr>
                                      <p:by x="8000" y="8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4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1.23457E-7 L -0.22239 0.07685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28" y="3827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61111E-6 4.07407E-6 L 0.3342 -0.02408 " pathEditMode="relative" rAng="0" ptsTypes="AA">
                                      <p:cBhvr>
                                        <p:cTn id="31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1" y="-120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4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66667E-6 -1.85185E-6 L 0.1783 -0.42778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06" y="-2138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4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2222E-6 2.34568E-6 L 0.04271 -0.59599 " pathEditMode="relative" rAng="0" ptsTypes="AA">
                                      <p:cBhvr>
                                        <p:cTn id="35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-2981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7" dur="3000" fill="hold"/>
                                        <p:tgtEl>
                                          <p:spTgt spid="27"/>
                                        </p:tgtEl>
                                      </p:cBhvr>
                                      <p:by x="8000" y="8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4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6 -1.23457E-7 L 0.25157 -0.80772 " pathEditMode="relative" rAng="0" ptsTypes="AA">
                                      <p:cBhvr>
                                        <p:cTn id="3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9" y="-4040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1" dur="3000" fill="hold"/>
                                        <p:tgtEl>
                                          <p:spTgt spid="162"/>
                                        </p:tgtEl>
                                      </p:cBhvr>
                                      <p:by x="8000" y="8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4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05556E-6 4.23645E-6 L -0.0934 -0.80912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4045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5" dur="3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6000" y="6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4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05556E-6 -1.85185E-6 L 0.07534 -0.59197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7" y="-2959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9" dur="3000" fill="hold"/>
                                        <p:tgtEl>
                                          <p:spTgt spid="189"/>
                                        </p:tgtEl>
                                      </p:cBhvr>
                                      <p:by x="4000" y="4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4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38889E-6 3.20988E-6 L 0.28993 -0.18148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97" y="-907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3" dur="3000" fill="hold"/>
                                        <p:tgtEl>
                                          <p:spTgt spid="243"/>
                                        </p:tgtEl>
                                      </p:cBhvr>
                                      <p:by x="5000" y="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4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05556E-6 -7.40741E-7 L -0.32517 -0.05988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67" y="-299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7" dur="12000" fill="hold"/>
                                        <p:tgtEl>
                                          <p:spTgt spid="27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9" dur="12000" fill="hold"/>
                                        <p:tgtEl>
                                          <p:spTgt spid="13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1" dur="12000" fill="hold"/>
                                        <p:tgtEl>
                                          <p:spTgt spid="8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3" dur="1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5" dur="12000" fill="hold"/>
                                        <p:tgtEl>
                                          <p:spTgt spid="10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7" dur="1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9" dur="12000" fill="hold"/>
                                        <p:tgtEl>
                                          <p:spTgt spid="16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91" dur="12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93" dur="12000" fill="hold"/>
                                        <p:tgtEl>
                                          <p:spTgt spid="18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95" dur="12000" fill="hold"/>
                                        <p:tgtEl>
                                          <p:spTgt spid="24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97" dur="1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05" dur="12000" fill="hold"/>
                                        <p:tgtEl>
                                          <p:spTgt spid="30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3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6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ntr" presetSubtype="32" fill="hold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0" dur="2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31000"/>
                                  </p:stCondLst>
                                  <p:childTnLst>
                                    <p:animRot by="90000000">
                                      <p:cBhvr>
                                        <p:cTn id="122" dur="5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6" presetClass="exit" presetSubtype="16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24"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6" presetClass="emph" presetSubtype="0" repeatCount="indefinite" fill="hold" nodeType="withEffect">
                                  <p:stCondLst>
                                    <p:cond delay="3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 tmFilter="0, 0; .2, .5; .8, .5; 1, 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500" autoRev="1" fill="hold"/>
                                        <p:tgtEl>
                                          <p:spTgt spid="2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26" presetClass="emph" presetSubtype="0" repeatCount="indefinite" fill="hold" nodeType="withEffect">
                                  <p:stCondLst>
                                    <p:cond delay="3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000" tmFilter="0, 0; .2, .5; .8, .5; 1, 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500" autoRev="1" fill="hold"/>
                                        <p:tgtEl>
                                          <p:spTgt spid="1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6" presetClass="emph" presetSubtype="0" repeatCount="indefinite" fill="hold" nodeType="withEffect">
                                  <p:stCondLst>
                                    <p:cond delay="3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50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mph" presetSubtype="0" repeatCount="indefinite" fill="hold" nodeType="withEffect">
                                  <p:stCondLst>
                                    <p:cond delay="3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50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26" presetClass="emph" presetSubtype="0" repeatCount="indefinite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0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50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mph" presetSubtype="0" repeatCount="indefinite" fill="hold" nodeType="withEffect">
                                  <p:stCondLst>
                                    <p:cond delay="3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mph" presetSubtype="0" repeatCount="indefinite" fill="hold" nodeType="withEffect">
                                  <p:stCondLst>
                                    <p:cond delay="3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00" tmFilter="0, 0; .2, .5; .8, .5; 1, 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500" autoRev="1" fill="hold"/>
                                        <p:tgtEl>
                                          <p:spTgt spid="1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26" presetClass="emph" presetSubtype="0" repeatCount="indefinite" fill="hold" nodeType="withEffect">
                                  <p:stCondLst>
                                    <p:cond delay="3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000" tmFilter="0, 0; .2, .5; .8, .5; 1, 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500" autoRev="1" fill="hold"/>
                                        <p:tgtEl>
                                          <p:spTgt spid="2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26" presetClass="emph" presetSubtype="0" repeatCount="indefinite" fill="hold" nodeType="withEffect">
                                  <p:stCondLst>
                                    <p:cond delay="3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 tmFilter="0, 0; .2, .5; .8, .5; 1, 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2" dur="500" autoRev="1" fill="hold"/>
                                        <p:tgtEl>
                                          <p:spTgt spid="1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mph" presetSubtype="0" repeatCount="indefinite" fill="hold" nodeType="withEffect">
                                  <p:stCondLst>
                                    <p:cond delay="38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00" tmFilter="0, 0; .2, .5; .8, .5; 1, 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500" autoRev="1" fill="hold"/>
                                        <p:tgtEl>
                                          <p:spTgt spid="2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26" presetClass="emph" presetSubtype="0" repeatCount="indefinite" fill="hold" nodeType="withEffect">
                                  <p:stCondLst>
                                    <p:cond delay="3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10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50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7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24" grpId="0" animBg="1"/>
      <p:bldP spid="25" grpId="0" animBg="1"/>
      <p:bldP spid="26" grpId="0" animBg="1"/>
      <p:bldP spid="298" grpId="0"/>
      <p:bldP spid="299" grpId="0"/>
      <p:bldP spid="300" grpId="0"/>
      <p:bldP spid="301" grpId="0"/>
      <p:bldP spid="497" grpId="0"/>
      <p:bldP spid="385" grpId="0"/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44</Words>
  <Application>Microsoft Office PowerPoint</Application>
  <PresentationFormat>On-screen Show (16:9)</PresentationFormat>
  <Paragraphs>9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Vincent Thompson</cp:lastModifiedBy>
  <cp:revision>35</cp:revision>
  <dcterms:created xsi:type="dcterms:W3CDTF">2014-11-28T16:19:25Z</dcterms:created>
  <dcterms:modified xsi:type="dcterms:W3CDTF">2014-12-08T17:03:10Z</dcterms:modified>
</cp:coreProperties>
</file>