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3F48"/>
    <a:srgbClr val="CCD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37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52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05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97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19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9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0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60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6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91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88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DF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59D92-3A96-494B-A96F-793D610C688C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1F3BA-9880-4A5B-AB3E-B9F1C9186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91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0">
        <p:push/>
      </p:transition>
    </mc:Choice>
    <mc:Fallback xmlns="">
      <p:transition spd="slow" advClick="0" advTm="0">
        <p:push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audio" Target="../media/audio2.wav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 rot="20139229">
            <a:off x="7344904" y="3150186"/>
            <a:ext cx="639519" cy="3103200"/>
            <a:chOff x="4996395" y="1938171"/>
            <a:chExt cx="639519" cy="31032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7432" y="1938171"/>
              <a:ext cx="617444" cy="155160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996395" y="3489771"/>
              <a:ext cx="639519" cy="1551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25767"/>
            <a:ext cx="12192000" cy="23322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671" y="3458215"/>
            <a:ext cx="2592000" cy="259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3340" y="3166972"/>
            <a:ext cx="415059" cy="2899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77914" y="2779865"/>
            <a:ext cx="4302795" cy="22812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3318" y="1107980"/>
            <a:ext cx="528675" cy="478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899" y="6163885"/>
            <a:ext cx="359914" cy="306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346" y="6231774"/>
            <a:ext cx="359914" cy="306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261" y="6001906"/>
            <a:ext cx="359914" cy="30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2468" y="6050215"/>
            <a:ext cx="359914" cy="30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7268" y="6022744"/>
            <a:ext cx="359914" cy="306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4239" y="6220496"/>
            <a:ext cx="359914" cy="306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37" y="6004613"/>
            <a:ext cx="359914" cy="306000"/>
          </a:xfrm>
          <a:prstGeom prst="rect">
            <a:avLst/>
          </a:prstGeom>
        </p:spPr>
      </p:pic>
      <p:pic>
        <p:nvPicPr>
          <p:cNvPr id="5" name="Last_Kiss_Goodn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95851"/>
      </p:ext>
    </p:extLst>
  </p:cSld>
  <p:clrMapOvr>
    <a:masterClrMapping/>
  </p:clrMapOvr>
  <p:transition advClick="0" advTm="52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3625 C 0.01784 0.41551 0.03958 0.48958 0.11654 0.48842 C 0.22826 0.48842 0.23659 0.24051 0.36953 0.23958 C 0.48958 0.23958 0.42539 0.45648 0.54102 0.45555 C 0.66107 0.45555 0.59688 0.29861 0.72591 0.29861 C 0.84141 0.29861 0.77721 0.4044 0.87995 0.4044 C 0.97891 0.4044 0.92748 0.32361 1.01745 0.32361 C 1.06875 0.32361 1.07318 0.3456 1.07708 0.3625 " pathEditMode="relative" rAng="0" ptsTypes="AAAAAAAA">
                                      <p:cBhvr>
                                        <p:cTn id="8" dur="5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85" y="1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0.10185 L 0.17618 -0.01389 C 0.21289 -0.04005 0.26771 -0.05394 0.32552 -0.05394 C 0.39115 -0.05394 0.44388 -0.04005 0.48047 -0.01389 L 0.65664 0.10185 " pathEditMode="relative" rAng="0" ptsTypes="AAAAA">
                                      <p:cBhvr>
                                        <p:cTn id="3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26" y="-780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06706 -0.04005 C 0.08099 -0.04907 0.10196 -0.05393 0.12396 -0.05393 C 0.14896 -0.05393 0.16902 -0.04907 0.18295 -0.04005 L 0.25 -3.7037E-7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8" presetClass="emph" presetSubtype="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25767"/>
            <a:ext cx="12192000" cy="2332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0" y="1380417"/>
            <a:ext cx="1645259" cy="316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831" y="4233332"/>
            <a:ext cx="1952354" cy="179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837" y="4233332"/>
            <a:ext cx="1950775" cy="17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7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push/>
      </p:transition>
    </mc:Choice>
    <mc:Fallback xmlns="">
      <p:transition spd="slow" advClick="0" advTm="5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-0.57344 -4.44444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25767"/>
            <a:ext cx="12192000" cy="23322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8224" y="4713384"/>
            <a:ext cx="1184844" cy="144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8534" y="4816056"/>
            <a:ext cx="1618028" cy="13896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945869" y="4442551"/>
            <a:ext cx="1752124" cy="418016"/>
            <a:chOff x="5996668" y="4442551"/>
            <a:chExt cx="1752124" cy="4180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6668" y="4464807"/>
              <a:ext cx="833420" cy="3672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6778069" y="4442551"/>
              <a:ext cx="970723" cy="4180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62782" y="4447390"/>
            <a:ext cx="1751784" cy="334800"/>
            <a:chOff x="4344216" y="4525767"/>
            <a:chExt cx="1751784" cy="3348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4216" y="4525767"/>
              <a:ext cx="911400" cy="3348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299266" y="4525767"/>
              <a:ext cx="796734" cy="334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767" y="3371551"/>
            <a:ext cx="1817613" cy="250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201" y="3450751"/>
            <a:ext cx="1945354" cy="243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03" y="-966503"/>
            <a:ext cx="778251" cy="752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6485" y="-935771"/>
            <a:ext cx="548764" cy="766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7142" y="-899761"/>
            <a:ext cx="673650" cy="766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46" y="-1060103"/>
            <a:ext cx="605444" cy="846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993" y="-899761"/>
            <a:ext cx="755131" cy="752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4885" y="-914171"/>
            <a:ext cx="778251" cy="7524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1190" y="7082924"/>
            <a:ext cx="1229621" cy="127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 rot="590636">
            <a:off x="5724373" y="4712871"/>
            <a:ext cx="2174487" cy="464400"/>
            <a:chOff x="5724373" y="4683375"/>
            <a:chExt cx="2174487" cy="464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24373" y="4683375"/>
              <a:ext cx="1320826" cy="4644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916366" y="4713384"/>
              <a:ext cx="982494" cy="1471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931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:push/>
      </p:transition>
    </mc:Choice>
    <mc:Fallback xmlns="">
      <p:transition spd="slow" advClick="0" advTm="6000">
        <p:push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6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10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4.07407E-6 L 0.00026 0.95926 " pathEditMode="relative" rAng="0" ptsTypes="AA" p14:bounceEnd="48000">
                                          <p:cBhvr>
                                            <p:cTn id="12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47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fill="hold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1.48148E-6 L 4.58333E-6 0.91898 " pathEditMode="relative" rAng="0" ptsTypes="AA" p14:bounceEnd="48000">
                                          <p:cBhvr>
                                            <p:cTn id="14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5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fill="hold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6 4.07407E-6 L 2.08333E-6 0.92986 " pathEditMode="relative" rAng="0" ptsTypes="AA" p14:bounceEnd="48000">
                                          <p:cBhvr>
                                            <p:cTn id="16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6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fill="hold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8.33333E-7 1.11111E-6 L -8.33333E-7 0.94352 " pathEditMode="relative" rAng="0" ptsTypes="AA" p14:bounceEnd="48000">
                                          <p:cBhvr>
                                            <p:cTn id="1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71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54167E-6 2.22222E-6 L 0.00052 0.95741 " pathEditMode="relative" rAng="0" ptsTypes="AA" p14:bounceEnd="48000">
                                          <p:cBhvr>
                                            <p:cTn id="2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47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fill="hold" nodeType="withEffect" p14:presetBounceEnd="48000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8.33333E-7 -1.11111E-6 L 8.33333E-7 0.9338 " pathEditMode="relative" rAng="0" ptsTypes="AA" p14:bounceEnd="48000">
                                          <p:cBhvr>
                                            <p:cTn id="2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66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 4.07407E-6 L 0 -0.7507 " pathEditMode="relative" rAng="0" ptsTypes="AA">
                                          <p:cBhvr>
                                            <p:cTn id="2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64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75069 L 0 -1.23218 " pathEditMode="relative" rAng="0" ptsTypes="AA">
                                          <p:cBhvr>
                                            <p:cTn id="33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41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6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10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4.07407E-6 L 0.00026 0.95926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47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1.48148E-6 L 4.58333E-6 0.91898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5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6 4.07407E-6 L 2.08333E-6 0.92986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6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8.33333E-7 1.11111E-6 L -8.33333E-7 0.94352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71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54167E-6 2.22222E-6 L 0.00052 0.95741 " pathEditMode="relative" rAng="0" ptsTypes="AA">
                                          <p:cBhvr>
                                            <p:cTn id="2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47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8.33333E-7 -1.11111E-6 L 8.33333E-7 0.9338 " pathEditMode="relative" rAng="0" ptsTypes="AA">
                                          <p:cBhvr>
                                            <p:cTn id="2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66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 4.07407E-6 L 0 -0.7507 " pathEditMode="relative" rAng="0" ptsTypes="AA">
                                          <p:cBhvr>
                                            <p:cTn id="2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64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75069 L 0 -1.23218 " pathEditMode="relative" rAng="0" ptsTypes="AA">
                                          <p:cBhvr>
                                            <p:cTn id="33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41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e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6645" y="1025612"/>
            <a:ext cx="3218710" cy="5078627"/>
          </a:xfrm>
          <a:prstGeom prst="rect">
            <a:avLst/>
          </a:prstGeom>
        </p:spPr>
      </p:pic>
      <p:pic>
        <p:nvPicPr>
          <p:cNvPr id="14" name="Xmas 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014" y="2979709"/>
            <a:ext cx="180000" cy="180000"/>
          </a:xfrm>
          <a:prstGeom prst="rect">
            <a:avLst/>
          </a:prstGeom>
        </p:spPr>
      </p:pic>
      <p:pic>
        <p:nvPicPr>
          <p:cNvPr id="16" name="Xmas 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8677" y="2429142"/>
            <a:ext cx="180000" cy="180000"/>
          </a:xfrm>
          <a:prstGeom prst="rect">
            <a:avLst/>
          </a:prstGeom>
        </p:spPr>
      </p:pic>
      <p:pic>
        <p:nvPicPr>
          <p:cNvPr id="17" name="Xmas 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1063" y="3564925"/>
            <a:ext cx="180000" cy="180000"/>
          </a:xfrm>
          <a:prstGeom prst="rect">
            <a:avLst/>
          </a:prstGeom>
        </p:spPr>
      </p:pic>
      <p:pic>
        <p:nvPicPr>
          <p:cNvPr id="18" name="Xmas 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741" y="4038135"/>
            <a:ext cx="180000" cy="180000"/>
          </a:xfrm>
          <a:prstGeom prst="rect">
            <a:avLst/>
          </a:prstGeom>
        </p:spPr>
      </p:pic>
      <p:pic>
        <p:nvPicPr>
          <p:cNvPr id="19" name="Xmas 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1063" y="4435767"/>
            <a:ext cx="180000" cy="180000"/>
          </a:xfrm>
          <a:prstGeom prst="rect">
            <a:avLst/>
          </a:prstGeom>
        </p:spPr>
      </p:pic>
      <p:pic>
        <p:nvPicPr>
          <p:cNvPr id="20" name="Xmas 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381" y="4887439"/>
            <a:ext cx="180000" cy="180000"/>
          </a:xfrm>
          <a:prstGeom prst="rect">
            <a:avLst/>
          </a:prstGeom>
        </p:spPr>
      </p:pic>
      <p:pic>
        <p:nvPicPr>
          <p:cNvPr id="5" name="Heart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323" y="4196161"/>
            <a:ext cx="405354" cy="360000"/>
          </a:xfrm>
          <a:prstGeom prst="rect">
            <a:avLst/>
          </a:prstGeom>
        </p:spPr>
      </p:pic>
      <p:pic>
        <p:nvPicPr>
          <p:cNvPr id="10" name="B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25767"/>
            <a:ext cx="12192000" cy="23322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483" y="4999693"/>
            <a:ext cx="446959" cy="11268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732" y="5478493"/>
            <a:ext cx="443973" cy="64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075" y="5478493"/>
            <a:ext cx="443973" cy="64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5911" y="4999693"/>
            <a:ext cx="446959" cy="1126800"/>
          </a:xfrm>
          <a:prstGeom prst="rect">
            <a:avLst/>
          </a:prstGeom>
        </p:spPr>
      </p:pic>
      <p:pic>
        <p:nvPicPr>
          <p:cNvPr id="3" name="Miss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949" y="3463291"/>
            <a:ext cx="1487419" cy="2649600"/>
          </a:xfrm>
          <a:prstGeom prst="rect">
            <a:avLst/>
          </a:prstGeom>
        </p:spPr>
      </p:pic>
      <p:pic>
        <p:nvPicPr>
          <p:cNvPr id="4" name="Blinking Eyes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6095" y="3954780"/>
            <a:ext cx="121920" cy="116205"/>
          </a:xfrm>
          <a:prstGeom prst="rect">
            <a:avLst/>
          </a:prstGeom>
        </p:spPr>
      </p:pic>
      <p:pic>
        <p:nvPicPr>
          <p:cNvPr id="8" name="Mr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980" y="3483889"/>
            <a:ext cx="1973925" cy="2563200"/>
          </a:xfrm>
          <a:prstGeom prst="rect">
            <a:avLst/>
          </a:prstGeom>
        </p:spPr>
      </p:pic>
      <p:pic>
        <p:nvPicPr>
          <p:cNvPr id="21" name="Arm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5211601" y="791176"/>
            <a:ext cx="3010332" cy="711018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-1541055" y="2841105"/>
            <a:ext cx="8072960" cy="3205984"/>
            <a:chOff x="-1541055" y="2898255"/>
            <a:chExt cx="8072960" cy="320598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7980" y="3541039"/>
              <a:ext cx="1973925" cy="2563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508873" y="848327"/>
              <a:ext cx="3010332" cy="7110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3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push/>
      </p:transition>
    </mc:Choice>
    <mc:Fallback xmlns="">
      <p:transition spd="slow" advClick="0" advTm="4000">
        <p:push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325 -0.12199 L 0.46901 -4.81481E-6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620" y="60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Record Scratch (online-audio-converter.com)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3.33333E-6 L -0.5724 3.33333E-6 " pathEditMode="relative" rAng="0" ptsTypes="AA">
                                          <p:cBhvr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6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96296E-6 L 0 -0.07199 " pathEditMode="relative" rAng="0" ptsTypes="AA">
                                          <p:cBhvr>
                                            <p:cTn id="41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4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325 -0.12199 L 0.46901 -4.81481E-6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620" y="60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Record Scratch (online-audio-converter.com)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3.33333E-6 L -0.5724 3.33333E-6 " pathEditMode="relative" rAng="0" ptsTypes="AA">
                                          <p:cBhvr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6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96296E-6 L 0 -0.07199 " pathEditMode="relative" rAng="0" ptsTypes="AA">
                                          <p:cBhvr>
                                            <p:cTn id="41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4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3F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6653" y="-18417781"/>
            <a:ext cx="12485306" cy="182880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949933" y="-3246790"/>
            <a:ext cx="2292135" cy="5155200"/>
            <a:chOff x="4949932" y="0"/>
            <a:chExt cx="2292135" cy="51552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9932" y="2563200"/>
              <a:ext cx="2292135" cy="25920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318759" y="0"/>
              <a:ext cx="1554480" cy="2563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647" y="2691867"/>
            <a:ext cx="9568707" cy="105127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 rot="2700000">
            <a:off x="4949933" y="-3246790"/>
            <a:ext cx="2292135" cy="5155200"/>
            <a:chOff x="4949932" y="0"/>
            <a:chExt cx="2292135" cy="51552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9932" y="2563200"/>
              <a:ext cx="2292135" cy="259200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5318759" y="0"/>
              <a:ext cx="1554480" cy="2563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5320" y="3901147"/>
            <a:ext cx="3941361" cy="23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15550">
        <p14:pan dir="d"/>
      </p:transition>
    </mc:Choice>
    <mc:Fallback xmlns="">
      <p:transition spd="slow" advClick="0" advTm="1555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8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6667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6667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3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137845__juskiddink__december-jingl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4.81481E-6 L 0 2.67453 " pathEditMode="relative" rAng="0" ptsTypes="AA">
                                          <p:cBhvr>
                                            <p:cTn id="21" dur="15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3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137845__juskiddink__december-jingl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4.81481E-6 L 0 2.67453 " pathEditMode="relative" rAng="0" ptsTypes="AA">
                                          <p:cBhvr>
                                            <p:cTn id="21" dur="15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0</Words>
  <Application>Microsoft Office PowerPoint</Application>
  <PresentationFormat>Widescreen</PresentationFormat>
  <Paragraphs>0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Alessandro Rizzi</dc:creator>
  <cp:lastModifiedBy>Alessandro Rizzi</cp:lastModifiedBy>
  <cp:revision>59</cp:revision>
  <dcterms:created xsi:type="dcterms:W3CDTF">2016-11-28T14:31:54Z</dcterms:created>
  <dcterms:modified xsi:type="dcterms:W3CDTF">2016-11-30T13:51:15Z</dcterms:modified>
</cp:coreProperties>
</file>