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5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8" r:id="rId4"/>
    <p:sldId id="258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A949"/>
    <a:srgbClr val="1D1D1D"/>
    <a:srgbClr val="1B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DEAB92-15B2-4529-B579-719EA8FE1044}" v="220" dt="2018-11-29T17:04:34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90" autoAdjust="0"/>
    <p:restoredTop sz="94660"/>
  </p:normalViewPr>
  <p:slideViewPr>
    <p:cSldViewPr snapToGrid="0">
      <p:cViewPr>
        <p:scale>
          <a:sx n="29" d="100"/>
          <a:sy n="29" d="100"/>
        </p:scale>
        <p:origin x="2525" y="11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y Rushton" userId="84ec19133710aeed" providerId="LiveId" clId="{BCDEAB92-15B2-4529-B579-719EA8FE1044}"/>
    <pc:docChg chg="custSel modSld">
      <pc:chgData name="Sandy Rushton" userId="84ec19133710aeed" providerId="LiveId" clId="{BCDEAB92-15B2-4529-B579-719EA8FE1044}" dt="2018-11-29T17:04:33.638" v="147" actId="207"/>
      <pc:docMkLst>
        <pc:docMk/>
      </pc:docMkLst>
      <pc:sldChg chg="addSp delSp modSp modTransition delAnim modAnim">
        <pc:chgData name="Sandy Rushton" userId="84ec19133710aeed" providerId="LiveId" clId="{BCDEAB92-15B2-4529-B579-719EA8FE1044}" dt="2018-11-29T17:02:11.210" v="106" actId="167"/>
        <pc:sldMkLst>
          <pc:docMk/>
          <pc:sldMk cId="445031146" sldId="258"/>
        </pc:sldMkLst>
        <pc:spChg chg="del">
          <ac:chgData name="Sandy Rushton" userId="84ec19133710aeed" providerId="LiveId" clId="{BCDEAB92-15B2-4529-B579-719EA8FE1044}" dt="2018-11-29T17:02:05.441" v="104" actId="478"/>
          <ac:spMkLst>
            <pc:docMk/>
            <pc:sldMk cId="445031146" sldId="258"/>
            <ac:spMk id="4" creationId="{8E258D7C-0A57-47B2-A91A-E3CC10650C30}"/>
          </ac:spMkLst>
        </pc:spChg>
        <pc:spChg chg="add ord">
          <ac:chgData name="Sandy Rushton" userId="84ec19133710aeed" providerId="LiveId" clId="{BCDEAB92-15B2-4529-B579-719EA8FE1044}" dt="2018-11-29T17:02:11.210" v="106" actId="167"/>
          <ac:spMkLst>
            <pc:docMk/>
            <pc:sldMk cId="445031146" sldId="258"/>
            <ac:spMk id="6" creationId="{FB4C6D43-B4E2-4721-896C-A2FA94AA32FF}"/>
          </ac:spMkLst>
        </pc:spChg>
      </pc:sldChg>
      <pc:sldChg chg="modSp modTransition modAnim">
        <pc:chgData name="Sandy Rushton" userId="84ec19133710aeed" providerId="LiveId" clId="{BCDEAB92-15B2-4529-B579-719EA8FE1044}" dt="2018-11-29T17:04:33.638" v="147" actId="207"/>
        <pc:sldMkLst>
          <pc:docMk/>
          <pc:sldMk cId="971879807" sldId="268"/>
        </pc:sldMkLst>
        <pc:spChg chg="mod ord">
          <ac:chgData name="Sandy Rushton" userId="84ec19133710aeed" providerId="LiveId" clId="{BCDEAB92-15B2-4529-B579-719EA8FE1044}" dt="2018-11-29T17:04:33.638" v="147" actId="207"/>
          <ac:spMkLst>
            <pc:docMk/>
            <pc:sldMk cId="971879807" sldId="268"/>
            <ac:spMk id="2" creationId="{91E95F01-5FEE-41CF-96C9-7BABC71B7763}"/>
          </ac:spMkLst>
        </pc:spChg>
        <pc:spChg chg="ord">
          <ac:chgData name="Sandy Rushton" userId="84ec19133710aeed" providerId="LiveId" clId="{BCDEAB92-15B2-4529-B579-719EA8FE1044}" dt="2018-11-29T17:04:15.917" v="127" actId="167"/>
          <ac:spMkLst>
            <pc:docMk/>
            <pc:sldMk cId="971879807" sldId="268"/>
            <ac:spMk id="63" creationId="{87948484-68E6-47B8-AA49-3CB92A9CF69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A4612-7F2F-4607-ACC3-09D34D6FA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F27D07-2BA6-4C0C-A2CD-4C5BC94F7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6DE9C-F080-4ABA-A743-EDAB6E3E2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F6267-BE80-45C4-B88E-ACBA29C0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A9763-CBCD-4913-A74A-1749DE2CB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2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A9D42-72EE-46CD-83AF-B4E221B2D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6720C-0867-4605-9424-B21F67BA0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60E7C-1744-4A91-A2A9-2D25AE22F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A7353-3347-4C1C-BDE3-C41FD9E2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235FE-A666-4CC3-BAD1-A0D4B8C6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22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8DF80-7127-4221-B184-55EBFA80D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A9998-7BAB-407A-80DE-BF6F095C0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B12C7-5FF4-4DF3-AD4F-213C08090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747AE-B5E4-4F8B-BCA0-C1F308B1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31622-36AF-460A-954B-360A5BD8D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805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94DAC-4366-4D70-BFBE-FB178A6D0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60ACE-9A9A-443A-9F09-5AC424D240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B9199C-D73D-4DB1-B4BC-C3F815DEA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2C050-B610-4E2A-B162-7F71A1FA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C0369-3A62-4C32-9109-3BE42FF5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57EEFA-50FA-4372-B337-8ED052738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08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0F9BA-965B-4DCE-9F8B-5C9F2E4BB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BBE1D8-FAE5-496D-80EF-7A6727022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39AFE7-AF37-433A-AF54-42F04855A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9F107-725C-4A70-9D18-EB7B15E026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4525A-010C-45FF-B888-84394BAE6A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667546-FC6A-47DE-A483-B00EA09F3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7B5795-0D05-4CCB-90A7-89CF8A10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779497-2ED0-430F-81E5-E3367F4D1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95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1C8F2-C452-4777-AEDC-095BFCFA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9FA2D4-D9BB-4093-A1F1-C8ED15E7E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9EBACF-4444-4A01-B0D6-16CBEA1C7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2DF23C-EF80-47ED-A1E8-F9D0EFA8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49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2BBD07-F247-4B01-80D1-E9795FF27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E46EE-2826-4D35-87F0-9F41501C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275F8F-A2E7-4F32-B49D-1270E8228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212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69CAE-DE77-4318-9406-6554CF173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B2B85-5E32-41CC-945B-DFA385DCD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C4C85-5D93-4F11-8953-1E7A742F2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06960-19ED-4C3F-88D0-13D30D7EE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CC14E0-4D99-41D0-B00A-E8A87499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59EB7-1F99-4DBF-AB18-5C34B5F05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51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C442B-754E-4D1A-9B74-3840FB96D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64B5D7-5500-444F-90AE-FFD7AE2ED9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EA09C-6051-40C2-B5E6-E3EF4F485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5D8EF-6A41-40C5-8F75-0D6181AB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71CB2-4DDE-455B-8956-61CBF8E59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2DEEC-76F8-4951-98D0-9C6FD7F8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606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467E8-6CAC-4F67-9BA5-4DCEC3AAD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6FFF2-52AC-4659-9203-3708B36C0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B47AE-642F-4879-89F3-7BA376866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B5021-D0BD-41DC-BE02-5B642C27A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CD31A-7777-4F63-8B8E-E2D1FB3E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06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75B3B2-3814-4782-9BC2-9BF1BB3E3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470BBB-4F71-4CA0-8A14-8C09B5860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9A42E-91FE-471D-AB50-B2CF85A45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2316B-B3ED-4F15-8353-A482E26C5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6B253-1DBE-48CC-AB45-D15A10A4B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35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91DC2E-972A-4089-8C6D-9D0CCEAEE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6E222-3A42-4329-B722-87CC992C6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31C22-311E-4EE8-9C98-908D3BDAB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9C79-0452-45F4-9EA8-58BFED5575B3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802DC-84B3-4C2C-A438-5AD3D1331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E8A11-AEDA-46E9-99E7-00437C04B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AD749-6C20-4D5D-8C4C-413A922C0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82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4a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31CEF95-15CA-412F-B061-B320F558F8C9}"/>
              </a:ext>
            </a:extLst>
          </p:cNvPr>
          <p:cNvSpPr/>
          <p:nvPr/>
        </p:nvSpPr>
        <p:spPr>
          <a:xfrm>
            <a:off x="-4208834" y="-2367467"/>
            <a:ext cx="20609668" cy="11592934"/>
          </a:xfrm>
          <a:prstGeom prst="rect">
            <a:avLst/>
          </a:prstGeom>
          <a:blipFill dpi="0" rotWithShape="1">
            <a:blip r:embed="rId5">
              <a:alphaModFix amt="1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F55A79-88B9-4A1F-813F-B69F9AFF4757}"/>
              </a:ext>
            </a:extLst>
          </p:cNvPr>
          <p:cNvSpPr txBox="1"/>
          <p:nvPr/>
        </p:nvSpPr>
        <p:spPr>
          <a:xfrm>
            <a:off x="7474763" y="1856208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5B8C03-A1C4-44EF-91CA-F05919D1AA69}"/>
              </a:ext>
            </a:extLst>
          </p:cNvPr>
          <p:cNvSpPr txBox="1"/>
          <p:nvPr/>
        </p:nvSpPr>
        <p:spPr>
          <a:xfrm>
            <a:off x="7806181" y="1856208"/>
            <a:ext cx="369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42F030-24EF-4998-99D1-5E76CDCF610D}"/>
              </a:ext>
            </a:extLst>
          </p:cNvPr>
          <p:cNvSpPr txBox="1"/>
          <p:nvPr/>
        </p:nvSpPr>
        <p:spPr>
          <a:xfrm>
            <a:off x="8152027" y="1856208"/>
            <a:ext cx="369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DD154C-2F96-444D-8E9D-96E2F58BBC2C}"/>
              </a:ext>
            </a:extLst>
          </p:cNvPr>
          <p:cNvSpPr txBox="1"/>
          <p:nvPr/>
        </p:nvSpPr>
        <p:spPr>
          <a:xfrm>
            <a:off x="8497873" y="1856208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F3559E-81BB-4E89-AEB9-FE411DE9AA8C}"/>
              </a:ext>
            </a:extLst>
          </p:cNvPr>
          <p:cNvSpPr txBox="1"/>
          <p:nvPr/>
        </p:nvSpPr>
        <p:spPr>
          <a:xfrm>
            <a:off x="8821277" y="1856208"/>
            <a:ext cx="369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FAA20F-6865-41E8-9176-FCD1E1B80E08}"/>
              </a:ext>
            </a:extLst>
          </p:cNvPr>
          <p:cNvSpPr txBox="1"/>
          <p:nvPr/>
        </p:nvSpPr>
        <p:spPr>
          <a:xfrm>
            <a:off x="9167123" y="1856208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B17EBB-7F09-4612-8166-9EA18EF87AC1}"/>
              </a:ext>
            </a:extLst>
          </p:cNvPr>
          <p:cNvSpPr txBox="1"/>
          <p:nvPr/>
        </p:nvSpPr>
        <p:spPr>
          <a:xfrm>
            <a:off x="9537013" y="1856208"/>
            <a:ext cx="320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rgbClr val="C3A949"/>
                </a:solidFill>
              </a:rPr>
              <a:t>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13022A-8073-4DE5-93F2-0C5EFA3012AA}"/>
              </a:ext>
            </a:extLst>
          </p:cNvPr>
          <p:cNvSpPr txBox="1"/>
          <p:nvPr/>
        </p:nvSpPr>
        <p:spPr>
          <a:xfrm>
            <a:off x="9834768" y="1856208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1E8EA4-90D2-434B-BA34-4BF6AB6DE04D}"/>
              </a:ext>
            </a:extLst>
          </p:cNvPr>
          <p:cNvSpPr txBox="1"/>
          <p:nvPr/>
        </p:nvSpPr>
        <p:spPr>
          <a:xfrm>
            <a:off x="10204658" y="1856208"/>
            <a:ext cx="377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g</a:t>
            </a:r>
          </a:p>
        </p:txBody>
      </p:sp>
      <p:pic>
        <p:nvPicPr>
          <p:cNvPr id="29" name="Aurora_Currents">
            <a:hlinkClick r:id="" action="ppaction://media"/>
            <a:extLst>
              <a:ext uri="{FF2B5EF4-FFF2-40B4-BE49-F238E27FC236}">
                <a16:creationId xmlns:a16="http://schemas.microsoft.com/office/drawing/2014/main" id="{85C5DAF6-A906-4AED-A039-E758F63B41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8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408347" y="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31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0" grpId="0" animBg="1"/>
      <p:bldP spid="2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5E727B65-1594-43D1-86FE-D28BCDF333FE}"/>
              </a:ext>
            </a:extLst>
          </p:cNvPr>
          <p:cNvSpPr/>
          <p:nvPr/>
        </p:nvSpPr>
        <p:spPr>
          <a:xfrm>
            <a:off x="-4208834" y="-2367467"/>
            <a:ext cx="20609668" cy="11592934"/>
          </a:xfrm>
          <a:prstGeom prst="rect">
            <a:avLst/>
          </a:prstGeom>
          <a:blipFill dpi="0" rotWithShape="1">
            <a:blip r:embed="rId3">
              <a:alphaModFix amt="1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F7D984D-0C7B-48C6-A30E-8B95249B2495}"/>
              </a:ext>
            </a:extLst>
          </p:cNvPr>
          <p:cNvSpPr/>
          <p:nvPr/>
        </p:nvSpPr>
        <p:spPr>
          <a:xfrm>
            <a:off x="6023886" y="3356886"/>
            <a:ext cx="72000" cy="72000"/>
          </a:xfrm>
          <a:prstGeom prst="ellipse">
            <a:avLst/>
          </a:prstGeom>
          <a:solidFill>
            <a:srgbClr val="C3A949"/>
          </a:solidFill>
          <a:ln>
            <a:noFill/>
          </a:ln>
          <a:effectLst>
            <a:glow rad="241300">
              <a:srgbClr val="C3A949">
                <a:alpha val="34000"/>
              </a:srgb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BB94AA5-B8A6-4961-BFF2-7296037EACD5}"/>
              </a:ext>
            </a:extLst>
          </p:cNvPr>
          <p:cNvSpPr txBox="1"/>
          <p:nvPr/>
        </p:nvSpPr>
        <p:spPr>
          <a:xfrm>
            <a:off x="7474763" y="1856208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6E18E9-DC64-483A-9AE1-703E45D43AA4}"/>
              </a:ext>
            </a:extLst>
          </p:cNvPr>
          <p:cNvSpPr txBox="1"/>
          <p:nvPr/>
        </p:nvSpPr>
        <p:spPr>
          <a:xfrm>
            <a:off x="7806181" y="1856208"/>
            <a:ext cx="369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7CF8C4B-FB76-46F3-A19C-21C09F350FB7}"/>
              </a:ext>
            </a:extLst>
          </p:cNvPr>
          <p:cNvSpPr txBox="1"/>
          <p:nvPr/>
        </p:nvSpPr>
        <p:spPr>
          <a:xfrm>
            <a:off x="8152027" y="1856208"/>
            <a:ext cx="369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05633C1-6FE6-4E6A-A890-6D80B75D902E}"/>
              </a:ext>
            </a:extLst>
          </p:cNvPr>
          <p:cNvSpPr txBox="1"/>
          <p:nvPr/>
        </p:nvSpPr>
        <p:spPr>
          <a:xfrm>
            <a:off x="8497873" y="1856208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9A9B6E1-E3E0-4280-9CB7-B7037597913A}"/>
              </a:ext>
            </a:extLst>
          </p:cNvPr>
          <p:cNvSpPr txBox="1"/>
          <p:nvPr/>
        </p:nvSpPr>
        <p:spPr>
          <a:xfrm>
            <a:off x="8821277" y="1856208"/>
            <a:ext cx="369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F0B087E-948B-403F-A12B-C41DB1E962E3}"/>
              </a:ext>
            </a:extLst>
          </p:cNvPr>
          <p:cNvSpPr txBox="1"/>
          <p:nvPr/>
        </p:nvSpPr>
        <p:spPr>
          <a:xfrm>
            <a:off x="9167123" y="1856208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379F891-CC1D-454F-B3CE-E858992D87C2}"/>
              </a:ext>
            </a:extLst>
          </p:cNvPr>
          <p:cNvSpPr txBox="1"/>
          <p:nvPr/>
        </p:nvSpPr>
        <p:spPr>
          <a:xfrm>
            <a:off x="9537013" y="1856208"/>
            <a:ext cx="320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 spc="600">
                <a:solidFill>
                  <a:srgbClr val="C3A949"/>
                </a:solidFill>
              </a:defRPr>
            </a:lvl1pPr>
          </a:lstStyle>
          <a:p>
            <a:r>
              <a:rPr lang="en-GB" dirty="0"/>
              <a:t>i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79555BA-C560-4867-95A3-7C4033477989}"/>
              </a:ext>
            </a:extLst>
          </p:cNvPr>
          <p:cNvSpPr txBox="1"/>
          <p:nvPr/>
        </p:nvSpPr>
        <p:spPr>
          <a:xfrm>
            <a:off x="9834768" y="1856208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2183C72-3A05-4E76-882B-F6F618A3588E}"/>
              </a:ext>
            </a:extLst>
          </p:cNvPr>
          <p:cNvSpPr txBox="1"/>
          <p:nvPr/>
        </p:nvSpPr>
        <p:spPr>
          <a:xfrm>
            <a:off x="10204658" y="1856208"/>
            <a:ext cx="377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600" dirty="0">
                <a:solidFill>
                  <a:schemeClr val="bg1"/>
                </a:solidFill>
              </a:rPr>
              <a:t>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20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100"/>
    </mc:Choice>
    <mc:Fallback xmlns="">
      <p:transition advClick="0" advTm="8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07407E-6 C -0.00105 -0.00695 -0.0349 0.02847 -0.0405 0.0243 C -0.0461 0.0199 -0.04532 -0.02153 -0.03503 -0.02547 C -0.02487 -0.02871 -0.00079 0.00833 0.02109 0.00208 C 0.04309 -0.0044 0.10169 -0.04167 0.097 -0.0632 C 0.09205 -0.08542 0.00846 -0.13727 -0.00704 -0.12987 C -0.0224 -0.12269 -0.00131 -0.06019 0.00416 -0.01968 C 0.0095 0.02129 0.03164 0.10092 0.02526 0.11527 C 0.01888 0.12963 -0.03008 0.08588 -0.03399 0.06666 C -0.03803 0.04722 0.00104 0.00717 4.79167E-6 4.07407E-6 Z " pathEditMode="relative" rAng="0" ptsTypes="AAAAAAAAAA">
                                      <p:cBhvr>
                                        <p:cTn id="39" dur="5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64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25000" decel="2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875 -3.33333E-6 " pathEditMode="relative" rAng="0" ptsTypes="AA">
                                      <p:cBhvr>
                                        <p:cTn id="41" dur="8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-53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4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0" presetClass="emph" presetSubtype="0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4" presetClass="emph" presetSubtype="0" fill="hold" grpId="4" nodeType="withEffect">
                                  <p:stCondLst>
                                    <p:cond delay="11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0" presetClass="emph" presetSubtype="0" fill="hold" grpId="5" nodeType="withEffect">
                                  <p:stCondLst>
                                    <p:cond delay="16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4" presetClass="emph" presetSubtype="0" fill="hold" grpId="6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0" presetClass="emph" presetSubtype="0" fill="hold" grpId="7" nodeType="withEffect">
                                  <p:stCondLst>
                                    <p:cond delay="26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4" presetClass="emph" presetSubtype="0" fill="hold" grpId="8" nodeType="withEffect">
                                  <p:stCondLst>
                                    <p:cond delay="31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0" presetClass="emph" presetSubtype="0" fill="hold" grpId="9" nodeType="withEffect">
                                  <p:stCondLst>
                                    <p:cond delay="36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4" presetClass="emph" presetSubtype="0" fill="hold" grpId="11" nodeType="withEffect">
                                  <p:stCondLst>
                                    <p:cond delay="40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0" presetClass="emph" presetSubtype="0" fill="hold" grpId="12" nodeType="withEffect">
                                  <p:stCondLst>
                                    <p:cond delay="45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4" presetClass="emph" presetSubtype="0" fill="hold" grpId="15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0" presetClass="emph" presetSubtype="0" fill="hold" grpId="16" nodeType="withEffect">
                                  <p:stCondLst>
                                    <p:cond delay="55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4.79167E-6 4.07407E-6 C 0.04127 -0.00301 0.08932 -0.00533 0.12187 -0.04352 C 0.15377 -0.08195 0.16171 -0.19561 0.19075 -0.22987 C 0.21992 -0.26459 0.27408 -0.24051 0.29674 -0.25139 C 0.3121 -0.26181 0.32851 -0.30579 0.32851 -0.31852 " pathEditMode="relative" rAng="0" ptsTypes="AAAAA">
                                      <p:cBhvr>
                                        <p:cTn id="103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19" y="-1592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24" presetClass="emph" presetSubtype="0" fill="hold" grpId="13" nodeType="withEffect">
                                  <p:stCondLst>
                                    <p:cond delay="58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0" presetClass="emph" presetSubtype="0" fill="hold" grpId="14" nodeType="withEffect">
                                  <p:stCondLst>
                                    <p:cond delay="63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4" presetClass="emph" presetSubtype="0" fill="hold" grpId="17" nodeType="withEffect">
                                  <p:stCondLst>
                                    <p:cond delay="69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0" presetClass="emph" presetSubtype="0" fill="hold" grpId="18" nodeType="withEffect">
                                  <p:stCondLst>
                                    <p:cond delay="74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0" dur="4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1" dur="4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4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3" dur="4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4" grpId="0" animBg="1"/>
      <p:bldP spid="74" grpId="1" animBg="1"/>
      <p:bldP spid="74" grpId="2" animBg="1"/>
      <p:bldP spid="74" grpId="3" animBg="1"/>
      <p:bldP spid="74" grpId="4" animBg="1"/>
      <p:bldP spid="74" grpId="5" animBg="1"/>
      <p:bldP spid="74" grpId="6" animBg="1"/>
      <p:bldP spid="74" grpId="7" animBg="1"/>
      <p:bldP spid="74" grpId="8" animBg="1"/>
      <p:bldP spid="74" grpId="9" animBg="1"/>
      <p:bldP spid="74" grpId="10" animBg="1"/>
      <p:bldP spid="74" grpId="11" animBg="1"/>
      <p:bldP spid="74" grpId="12" animBg="1"/>
      <p:bldP spid="74" grpId="13" animBg="1"/>
      <p:bldP spid="74" grpId="14" animBg="1"/>
      <p:bldP spid="74" grpId="15" animBg="1"/>
      <p:bldP spid="74" grpId="16" animBg="1"/>
      <p:bldP spid="74" grpId="17" animBg="1"/>
      <p:bldP spid="74" grpId="18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87948484-68E6-47B8-AA49-3CB92A9CF69A}"/>
              </a:ext>
            </a:extLst>
          </p:cNvPr>
          <p:cNvSpPr/>
          <p:nvPr/>
        </p:nvSpPr>
        <p:spPr>
          <a:xfrm>
            <a:off x="-3370634" y="-2367467"/>
            <a:ext cx="20609668" cy="11592934"/>
          </a:xfrm>
          <a:prstGeom prst="rect">
            <a:avLst/>
          </a:prstGeom>
          <a:blipFill dpi="0" rotWithShape="1">
            <a:blip r:embed="rId3">
              <a:alphaModFix amt="1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1E95F01-5FEE-41CF-96C9-7BABC71B7763}"/>
              </a:ext>
            </a:extLst>
          </p:cNvPr>
          <p:cNvSpPr/>
          <p:nvPr/>
        </p:nvSpPr>
        <p:spPr>
          <a:xfrm>
            <a:off x="-8587779" y="-8570343"/>
            <a:ext cx="16832924" cy="16832924"/>
          </a:xfrm>
          <a:prstGeom prst="ellipse">
            <a:avLst/>
          </a:prstGeom>
          <a:gradFill flip="none" rotWithShape="1">
            <a:gsLst>
              <a:gs pos="0">
                <a:srgbClr val="C3A949">
                  <a:alpha val="82000"/>
                </a:srgbClr>
              </a:gs>
              <a:gs pos="16809">
                <a:srgbClr val="94813B">
                  <a:alpha val="73000"/>
                </a:srgbClr>
              </a:gs>
              <a:gs pos="39000">
                <a:srgbClr val="574D29">
                  <a:alpha val="68000"/>
                </a:srgbClr>
              </a:gs>
              <a:gs pos="57000">
                <a:schemeClr val="bg2">
                  <a:lumMod val="10000"/>
                  <a:alpha val="26000"/>
                </a:schemeClr>
              </a:gs>
              <a:gs pos="100000">
                <a:schemeClr val="tx1">
                  <a:alpha val="0"/>
                  <a:lumMod val="7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2530F9D-6644-443C-9490-4B8DFDFDDF41}"/>
              </a:ext>
            </a:extLst>
          </p:cNvPr>
          <p:cNvSpPr/>
          <p:nvPr/>
        </p:nvSpPr>
        <p:spPr>
          <a:xfrm>
            <a:off x="10031296" y="1167867"/>
            <a:ext cx="72000" cy="72000"/>
          </a:xfrm>
          <a:prstGeom prst="ellipse">
            <a:avLst/>
          </a:prstGeom>
          <a:solidFill>
            <a:srgbClr val="C3A949"/>
          </a:solidFill>
          <a:ln>
            <a:noFill/>
          </a:ln>
          <a:effectLst>
            <a:glow rad="241300">
              <a:srgbClr val="C3A949">
                <a:alpha val="34000"/>
              </a:srgb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10AFC3-ADDC-4D44-BF1A-7B15FE228F11}"/>
              </a:ext>
            </a:extLst>
          </p:cNvPr>
          <p:cNvSpPr/>
          <p:nvPr/>
        </p:nvSpPr>
        <p:spPr>
          <a:xfrm>
            <a:off x="2426916" y="2252038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41300">
              <a:schemeClr val="bg1">
                <a:alpha val="34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0B61240-6EE0-4A98-BF24-6F356D2C1818}"/>
              </a:ext>
            </a:extLst>
          </p:cNvPr>
          <p:cNvSpPr/>
          <p:nvPr/>
        </p:nvSpPr>
        <p:spPr>
          <a:xfrm>
            <a:off x="1636509" y="2324038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41300">
              <a:schemeClr val="bg1">
                <a:alpha val="34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DBD121C-CC7A-42D4-BBBC-CA19F306213E}"/>
              </a:ext>
            </a:extLst>
          </p:cNvPr>
          <p:cNvSpPr/>
          <p:nvPr/>
        </p:nvSpPr>
        <p:spPr>
          <a:xfrm>
            <a:off x="3145067" y="2224386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41300">
              <a:schemeClr val="bg1">
                <a:alpha val="34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C258FDE-0A73-4C99-A3B4-F12B571F1B00}"/>
              </a:ext>
            </a:extLst>
          </p:cNvPr>
          <p:cNvSpPr/>
          <p:nvPr/>
        </p:nvSpPr>
        <p:spPr>
          <a:xfrm>
            <a:off x="1304992" y="3013549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41300">
              <a:schemeClr val="bg1">
                <a:alpha val="34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39FF104-0C1D-4ABB-9F07-DC5DBDD62CCF}"/>
              </a:ext>
            </a:extLst>
          </p:cNvPr>
          <p:cNvSpPr/>
          <p:nvPr/>
        </p:nvSpPr>
        <p:spPr>
          <a:xfrm>
            <a:off x="2815510" y="2941549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41300">
              <a:schemeClr val="bg1">
                <a:alpha val="34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3B3EBC0-474E-46F0-9F69-D6BB0422FB81}"/>
              </a:ext>
            </a:extLst>
          </p:cNvPr>
          <p:cNvSpPr/>
          <p:nvPr/>
        </p:nvSpPr>
        <p:spPr>
          <a:xfrm>
            <a:off x="3511960" y="3083387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41300">
              <a:schemeClr val="bg1">
                <a:alpha val="34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F9085E-82AA-44B1-9897-CDE770D0AAD1}"/>
              </a:ext>
            </a:extLst>
          </p:cNvPr>
          <p:cNvSpPr/>
          <p:nvPr/>
        </p:nvSpPr>
        <p:spPr>
          <a:xfrm>
            <a:off x="2034709" y="1519237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41300">
              <a:schemeClr val="bg1">
                <a:alpha val="34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716937F-D727-4498-89EF-BFE221978FD0}"/>
              </a:ext>
            </a:extLst>
          </p:cNvPr>
          <p:cNvSpPr/>
          <p:nvPr/>
        </p:nvSpPr>
        <p:spPr>
          <a:xfrm>
            <a:off x="2691020" y="1591237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41300">
              <a:schemeClr val="bg1">
                <a:alpha val="34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A0122E7-C565-4AC8-A0E9-1E3B5530ADFF}"/>
              </a:ext>
            </a:extLst>
          </p:cNvPr>
          <p:cNvSpPr/>
          <p:nvPr/>
        </p:nvSpPr>
        <p:spPr>
          <a:xfrm>
            <a:off x="2077971" y="3083387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41300">
              <a:schemeClr val="bg1">
                <a:alpha val="34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1879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1000"/>
    </mc:Choice>
    <mc:Fallback>
      <p:transition spd="slow" advClick="0" advTm="21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026 -0.00046 C 0.03932 -0.12778 0.11693 -0.24606 0.17201 -0.1537 C 0.26419 0.00417 0.0694 0.18611 -0.02656 0.13449 C -0.1224 0.08264 -0.40312 -0.33611 -0.40312 -0.33588 L -0.40312 -0.33611 " pathEditMode="relative" rAng="0" ptsTypes="AAAAA">
                                          <p:cBhvr>
                                            <p:cTn id="6" dur="8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26" y="-95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-2.96296E-6 C 0.08386 0.30417 -0.05391 0.48449 -0.15234 0.60232 C -0.25065 0.71968 -0.41745 0.64167 -0.75755 0.70741 " pathEditMode="relative" rAng="0" ptsTypes="AAA">
                                          <p:cBhvr>
                                            <p:cTn id="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589" y="35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accel="50000" decel="5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0.75755 0.70741 C -0.76549 0.56343 -0.63437 0.57523 -0.57734 0.38056 C -0.55104 0.15116 -0.73737 0.02662 -0.73672 -0.05856 " pathEditMode="relative" rAng="0" ptsTypes="AAA">
                                          <p:cBhvr>
                                            <p:cTn id="1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128" y="-3831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0" presetClass="path" presetSubtype="0" accel="50000" decel="50000" fill="hold" grpId="2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-0.73672 -0.05857 C -0.578 -0.08889 -0.41667 -0.10556 -0.33477 -0.00787 C -0.253 0.09004 -0.31328 0.40972 -0.24544 0.52847 C -0.17773 0.64699 -0.05287 0.67569 0.07213 0.70439 " pathEditMode="relative" rAng="0" ptsTypes="AAAA">
                                          <p:cBhvr>
                                            <p:cTn id="1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43" y="369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8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6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accel="50000" decel="50000" fill="hold" grpId="9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0.05977 0.70973 L 0.05977 0.70973 C 0.0556 0.69977 0.04922 0.6919 0.04727 0.6801 C 0.04375 0.6588 0.04649 0.6463 0.0556 0.63935 C 0.0582 0.63727 0.06107 0.63681 0.06393 0.63565 C 0.06732 0.63681 0.07136 0.63565 0.07435 0.63935 C 0.07617 0.64144 0.07539 0.64676 0.07643 0.65047 C 0.08451 0.67917 0.07734 0.64468 0.08268 0.67269 C 0.08138 0.68727 0.08399 0.70162 0.07435 0.70602 C 0.07096 0.70741 0.06732 0.70602 0.06393 0.70602 L 0.06185 0.6875 L 0.07018 0.69121 " pathEditMode="relative" ptsTypes="AAAAAAAAAAAA">
                                          <p:cBhvr>
                                            <p:cTn id="16" dur="6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24" presetClass="emph" presetSubtype="0" fill="hold" grpId="4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30" presetClass="emph" presetSubtype="0" fill="hold" grpId="3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2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4" presetClass="emph" presetSubtype="0" fill="hold" grpId="5" nodeType="withEffect">
                                      <p:stCondLst>
                                        <p:cond delay="76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30" presetClass="emph" presetSubtype="0" fill="hold" grpId="6" nodeType="withEffect">
                                      <p:stCondLst>
                                        <p:cond delay="81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4" presetClass="emph" presetSubtype="0" fill="hold" grpId="7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grpId="1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400000" y="4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30" presetClass="emph" presetSubtype="0" fill="hold" grpId="1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4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0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5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54" presetID="42" presetClass="path" presetSubtype="0" accel="50000" fill="hold" grpId="12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214 0.7044 L 0.003 0.64908 " pathEditMode="relative" rAng="0" ptsTypes="AA" p14:bounceEnd="48000">
                                          <p:cBhvr>
                                            <p:cTn id="5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64" y="-27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42" presetClass="path" presetSubtype="0" accel="50000" decel="50000" fill="hold" grpId="14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animMotion origin="layout" path="M 0.003 0.64907 L -0.45221 0.40718 " pathEditMode="relative" rAng="0" ptsTypes="AA">
                                          <p:cBhvr>
                                            <p:cTn id="5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760" y="-123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42" presetClass="path" presetSubtype="0" accel="50000" decel="50000" fill="hold" grpId="1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animMotion origin="layout" path="M 2.5E-6 3.7037E-6 L 0.19023 0.27014 " pathEditMode="relative" rAng="0" ptsTypes="AA">
                                          <p:cBhvr>
                                            <p:cTn id="61" dur="2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505" y="134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accel="50000" decel="50000" fill="hold" grpId="1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animMotion origin="layout" path="M -0.40312 -0.33611 L 0.2599 0.32453 " pathEditMode="relative" rAng="0" ptsTypes="AA">
                                          <p:cBhvr>
                                            <p:cTn id="63" dur="2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789" y="325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7490"/>
                                </p:stCondLst>
                                <p:childTnLst>
                                  <p:par>
                                    <p:cTn id="65" presetID="10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0" nodeType="withEffect">
                                      <p:stCondLst>
                                        <p:cond delay="69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69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69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0" nodeType="withEffect">
                                      <p:stCondLst>
                                        <p:cond delay="89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9240"/>
                                </p:stCondLst>
                                <p:childTnLst>
                                  <p:par>
                                    <p:cTn id="96" presetID="0" presetClass="path" presetSubtype="0" accel="50000" decel="50000" fill="hold" grpId="15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45391 0.41343 C -0.4375 0.30903 -0.42109 0.20463 -0.43203 0.12454 C -0.44297 0.04445 -0.4862 -0.03287 -0.51953 -0.06713 C -0.55286 -0.10139 -0.61302 -0.09166 -0.63203 -0.08102 C -0.65104 -0.07037 -0.64036 -0.01574 -0.63359 -0.00324 C -0.62682 0.00926 -0.59687 0.01343 -0.59141 -0.00602 C -0.58594 -0.02546 -0.59167 -0.10416 -0.60078 -0.1199 C -0.60989 -0.13565 -0.64114 -0.11666 -0.64609 -0.10046 C -0.65104 -0.08426 -0.64075 -0.05347 -0.63047 -0.02268 " pathEditMode="relative" ptsTypes="AAAAAAAAA">
                                          <p:cBhvr>
                                            <p:cTn id="97" dur="2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24" presetClass="emph" presetSubtype="0" fill="hold" grpId="17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9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0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0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0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4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0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0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0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0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24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0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1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24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24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2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2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24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24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24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" presetID="24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4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24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4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4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30" presetClass="emph" presetSubtype="0" fill="hold" grpId="16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4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30" presetClass="emph" presetSubtype="0" fill="hold" grpId="2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5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5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8" presetID="30" presetClass="emph" presetSubtype="0" fill="hold" grpId="2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5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6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6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6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30" presetClass="emph" presetSubtype="0" fill="hold" grpId="2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6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6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6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6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30" presetClass="emph" presetSubtype="0" fill="hold" grpId="2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6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7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30" presetClass="emph" presetSubtype="0" fill="hold" grpId="2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7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7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7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7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8" presetID="30" presetClass="emph" presetSubtype="0" fill="hold" grpId="2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7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8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8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8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3" presetID="30" presetClass="emph" presetSubtype="0" fill="hold" grpId="2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8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8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8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8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8" presetID="30" presetClass="emph" presetSubtype="0" fill="hold" grpId="2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8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9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9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9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30" presetClass="emph" presetSubtype="0" fill="hold" grpId="2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9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9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9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9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8" fill="hold">
                                <p:stCondLst>
                                  <p:cond delay="22790"/>
                                </p:stCondLst>
                                <p:childTnLst>
                                  <p:par>
                                    <p:cTn id="199" presetID="24" presetClass="emph" presetSubtype="0" fill="hold" grpId="18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20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0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0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20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4" fill="hold">
                                <p:stCondLst>
                                  <p:cond delay="23290"/>
                                </p:stCondLst>
                                <p:childTnLst>
                                  <p:par>
                                    <p:cTn id="205" presetID="30" presetClass="emph" presetSubtype="0" fill="hold" grpId="19" nodeType="afterEffect">
                                      <p:stCondLst>
                                        <p:cond delay="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20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0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0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20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0" fill="hold">
                          <p:stCondLst>
                            <p:cond delay="indefinite"/>
                          </p:stCondLst>
                          <p:childTnLst>
                            <p:par>
                              <p:cTn id="2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2" presetID="19" presetClass="emph" presetSubtype="0" fill="hold" grpId="3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2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7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3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4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2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4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4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2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5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 animBg="1"/>
          <p:bldP spid="63" grpId="1" animBg="1"/>
          <p:bldP spid="2" grpId="0" animBg="1"/>
          <p:bldP spid="2" grpId="1" animBg="1"/>
          <p:bldP spid="2" grpId="2" animBg="1"/>
          <p:bldP spid="13" grpId="0" animBg="1"/>
          <p:bldP spid="13" grpId="1" animBg="1"/>
          <p:bldP spid="13" grpId="2" animBg="1"/>
          <p:bldP spid="13" grpId="3" animBg="1"/>
          <p:bldP spid="13" grpId="4" animBg="1"/>
          <p:bldP spid="13" grpId="5" animBg="1"/>
          <p:bldP spid="13" grpId="6" animBg="1"/>
          <p:bldP spid="13" grpId="7" animBg="1"/>
          <p:bldP spid="13" grpId="8" animBg="1"/>
          <p:bldP spid="13" grpId="9" animBg="1"/>
          <p:bldP spid="13" grpId="10" animBg="1"/>
          <p:bldP spid="13" grpId="11" animBg="1"/>
          <p:bldP spid="13" grpId="12" animBg="1"/>
          <p:bldP spid="13" grpId="13" animBg="1"/>
          <p:bldP spid="13" grpId="14" animBg="1"/>
          <p:bldP spid="13" grpId="15" animBg="1"/>
          <p:bldP spid="13" grpId="16" animBg="1"/>
          <p:bldP spid="13" grpId="17" animBg="1"/>
          <p:bldP spid="13" grpId="18" animBg="1"/>
          <p:bldP spid="13" grpId="19" animBg="1"/>
          <p:bldP spid="4" grpId="0" animBg="1"/>
          <p:bldP spid="4" grpId="1" animBg="1"/>
          <p:bldP spid="4" grpId="2" animBg="1"/>
          <p:bldP spid="4" grpId="3" animBg="1"/>
          <p:bldP spid="5" grpId="0" animBg="1"/>
          <p:bldP spid="5" grpId="1" animBg="1"/>
          <p:bldP spid="5" grpId="2" animBg="1"/>
          <p:bldP spid="5" grpId="3" animBg="1"/>
          <p:bldP spid="7" grpId="0" animBg="1"/>
          <p:bldP spid="7" grpId="1" animBg="1"/>
          <p:bldP spid="7" grpId="2" animBg="1"/>
          <p:bldP spid="7" grpId="3" animBg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9" grpId="2" animBg="1"/>
          <p:bldP spid="9" grpId="3" animBg="1"/>
          <p:bldP spid="12" grpId="0" animBg="1"/>
          <p:bldP spid="12" grpId="1" animBg="1"/>
          <p:bldP spid="12" grpId="2" animBg="1"/>
          <p:bldP spid="12" grpId="3" animBg="1"/>
          <p:bldP spid="14" grpId="0" animBg="1"/>
          <p:bldP spid="14" grpId="1" animBg="1"/>
          <p:bldP spid="14" grpId="2" animBg="1"/>
          <p:bldP spid="14" grpId="3" animBg="1"/>
          <p:bldP spid="15" grpId="0" animBg="1"/>
          <p:bldP spid="15" grpId="1" animBg="1"/>
          <p:bldP spid="15" grpId="2" animBg="1"/>
          <p:bldP spid="15" grpId="3" animBg="1"/>
          <p:bldP spid="17" grpId="0" animBg="1"/>
          <p:bldP spid="17" grpId="1" animBg="1"/>
          <p:bldP spid="17" grpId="2" animBg="1"/>
          <p:bldP spid="17" grpId="3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026 -0.00046 C 0.03932 -0.12778 0.11693 -0.24606 0.17201 -0.1537 C 0.26419 0.00417 0.0694 0.18611 -0.02656 0.13449 C -0.1224 0.08264 -0.40312 -0.33611 -0.40312 -0.33588 L -0.40312 -0.33611 " pathEditMode="relative" rAng="0" ptsTypes="AAAAA">
                                          <p:cBhvr>
                                            <p:cTn id="6" dur="8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26" y="-95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-2.96296E-6 C 0.08386 0.30417 -0.05391 0.48449 -0.15234 0.60232 C -0.25065 0.71968 -0.41745 0.64167 -0.75755 0.70741 " pathEditMode="relative" rAng="0" ptsTypes="AAA">
                                          <p:cBhvr>
                                            <p:cTn id="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589" y="35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accel="50000" decel="5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0.75755 0.70741 C -0.76549 0.56343 -0.63437 0.57523 -0.57734 0.38056 C -0.55104 0.15116 -0.73737 0.02662 -0.73672 -0.05856 " pathEditMode="relative" rAng="0" ptsTypes="AAA">
                                          <p:cBhvr>
                                            <p:cTn id="1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128" y="-3831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0" presetClass="path" presetSubtype="0" accel="50000" decel="50000" fill="hold" grpId="2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-0.73672 -0.05857 C -0.578 -0.08889 -0.41667 -0.10556 -0.33477 -0.00787 C -0.253 0.09004 -0.31328 0.40972 -0.24544 0.52847 C -0.17773 0.64699 -0.05287 0.67569 0.07213 0.70439 " pathEditMode="relative" rAng="0" ptsTypes="AAAA">
                                          <p:cBhvr>
                                            <p:cTn id="1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43" y="369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8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6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accel="50000" decel="50000" fill="hold" grpId="9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0.05977 0.70973 L 0.05977 0.70973 C 0.0556 0.69977 0.04922 0.6919 0.04727 0.6801 C 0.04375 0.6588 0.04649 0.6463 0.0556 0.63935 C 0.0582 0.63727 0.06107 0.63681 0.06393 0.63565 C 0.06732 0.63681 0.07136 0.63565 0.07435 0.63935 C 0.07617 0.64144 0.07539 0.64676 0.07643 0.65047 C 0.08451 0.67917 0.07734 0.64468 0.08268 0.67269 C 0.08138 0.68727 0.08399 0.70162 0.07435 0.70602 C 0.07096 0.70741 0.06732 0.70602 0.06393 0.70602 L 0.06185 0.6875 L 0.07018 0.69121 " pathEditMode="relative" ptsTypes="AAAAAAAAAAAA">
                                          <p:cBhvr>
                                            <p:cTn id="16" dur="6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24" presetClass="emph" presetSubtype="0" fill="hold" grpId="4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30" presetClass="emph" presetSubtype="0" fill="hold" grpId="3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2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4" presetClass="emph" presetSubtype="0" fill="hold" grpId="5" nodeType="withEffect">
                                      <p:stCondLst>
                                        <p:cond delay="76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30" presetClass="emph" presetSubtype="0" fill="hold" grpId="6" nodeType="withEffect">
                                      <p:stCondLst>
                                        <p:cond delay="81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4" presetClass="emph" presetSubtype="0" fill="hold" grpId="7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grpId="1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400000" y="4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30" presetClass="emph" presetSubtype="0" fill="hold" grpId="1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4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0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5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54" presetID="42" presetClass="path" presetSubtype="0" accel="50000" fill="hold" grpId="1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214 0.7044 L 0.003 0.64908 " pathEditMode="relative" rAng="0" ptsTypes="AA">
                                          <p:cBhvr>
                                            <p:cTn id="5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64" y="-27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42" presetClass="path" presetSubtype="0" accel="50000" decel="50000" fill="hold" grpId="14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animMotion origin="layout" path="M 0.003 0.64907 L -0.45221 0.40718 " pathEditMode="relative" rAng="0" ptsTypes="AA">
                                          <p:cBhvr>
                                            <p:cTn id="5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760" y="-123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42" presetClass="path" presetSubtype="0" accel="50000" decel="50000" fill="hold" grpId="1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animMotion origin="layout" path="M 2.5E-6 3.7037E-6 L 0.19023 0.27014 " pathEditMode="relative" rAng="0" ptsTypes="AA">
                                          <p:cBhvr>
                                            <p:cTn id="61" dur="2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505" y="134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accel="50000" decel="50000" fill="hold" grpId="1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animMotion origin="layout" path="M -0.40312 -0.33611 L 0.2599 0.32453 " pathEditMode="relative" rAng="0" ptsTypes="AA">
                                          <p:cBhvr>
                                            <p:cTn id="63" dur="2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789" y="325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7490"/>
                                </p:stCondLst>
                                <p:childTnLst>
                                  <p:par>
                                    <p:cTn id="65" presetID="10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0" nodeType="withEffect">
                                      <p:stCondLst>
                                        <p:cond delay="69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69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69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0" nodeType="withEffect">
                                      <p:stCondLst>
                                        <p:cond delay="89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9240"/>
                                </p:stCondLst>
                                <p:childTnLst>
                                  <p:par>
                                    <p:cTn id="96" presetID="0" presetClass="path" presetSubtype="0" accel="50000" decel="50000" fill="hold" grpId="15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45391 0.41343 C -0.4375 0.30903 -0.42109 0.20463 -0.43203 0.12454 C -0.44297 0.04445 -0.4862 -0.03287 -0.51953 -0.06713 C -0.55286 -0.10139 -0.61302 -0.09166 -0.63203 -0.08102 C -0.65104 -0.07037 -0.64036 -0.01574 -0.63359 -0.00324 C -0.62682 0.00926 -0.59687 0.01343 -0.59141 -0.00602 C -0.58594 -0.02546 -0.59167 -0.10416 -0.60078 -0.1199 C -0.60989 -0.13565 -0.64114 -0.11666 -0.64609 -0.10046 C -0.65104 -0.08426 -0.64075 -0.05347 -0.63047 -0.02268 " pathEditMode="relative" ptsTypes="AAAAAAAAA">
                                          <p:cBhvr>
                                            <p:cTn id="97" dur="2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24" presetClass="emph" presetSubtype="0" fill="hold" grpId="17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9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0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0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0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4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0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0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0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0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24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0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1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24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24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2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2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24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24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24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" presetID="24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4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24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4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4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1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30" presetClass="emph" presetSubtype="0" fill="hold" grpId="16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4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30" presetClass="emph" presetSubtype="0" fill="hold" grpId="2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5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5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8" presetID="30" presetClass="emph" presetSubtype="0" fill="hold" grpId="2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5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6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6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6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30" presetClass="emph" presetSubtype="0" fill="hold" grpId="2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6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6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6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6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30" presetClass="emph" presetSubtype="0" fill="hold" grpId="2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6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7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30" presetClass="emph" presetSubtype="0" fill="hold" grpId="2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7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7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7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7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8" presetID="30" presetClass="emph" presetSubtype="0" fill="hold" grpId="2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7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8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8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8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3" presetID="30" presetClass="emph" presetSubtype="0" fill="hold" grpId="2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8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8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8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8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8" presetID="30" presetClass="emph" presetSubtype="0" fill="hold" grpId="2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8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9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9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9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30" presetClass="emph" presetSubtype="0" fill="hold" grpId="2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19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9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19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19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8" fill="hold">
                                <p:stCondLst>
                                  <p:cond delay="22790"/>
                                </p:stCondLst>
                                <p:childTnLst>
                                  <p:par>
                                    <p:cTn id="199" presetID="24" presetClass="emph" presetSubtype="0" fill="hold" grpId="18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20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0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0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12549" l="-25098"/>
                                          </p:by>
                                        </p:animClr>
                                        <p:set>
                                          <p:cBhvr>
                                            <p:cTn id="20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4" fill="hold">
                                <p:stCondLst>
                                  <p:cond delay="23290"/>
                                </p:stCondLst>
                                <p:childTnLst>
                                  <p:par>
                                    <p:cTn id="205" presetID="30" presetClass="emph" presetSubtype="0" fill="hold" grpId="19" nodeType="afterEffect">
                                      <p:stCondLst>
                                        <p:cond delay="5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20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0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20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12549" l="25098"/>
                                          </p:by>
                                        </p:animClr>
                                        <p:set>
                                          <p:cBhvr>
                                            <p:cTn id="20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0" fill="hold">
                          <p:stCondLst>
                            <p:cond delay="indefinite"/>
                          </p:stCondLst>
                          <p:childTnLst>
                            <p:par>
                              <p:cTn id="2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2" presetID="19" presetClass="emph" presetSubtype="0" fill="hold" grpId="3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2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7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3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4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2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4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4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2" presetID="19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5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E3C235"/>
                                          </p:to>
                                        </p:animClr>
                                        <p:set>
                                          <p:cBhvr>
                                            <p:cTn id="2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 animBg="1"/>
          <p:bldP spid="63" grpId="1" animBg="1"/>
          <p:bldP spid="2" grpId="0" animBg="1"/>
          <p:bldP spid="2" grpId="1" animBg="1"/>
          <p:bldP spid="2" grpId="2" animBg="1"/>
          <p:bldP spid="13" grpId="0" animBg="1"/>
          <p:bldP spid="13" grpId="1" animBg="1"/>
          <p:bldP spid="13" grpId="2" animBg="1"/>
          <p:bldP spid="13" grpId="3" animBg="1"/>
          <p:bldP spid="13" grpId="4" animBg="1"/>
          <p:bldP spid="13" grpId="5" animBg="1"/>
          <p:bldP spid="13" grpId="6" animBg="1"/>
          <p:bldP spid="13" grpId="7" animBg="1"/>
          <p:bldP spid="13" grpId="8" animBg="1"/>
          <p:bldP spid="13" grpId="9" animBg="1"/>
          <p:bldP spid="13" grpId="10" animBg="1"/>
          <p:bldP spid="13" grpId="11" animBg="1"/>
          <p:bldP spid="13" grpId="12" animBg="1"/>
          <p:bldP spid="13" grpId="13" animBg="1"/>
          <p:bldP spid="13" grpId="14" animBg="1"/>
          <p:bldP spid="13" grpId="15" animBg="1"/>
          <p:bldP spid="13" grpId="16" animBg="1"/>
          <p:bldP spid="13" grpId="17" animBg="1"/>
          <p:bldP spid="13" grpId="18" animBg="1"/>
          <p:bldP spid="13" grpId="19" animBg="1"/>
          <p:bldP spid="4" grpId="0" animBg="1"/>
          <p:bldP spid="4" grpId="1" animBg="1"/>
          <p:bldP spid="4" grpId="2" animBg="1"/>
          <p:bldP spid="4" grpId="3" animBg="1"/>
          <p:bldP spid="5" grpId="0" animBg="1"/>
          <p:bldP spid="5" grpId="1" animBg="1"/>
          <p:bldP spid="5" grpId="2" animBg="1"/>
          <p:bldP spid="5" grpId="3" animBg="1"/>
          <p:bldP spid="7" grpId="0" animBg="1"/>
          <p:bldP spid="7" grpId="1" animBg="1"/>
          <p:bldP spid="7" grpId="2" animBg="1"/>
          <p:bldP spid="7" grpId="3" animBg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9" grpId="2" animBg="1"/>
          <p:bldP spid="9" grpId="3" animBg="1"/>
          <p:bldP spid="12" grpId="0" animBg="1"/>
          <p:bldP spid="12" grpId="1" animBg="1"/>
          <p:bldP spid="12" grpId="2" animBg="1"/>
          <p:bldP spid="12" grpId="3" animBg="1"/>
          <p:bldP spid="14" grpId="0" animBg="1"/>
          <p:bldP spid="14" grpId="1" animBg="1"/>
          <p:bldP spid="14" grpId="2" animBg="1"/>
          <p:bldP spid="14" grpId="3" animBg="1"/>
          <p:bldP spid="15" grpId="0" animBg="1"/>
          <p:bldP spid="15" grpId="1" animBg="1"/>
          <p:bldP spid="15" grpId="2" animBg="1"/>
          <p:bldP spid="15" grpId="3" animBg="1"/>
          <p:bldP spid="17" grpId="0" animBg="1"/>
          <p:bldP spid="17" grpId="1" animBg="1"/>
          <p:bldP spid="17" grpId="2" animBg="1"/>
          <p:bldP spid="17" grpId="3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3A949"/>
            </a:gs>
            <a:gs pos="32000">
              <a:srgbClr val="574D29"/>
            </a:gs>
            <a:gs pos="57000">
              <a:schemeClr val="bg2">
                <a:lumMod val="10000"/>
              </a:schemeClr>
            </a:gs>
            <a:gs pos="100000">
              <a:schemeClr val="tx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B4C6D43-B4E2-4721-896C-A2FA94AA32FF}"/>
              </a:ext>
            </a:extLst>
          </p:cNvPr>
          <p:cNvSpPr/>
          <p:nvPr/>
        </p:nvSpPr>
        <p:spPr>
          <a:xfrm>
            <a:off x="-4208834" y="-2367467"/>
            <a:ext cx="20609668" cy="11592934"/>
          </a:xfrm>
          <a:prstGeom prst="rect">
            <a:avLst/>
          </a:prstGeom>
          <a:blipFill dpi="0" rotWithShape="1">
            <a:blip r:embed="rId3">
              <a:alphaModFix amt="1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F55A79-88B9-4A1F-813F-B69F9AFF4757}"/>
              </a:ext>
            </a:extLst>
          </p:cNvPr>
          <p:cNvSpPr txBox="1"/>
          <p:nvPr/>
        </p:nvSpPr>
        <p:spPr>
          <a:xfrm>
            <a:off x="2117707" y="3095535"/>
            <a:ext cx="1942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300" dirty="0">
                <a:solidFill>
                  <a:schemeClr val="bg1"/>
                </a:solidFill>
              </a:rPr>
              <a:t>may you find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78464F-F60A-4B10-84C2-CA98A51D11C1}"/>
              </a:ext>
            </a:extLst>
          </p:cNvPr>
          <p:cNvSpPr txBox="1"/>
          <p:nvPr/>
        </p:nvSpPr>
        <p:spPr>
          <a:xfrm>
            <a:off x="4974900" y="3495645"/>
            <a:ext cx="224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from: </a:t>
            </a:r>
            <a:r>
              <a:rPr lang="en-GB" sz="2000" b="1" dirty="0" err="1">
                <a:solidFill>
                  <a:schemeClr val="bg1"/>
                </a:solidFill>
              </a:rPr>
              <a:t>brightcarbon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B8432466-D4CE-4B58-970C-556B1CDBC179}"/>
              </a:ext>
            </a:extLst>
          </p:cNvPr>
          <p:cNvSpPr/>
          <p:nvPr/>
        </p:nvSpPr>
        <p:spPr>
          <a:xfrm>
            <a:off x="5895945" y="5801662"/>
            <a:ext cx="400110" cy="400110"/>
          </a:xfrm>
          <a:prstGeom prst="heart">
            <a:avLst/>
          </a:prstGeom>
          <a:solidFill>
            <a:srgbClr val="C3A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9E919F-C6AE-4705-A775-74E9A73A15E6}"/>
              </a:ext>
            </a:extLst>
          </p:cNvPr>
          <p:cNvSpPr txBox="1"/>
          <p:nvPr/>
        </p:nvSpPr>
        <p:spPr>
          <a:xfrm>
            <a:off x="3995530" y="3095535"/>
            <a:ext cx="1371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spc="300" dirty="0">
                <a:solidFill>
                  <a:schemeClr val="bg1"/>
                </a:solidFill>
              </a:rPr>
              <a:t>warmth,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ED4CB0-B392-4176-835B-295410D983E1}"/>
              </a:ext>
            </a:extLst>
          </p:cNvPr>
          <p:cNvSpPr txBox="1"/>
          <p:nvPr/>
        </p:nvSpPr>
        <p:spPr>
          <a:xfrm>
            <a:off x="5181600" y="3095535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spc="300" dirty="0">
                <a:solidFill>
                  <a:schemeClr val="bg1"/>
                </a:solidFill>
              </a:rPr>
              <a:t>love,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3983C8-A7F2-40D0-A92C-5DF32EF5BEE5}"/>
              </a:ext>
            </a:extLst>
          </p:cNvPr>
          <p:cNvSpPr txBox="1"/>
          <p:nvPr/>
        </p:nvSpPr>
        <p:spPr>
          <a:xfrm>
            <a:off x="5965518" y="3095535"/>
            <a:ext cx="2274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spc="300" dirty="0">
                <a:solidFill>
                  <a:schemeClr val="bg1"/>
                </a:solidFill>
              </a:rPr>
              <a:t>and belonging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86CB6D-5A4C-490B-A59C-DAD34749AC74}"/>
              </a:ext>
            </a:extLst>
          </p:cNvPr>
          <p:cNvSpPr txBox="1"/>
          <p:nvPr/>
        </p:nvSpPr>
        <p:spPr>
          <a:xfrm>
            <a:off x="7985451" y="3095535"/>
            <a:ext cx="2088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spc="300" dirty="0">
                <a:solidFill>
                  <a:schemeClr val="bg1"/>
                </a:solidFill>
              </a:rPr>
              <a:t>this </a:t>
            </a:r>
            <a:r>
              <a:rPr lang="en-GB" sz="2000" spc="300" dirty="0" err="1">
                <a:solidFill>
                  <a:schemeClr val="bg1"/>
                </a:solidFill>
              </a:rPr>
              <a:t>christmas</a:t>
            </a:r>
            <a:endParaRPr lang="en-GB" sz="2000" spc="300" dirty="0">
              <a:solidFill>
                <a:schemeClr val="bg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C4243D5-78DF-4ECF-BA4D-7DECB249F856}"/>
              </a:ext>
            </a:extLst>
          </p:cNvPr>
          <p:cNvSpPr/>
          <p:nvPr/>
        </p:nvSpPr>
        <p:spPr>
          <a:xfrm>
            <a:off x="12192000" y="5567082"/>
            <a:ext cx="2501153" cy="1290918"/>
          </a:xfrm>
          <a:prstGeom prst="ellipse">
            <a:avLst/>
          </a:prstGeom>
          <a:solidFill>
            <a:srgbClr val="C3A949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50311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9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9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" grpId="0"/>
      <p:bldP spid="5" grpId="0" animBg="1"/>
      <p:bldP spid="4" grpId="0"/>
      <p:bldP spid="7" grpId="0"/>
      <p:bldP spid="8" grpId="0"/>
      <p:bldP spid="9" grpId="0"/>
      <p:bldP spid="1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3A949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6" ma:contentTypeDescription="Create a new document." ma:contentTypeScope="" ma:versionID="3bf4afb05fa4650f3e21467ba605614e">
  <xsd:schema xmlns:xsd="http://www.w3.org/2001/XMLSchema" xmlns:xs="http://www.w3.org/2001/XMLSchema" xmlns:p="http://schemas.microsoft.com/office/2006/metadata/properties" xmlns:ns2="437f495b-969e-4997-b1a6-36466ed11cbf" targetNamespace="http://schemas.microsoft.com/office/2006/metadata/properties" ma:root="true" ma:fieldsID="77a356031e58e5a2fdb7aa339dd276b2" ns2:_="">
    <xsd:import namespace="437f495b-969e-4997-b1a6-36466ed11c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364876-42A3-491F-8DA5-D2EB3A8CA070}"/>
</file>

<file path=customXml/itemProps2.xml><?xml version="1.0" encoding="utf-8"?>
<ds:datastoreItem xmlns:ds="http://schemas.openxmlformats.org/officeDocument/2006/customXml" ds:itemID="{1C913C35-91C2-4879-8721-EAACAE5B3D0C}"/>
</file>

<file path=customXml/itemProps3.xml><?xml version="1.0" encoding="utf-8"?>
<ds:datastoreItem xmlns:ds="http://schemas.openxmlformats.org/officeDocument/2006/customXml" ds:itemID="{D790C058-AA0C-42E3-90E0-1D3A703A1B1A}"/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32</Words>
  <Application>Microsoft Office PowerPoint</Application>
  <PresentationFormat>Widescreen</PresentationFormat>
  <Paragraphs>24</Paragraphs>
  <Slides>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Sandy Rushton</dc:creator>
  <cp:lastModifiedBy>Kate Allen</cp:lastModifiedBy>
  <cp:revision>26</cp:revision>
  <dcterms:created xsi:type="dcterms:W3CDTF">2018-11-22T13:56:05Z</dcterms:created>
  <dcterms:modified xsi:type="dcterms:W3CDTF">2018-12-03T18:06:20Z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BDD05BEA-A139-4C14-9BC0-CBF79227DB7A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0x010100D575AFD15229604BA402428C2F72B46E</vt:lpwstr>
  </property>
</Properties>
</file>